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96" r:id="rId3"/>
    <p:sldId id="297" r:id="rId4"/>
    <p:sldId id="337" r:id="rId5"/>
    <p:sldId id="338" r:id="rId6"/>
    <p:sldId id="339" r:id="rId7"/>
    <p:sldId id="256" r:id="rId8"/>
    <p:sldId id="261" r:id="rId9"/>
    <p:sldId id="535" r:id="rId10"/>
    <p:sldId id="536" r:id="rId11"/>
    <p:sldId id="263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257" r:id="rId21"/>
    <p:sldId id="387" r:id="rId22"/>
    <p:sldId id="422" r:id="rId23"/>
    <p:sldId id="424" r:id="rId24"/>
    <p:sldId id="540" r:id="rId25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iny" panose="020B0604020202020204" charset="0"/>
      <p:regular r:id="rId32"/>
    </p:embeddedFont>
    <p:embeddedFont>
      <p:font typeface="Fredoka One" panose="020B0604020202020204" charset="0"/>
      <p:regular r:id="rId33"/>
    </p:embeddedFont>
    <p:embeddedFont>
      <p:font typeface="Hammersmith One" panose="020B0604020202020204" charset="0"/>
      <p:regular r:id="rId34"/>
    </p:embeddedFont>
    <p:embeddedFont>
      <p:font typeface="iCiel Cadena" panose="02000503000000020004" charset="0"/>
      <p:bold r:id="rId35"/>
    </p:embeddedFont>
    <p:embeddedFont>
      <p:font typeface="Pattaya" panose="020B0604020202020204" charset="-34"/>
      <p:regular r:id="rId36"/>
    </p:embeddedFont>
    <p:embeddedFont>
      <p:font typeface="Quicksand" panose="020B0604020202020204" charset="0"/>
      <p:regular r:id="rId37"/>
    </p:embeddedFont>
    <p:embeddedFont>
      <p:font typeface="Quicksand Medium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495"/>
    <a:srgbClr val="DB8568"/>
    <a:srgbClr val="A4ABCF"/>
    <a:srgbClr val="67A9A2"/>
    <a:srgbClr val="B3BD57"/>
    <a:srgbClr val="000000"/>
    <a:srgbClr val="2DCBFF"/>
    <a:srgbClr val="FFFFFF"/>
    <a:srgbClr val="ACD5F2"/>
    <a:srgbClr val="BCE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2" autoAdjust="0"/>
    <p:restoredTop sz="86968" autoAdjust="0"/>
  </p:normalViewPr>
  <p:slideViewPr>
    <p:cSldViewPr snapToGrid="0">
      <p:cViewPr>
        <p:scale>
          <a:sx n="60" d="100"/>
          <a:sy n="60" d="100"/>
        </p:scale>
        <p:origin x="1156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e91413284e_0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e91413284e_0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e91413284e_0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e91413284e_0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e7f82909b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e7f82909b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e91413284e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e91413284e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e91413284e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e91413284e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e91413284e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e91413284e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e91413284e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e91413284e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e91413284e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e91413284e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e91413284e_0_1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e91413284e_0_1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e92ba2daf5_0_19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e92ba2daf5_0_19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e91413284e_0_1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e91413284e_0_1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e7f82909be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e7f82909be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nhòm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e7c8c3d7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e7c8c3d79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e7c8c3d7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e7c8c3d79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e7f82909be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e7f82909be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e7f82909be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e7f82909be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e7f82909be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e7f82909be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7f82909be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e7f82909be_0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e7c8c3d79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e7c8c3d79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cho học sinh chọn biểu tượng cảm xúc có liên quan đến kỉ niệm mà HS muốn chia sẻ.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ym typeface="+mn-ea"/>
              </a:rPr>
              <a:t>Tác giả lấy cảm hứng từ bộ phim hoạt hình trẻ em Inside out của Disney; bao gồm 5 nhân vật tương ứng với 5 cảm xúc cơ bản (buồn, vui, sợ hãi, tức giận, ganh ghét). 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ym typeface="+mn-ea"/>
              </a:rPr>
              <a:t>   + Nhân vật màu đỏ: tức giận (anger)</a:t>
            </a:r>
            <a:br>
              <a:rPr lang="en-US">
                <a:sym typeface="+mn-ea"/>
              </a:rPr>
            </a:br>
            <a:r>
              <a:rPr lang="en-US">
                <a:sym typeface="+mn-ea"/>
              </a:rPr>
              <a:t>   + Màu xanh dương: buồn bã (sadness)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ym typeface="+mn-ea"/>
              </a:rPr>
              <a:t>   + Màu vàng: vui vẻ (joy)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ym typeface="+mn-ea"/>
              </a:rPr>
              <a:t>   + Màu tím: sợ hãi (fear)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ym typeface="+mn-ea"/>
              </a:rPr>
              <a:t>   + Xanh lá: ganh ghét (disgust)</a:t>
            </a:r>
            <a:br>
              <a:rPr lang="en-US">
                <a:sym typeface="+mn-ea"/>
              </a:rPr>
            </a:br>
            <a:r>
              <a:rPr lang="en-US">
                <a:sym typeface="+mn-ea"/>
              </a:rPr>
              <a:t>GV có thể dẫn dắt để sau đó HS dễ dàng nhận diện được chủ đề bài học.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e7f82909be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e7f82909be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7f82909be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e7f82909be_0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e7f82909b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e7f82909b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e7f82909be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e7f82909be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e91413284e_0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e91413284e_0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2340642" y="16707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183475" y="29176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684242" y="2350515"/>
            <a:ext cx="6961863" cy="3669452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3988526" y="2614309"/>
            <a:ext cx="6656885" cy="340566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313198" y="2531259"/>
            <a:ext cx="6174357" cy="325426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312582" y="2765188"/>
            <a:ext cx="5903877" cy="3020331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002650" y="1222013"/>
            <a:ext cx="5138700" cy="1648800"/>
          </a:xfrm>
          <a:prstGeom prst="rect">
            <a:avLst/>
          </a:prstGeom>
          <a:effectLst>
            <a:outerShdw dist="3810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3376C"/>
              </a:buClr>
              <a:buSzPts val="5200"/>
              <a:buNone/>
              <a:defRPr sz="6600">
                <a:solidFill>
                  <a:schemeClr val="lt2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392500" y="35713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3254800" y="3046950"/>
            <a:ext cx="27453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2400"/>
              <a:buFont typeface="Hammersmith One" panose="02010703030501060504"/>
              <a:buNone/>
              <a:defRPr sz="2400">
                <a:solidFill>
                  <a:schemeClr val="lt2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/>
          <p:nvPr/>
        </p:nvSpPr>
        <p:spPr>
          <a:xfrm flipH="1">
            <a:off x="-2340642" y="16707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-183475" y="29176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/>
          </p:nvPr>
        </p:nvSpPr>
        <p:spPr>
          <a:xfrm>
            <a:off x="878875" y="1840450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655625" y="1346119"/>
            <a:ext cx="650700" cy="5586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"/>
          </p:nvPr>
        </p:nvSpPr>
        <p:spPr>
          <a:xfrm>
            <a:off x="720000" y="230194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/>
          </p:nvPr>
        </p:nvSpPr>
        <p:spPr>
          <a:xfrm>
            <a:off x="3562650" y="1840450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4" hasCustomPrompt="1"/>
          </p:nvPr>
        </p:nvSpPr>
        <p:spPr>
          <a:xfrm>
            <a:off x="3339420" y="1346119"/>
            <a:ext cx="650700" cy="5586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3403800" y="230194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/>
          </p:nvPr>
        </p:nvSpPr>
        <p:spPr>
          <a:xfrm>
            <a:off x="6271300" y="1840450"/>
            <a:ext cx="19689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7" hasCustomPrompt="1"/>
          </p:nvPr>
        </p:nvSpPr>
        <p:spPr>
          <a:xfrm>
            <a:off x="6023215" y="1346119"/>
            <a:ext cx="650700" cy="5586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6087600" y="2301943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/>
          </p:nvPr>
        </p:nvSpPr>
        <p:spPr>
          <a:xfrm>
            <a:off x="878875" y="3581021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13" hasCustomPrompt="1"/>
          </p:nvPr>
        </p:nvSpPr>
        <p:spPr>
          <a:xfrm>
            <a:off x="658550" y="3096587"/>
            <a:ext cx="650700" cy="546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200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3562650" y="3581021"/>
            <a:ext cx="20187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6" hasCustomPrompt="1"/>
          </p:nvPr>
        </p:nvSpPr>
        <p:spPr>
          <a:xfrm>
            <a:off x="3342345" y="3096587"/>
            <a:ext cx="650700" cy="546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7"/>
          </p:nvPr>
        </p:nvSpPr>
        <p:spPr>
          <a:xfrm>
            <a:off x="34038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8"/>
          </p:nvPr>
        </p:nvSpPr>
        <p:spPr>
          <a:xfrm>
            <a:off x="6271300" y="3581021"/>
            <a:ext cx="19689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19" hasCustomPrompt="1"/>
          </p:nvPr>
        </p:nvSpPr>
        <p:spPr>
          <a:xfrm>
            <a:off x="6026140" y="3096587"/>
            <a:ext cx="650700" cy="546000"/>
          </a:xfrm>
          <a:prstGeom prst="rect">
            <a:avLst/>
          </a:prstGeom>
          <a:effectLst>
            <a:outerShdw dist="190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20"/>
          </p:nvPr>
        </p:nvSpPr>
        <p:spPr>
          <a:xfrm>
            <a:off x="6087600" y="4042500"/>
            <a:ext cx="233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1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937174" y="2476126"/>
            <a:ext cx="5684903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"/>
          <p:cNvSpPr/>
          <p:nvPr/>
        </p:nvSpPr>
        <p:spPr>
          <a:xfrm>
            <a:off x="-937182" y="25838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333505" y="255047"/>
            <a:ext cx="1489984" cy="1388214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7920650" y="1204729"/>
            <a:ext cx="670499" cy="438524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861613" y="2381903"/>
            <a:ext cx="490228" cy="608811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1696638" y="1204725"/>
            <a:ext cx="5462100" cy="12423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235138" y="2427000"/>
            <a:ext cx="43851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>
            <a:off x="-937174" y="2476126"/>
            <a:ext cx="5684903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-937182" y="25838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188613" y="800753"/>
            <a:ext cx="490228" cy="608811"/>
            <a:chOff x="7376250" y="1989890"/>
            <a:chExt cx="490228" cy="608811"/>
          </a:xfrm>
        </p:grpSpPr>
        <p:sp>
          <p:nvSpPr>
            <p:cNvPr id="237" name="Google Shape;237;p15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7407728" y="555833"/>
            <a:ext cx="1868496" cy="1468493"/>
            <a:chOff x="7407728" y="555833"/>
            <a:chExt cx="1868496" cy="1468493"/>
          </a:xfrm>
        </p:grpSpPr>
        <p:sp>
          <p:nvSpPr>
            <p:cNvPr id="241" name="Google Shape;241;p15"/>
            <p:cNvSpPr/>
            <p:nvPr/>
          </p:nvSpPr>
          <p:spPr>
            <a:xfrm>
              <a:off x="7407728" y="555833"/>
              <a:ext cx="1487499" cy="1407206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590186" y="657998"/>
              <a:ext cx="1686038" cy="1366328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1566000" y="248617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1"/>
          </p:nvPr>
        </p:nvSpPr>
        <p:spPr>
          <a:xfrm>
            <a:off x="1534325" y="883300"/>
            <a:ext cx="59382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7920675" y="2226504"/>
            <a:ext cx="670499" cy="438524"/>
            <a:chOff x="7555450" y="377766"/>
            <a:chExt cx="670499" cy="438524"/>
          </a:xfrm>
        </p:grpSpPr>
        <p:sp>
          <p:nvSpPr>
            <p:cNvPr id="246" name="Google Shape;246;p1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/>
          <p:nvPr/>
        </p:nvSpPr>
        <p:spPr>
          <a:xfrm>
            <a:off x="-229650" y="2528175"/>
            <a:ext cx="10937774" cy="4371294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flipH="1">
            <a:off x="-2672842" y="1468410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flipH="1">
            <a:off x="5333507" y="2945049"/>
            <a:ext cx="4766462" cy="2527390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flipH="1">
            <a:off x="5515002" y="3035904"/>
            <a:ext cx="4584974" cy="2345706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16"/>
          <p:cNvGrpSpPr/>
          <p:nvPr/>
        </p:nvGrpSpPr>
        <p:grpSpPr>
          <a:xfrm>
            <a:off x="6782681" y="4897925"/>
            <a:ext cx="504289" cy="380375"/>
            <a:chOff x="2533682" y="3720159"/>
            <a:chExt cx="248847" cy="187691"/>
          </a:xfrm>
        </p:grpSpPr>
        <p:sp>
          <p:nvSpPr>
            <p:cNvPr id="255" name="Google Shape;255;p16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6"/>
          <p:cNvGrpSpPr/>
          <p:nvPr/>
        </p:nvGrpSpPr>
        <p:grpSpPr>
          <a:xfrm flipH="1">
            <a:off x="3891667" y="4608500"/>
            <a:ext cx="557842" cy="281651"/>
            <a:chOff x="2855620" y="1802395"/>
            <a:chExt cx="249884" cy="126165"/>
          </a:xfrm>
        </p:grpSpPr>
        <p:sp>
          <p:nvSpPr>
            <p:cNvPr id="259" name="Google Shape;259;p16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16"/>
          <p:cNvGrpSpPr/>
          <p:nvPr/>
        </p:nvGrpSpPr>
        <p:grpSpPr>
          <a:xfrm>
            <a:off x="8289002" y="4319849"/>
            <a:ext cx="504289" cy="380375"/>
            <a:chOff x="2533682" y="3720159"/>
            <a:chExt cx="248847" cy="187691"/>
          </a:xfrm>
        </p:grpSpPr>
        <p:sp>
          <p:nvSpPr>
            <p:cNvPr id="262" name="Google Shape;262;p16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16"/>
          <p:cNvSpPr txBox="1">
            <a:spLocks noGrp="1"/>
          </p:cNvSpPr>
          <p:nvPr>
            <p:ph type="title"/>
          </p:nvPr>
        </p:nvSpPr>
        <p:spPr>
          <a:xfrm>
            <a:off x="715050" y="2774700"/>
            <a:ext cx="7713900" cy="6018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title" idx="2" hasCustomPrompt="1"/>
          </p:nvPr>
        </p:nvSpPr>
        <p:spPr>
          <a:xfrm>
            <a:off x="3894900" y="1464794"/>
            <a:ext cx="1354200" cy="8418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7" name="Google Shape;267;p16"/>
          <p:cNvSpPr txBox="1">
            <a:spLocks noGrp="1"/>
          </p:cNvSpPr>
          <p:nvPr>
            <p:ph type="subTitle" idx="1"/>
          </p:nvPr>
        </p:nvSpPr>
        <p:spPr>
          <a:xfrm>
            <a:off x="3054800" y="3573125"/>
            <a:ext cx="3034500" cy="3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8" name="Google Shape;268;p16"/>
          <p:cNvGrpSpPr/>
          <p:nvPr/>
        </p:nvGrpSpPr>
        <p:grpSpPr>
          <a:xfrm>
            <a:off x="1248394" y="3806761"/>
            <a:ext cx="1288989" cy="1705844"/>
            <a:chOff x="4361325" y="3366075"/>
            <a:chExt cx="438775" cy="579175"/>
          </a:xfrm>
        </p:grpSpPr>
        <p:sp>
          <p:nvSpPr>
            <p:cNvPr id="269" name="Google Shape;269;p16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6"/>
          <p:cNvSpPr/>
          <p:nvPr/>
        </p:nvSpPr>
        <p:spPr>
          <a:xfrm flipH="1">
            <a:off x="241654" y="474200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3" name="Google Shape;273;p16"/>
          <p:cNvGrpSpPr/>
          <p:nvPr/>
        </p:nvGrpSpPr>
        <p:grpSpPr>
          <a:xfrm rot="1189966">
            <a:off x="111238" y="3628694"/>
            <a:ext cx="1728148" cy="1381053"/>
            <a:chOff x="2569400" y="1643150"/>
            <a:chExt cx="878775" cy="702275"/>
          </a:xfrm>
        </p:grpSpPr>
        <p:sp>
          <p:nvSpPr>
            <p:cNvPr id="274" name="Google Shape;274;p16"/>
            <p:cNvSpPr/>
            <p:nvPr/>
          </p:nvSpPr>
          <p:spPr>
            <a:xfrm>
              <a:off x="2569400" y="1643150"/>
              <a:ext cx="878775" cy="702275"/>
            </a:xfrm>
            <a:custGeom>
              <a:avLst/>
              <a:gdLst/>
              <a:ahLst/>
              <a:cxnLst/>
              <a:rect l="l" t="t" r="r" b="b"/>
              <a:pathLst>
                <a:path w="35151" h="28091" extrusionOk="0">
                  <a:moveTo>
                    <a:pt x="10410" y="1"/>
                  </a:moveTo>
                  <a:cubicBezTo>
                    <a:pt x="10047" y="27"/>
                    <a:pt x="9683" y="131"/>
                    <a:pt x="9372" y="287"/>
                  </a:cubicBezTo>
                  <a:cubicBezTo>
                    <a:pt x="9008" y="468"/>
                    <a:pt x="8723" y="702"/>
                    <a:pt x="8489" y="1013"/>
                  </a:cubicBezTo>
                  <a:cubicBezTo>
                    <a:pt x="8178" y="1429"/>
                    <a:pt x="7970" y="1896"/>
                    <a:pt x="7892" y="2415"/>
                  </a:cubicBezTo>
                  <a:cubicBezTo>
                    <a:pt x="7529" y="2182"/>
                    <a:pt x="7139" y="1974"/>
                    <a:pt x="6724" y="1792"/>
                  </a:cubicBezTo>
                  <a:cubicBezTo>
                    <a:pt x="6334" y="1611"/>
                    <a:pt x="5919" y="1455"/>
                    <a:pt x="5504" y="1351"/>
                  </a:cubicBezTo>
                  <a:cubicBezTo>
                    <a:pt x="5062" y="1221"/>
                    <a:pt x="4595" y="1169"/>
                    <a:pt x="4154" y="1143"/>
                  </a:cubicBezTo>
                  <a:lnTo>
                    <a:pt x="3998" y="1143"/>
                  </a:lnTo>
                  <a:cubicBezTo>
                    <a:pt x="3816" y="1143"/>
                    <a:pt x="3635" y="1143"/>
                    <a:pt x="3453" y="1169"/>
                  </a:cubicBezTo>
                  <a:cubicBezTo>
                    <a:pt x="3219" y="1195"/>
                    <a:pt x="2960" y="1247"/>
                    <a:pt x="2726" y="1325"/>
                  </a:cubicBezTo>
                  <a:cubicBezTo>
                    <a:pt x="2259" y="1481"/>
                    <a:pt x="1817" y="1714"/>
                    <a:pt x="1454" y="2052"/>
                  </a:cubicBezTo>
                  <a:cubicBezTo>
                    <a:pt x="1246" y="2234"/>
                    <a:pt x="1064" y="2415"/>
                    <a:pt x="909" y="2623"/>
                  </a:cubicBezTo>
                  <a:lnTo>
                    <a:pt x="857" y="2701"/>
                  </a:lnTo>
                  <a:cubicBezTo>
                    <a:pt x="805" y="2753"/>
                    <a:pt x="753" y="2805"/>
                    <a:pt x="727" y="2883"/>
                  </a:cubicBezTo>
                  <a:cubicBezTo>
                    <a:pt x="675" y="2960"/>
                    <a:pt x="675" y="2960"/>
                    <a:pt x="649" y="3012"/>
                  </a:cubicBezTo>
                  <a:cubicBezTo>
                    <a:pt x="571" y="3116"/>
                    <a:pt x="519" y="3220"/>
                    <a:pt x="467" y="3324"/>
                  </a:cubicBezTo>
                  <a:cubicBezTo>
                    <a:pt x="208" y="3791"/>
                    <a:pt x="78" y="4310"/>
                    <a:pt x="26" y="4830"/>
                  </a:cubicBezTo>
                  <a:cubicBezTo>
                    <a:pt x="0" y="5323"/>
                    <a:pt x="78" y="5816"/>
                    <a:pt x="234" y="6309"/>
                  </a:cubicBezTo>
                  <a:cubicBezTo>
                    <a:pt x="389" y="6751"/>
                    <a:pt x="597" y="7166"/>
                    <a:pt x="883" y="7556"/>
                  </a:cubicBezTo>
                  <a:cubicBezTo>
                    <a:pt x="1298" y="8153"/>
                    <a:pt x="1817" y="8698"/>
                    <a:pt x="2388" y="9165"/>
                  </a:cubicBezTo>
                  <a:lnTo>
                    <a:pt x="2336" y="9217"/>
                  </a:lnTo>
                  <a:cubicBezTo>
                    <a:pt x="1973" y="9399"/>
                    <a:pt x="1662" y="9658"/>
                    <a:pt x="1402" y="9944"/>
                  </a:cubicBezTo>
                  <a:cubicBezTo>
                    <a:pt x="1116" y="10281"/>
                    <a:pt x="935" y="10697"/>
                    <a:pt x="857" y="11112"/>
                  </a:cubicBezTo>
                  <a:cubicBezTo>
                    <a:pt x="779" y="11579"/>
                    <a:pt x="831" y="12047"/>
                    <a:pt x="987" y="12462"/>
                  </a:cubicBezTo>
                  <a:cubicBezTo>
                    <a:pt x="1116" y="12877"/>
                    <a:pt x="1324" y="13241"/>
                    <a:pt x="1584" y="13578"/>
                  </a:cubicBezTo>
                  <a:cubicBezTo>
                    <a:pt x="2077" y="14124"/>
                    <a:pt x="2674" y="14565"/>
                    <a:pt x="3349" y="14876"/>
                  </a:cubicBezTo>
                  <a:cubicBezTo>
                    <a:pt x="3920" y="15136"/>
                    <a:pt x="4543" y="15344"/>
                    <a:pt x="5166" y="15474"/>
                  </a:cubicBezTo>
                  <a:cubicBezTo>
                    <a:pt x="5114" y="15551"/>
                    <a:pt x="5062" y="15603"/>
                    <a:pt x="5010" y="15655"/>
                  </a:cubicBezTo>
                  <a:cubicBezTo>
                    <a:pt x="4413" y="16434"/>
                    <a:pt x="4206" y="17447"/>
                    <a:pt x="4465" y="18381"/>
                  </a:cubicBezTo>
                  <a:cubicBezTo>
                    <a:pt x="4699" y="19290"/>
                    <a:pt x="5270" y="20069"/>
                    <a:pt x="6049" y="20588"/>
                  </a:cubicBezTo>
                  <a:cubicBezTo>
                    <a:pt x="6724" y="21029"/>
                    <a:pt x="7503" y="21289"/>
                    <a:pt x="8307" y="21341"/>
                  </a:cubicBezTo>
                  <a:cubicBezTo>
                    <a:pt x="8541" y="21367"/>
                    <a:pt x="8801" y="21393"/>
                    <a:pt x="9034" y="21393"/>
                  </a:cubicBezTo>
                  <a:cubicBezTo>
                    <a:pt x="9476" y="21393"/>
                    <a:pt x="9917" y="21341"/>
                    <a:pt x="10332" y="21289"/>
                  </a:cubicBezTo>
                  <a:lnTo>
                    <a:pt x="10332" y="21289"/>
                  </a:lnTo>
                  <a:cubicBezTo>
                    <a:pt x="10125" y="21938"/>
                    <a:pt x="10073" y="22639"/>
                    <a:pt x="10177" y="23314"/>
                  </a:cubicBezTo>
                  <a:cubicBezTo>
                    <a:pt x="10306" y="24015"/>
                    <a:pt x="10618" y="24664"/>
                    <a:pt x="11111" y="25209"/>
                  </a:cubicBezTo>
                  <a:cubicBezTo>
                    <a:pt x="11708" y="25910"/>
                    <a:pt x="12487" y="26429"/>
                    <a:pt x="13370" y="26715"/>
                  </a:cubicBezTo>
                  <a:cubicBezTo>
                    <a:pt x="13967" y="26896"/>
                    <a:pt x="14590" y="27000"/>
                    <a:pt x="15239" y="27000"/>
                  </a:cubicBezTo>
                  <a:cubicBezTo>
                    <a:pt x="15602" y="27000"/>
                    <a:pt x="15966" y="26974"/>
                    <a:pt x="16355" y="26896"/>
                  </a:cubicBezTo>
                  <a:cubicBezTo>
                    <a:pt x="16875" y="26818"/>
                    <a:pt x="17420" y="26663"/>
                    <a:pt x="17913" y="26429"/>
                  </a:cubicBezTo>
                  <a:cubicBezTo>
                    <a:pt x="18380" y="26247"/>
                    <a:pt x="18848" y="26014"/>
                    <a:pt x="19341" y="25754"/>
                  </a:cubicBezTo>
                  <a:cubicBezTo>
                    <a:pt x="20146" y="25365"/>
                    <a:pt x="20924" y="24897"/>
                    <a:pt x="21625" y="24456"/>
                  </a:cubicBezTo>
                  <a:lnTo>
                    <a:pt x="21989" y="24248"/>
                  </a:lnTo>
                  <a:cubicBezTo>
                    <a:pt x="22897" y="23703"/>
                    <a:pt x="23702" y="23210"/>
                    <a:pt x="24533" y="22794"/>
                  </a:cubicBezTo>
                  <a:cubicBezTo>
                    <a:pt x="25052" y="22535"/>
                    <a:pt x="25597" y="22301"/>
                    <a:pt x="26143" y="22094"/>
                  </a:cubicBezTo>
                  <a:cubicBezTo>
                    <a:pt x="26636" y="22561"/>
                    <a:pt x="27155" y="23028"/>
                    <a:pt x="27674" y="23547"/>
                  </a:cubicBezTo>
                  <a:lnTo>
                    <a:pt x="27882" y="23781"/>
                  </a:lnTo>
                  <a:cubicBezTo>
                    <a:pt x="28038" y="23937"/>
                    <a:pt x="28219" y="24093"/>
                    <a:pt x="28349" y="24248"/>
                  </a:cubicBezTo>
                  <a:lnTo>
                    <a:pt x="28687" y="24586"/>
                  </a:lnTo>
                  <a:cubicBezTo>
                    <a:pt x="29076" y="25001"/>
                    <a:pt x="29414" y="25339"/>
                    <a:pt x="29725" y="25676"/>
                  </a:cubicBezTo>
                  <a:cubicBezTo>
                    <a:pt x="30218" y="26143"/>
                    <a:pt x="30634" y="26533"/>
                    <a:pt x="31023" y="26896"/>
                  </a:cubicBezTo>
                  <a:cubicBezTo>
                    <a:pt x="31283" y="27104"/>
                    <a:pt x="31516" y="27286"/>
                    <a:pt x="31750" y="27467"/>
                  </a:cubicBezTo>
                  <a:cubicBezTo>
                    <a:pt x="31984" y="27623"/>
                    <a:pt x="32191" y="27753"/>
                    <a:pt x="32451" y="27857"/>
                  </a:cubicBezTo>
                  <a:cubicBezTo>
                    <a:pt x="32737" y="28013"/>
                    <a:pt x="33074" y="28090"/>
                    <a:pt x="33386" y="28090"/>
                  </a:cubicBezTo>
                  <a:lnTo>
                    <a:pt x="33412" y="28090"/>
                  </a:lnTo>
                  <a:cubicBezTo>
                    <a:pt x="33671" y="28090"/>
                    <a:pt x="33905" y="28039"/>
                    <a:pt x="34138" y="27909"/>
                  </a:cubicBezTo>
                  <a:cubicBezTo>
                    <a:pt x="34398" y="27805"/>
                    <a:pt x="34632" y="27597"/>
                    <a:pt x="34787" y="27364"/>
                  </a:cubicBezTo>
                  <a:cubicBezTo>
                    <a:pt x="34839" y="27286"/>
                    <a:pt x="34891" y="27208"/>
                    <a:pt x="34917" y="27130"/>
                  </a:cubicBezTo>
                  <a:cubicBezTo>
                    <a:pt x="34995" y="27000"/>
                    <a:pt x="35021" y="26870"/>
                    <a:pt x="35073" y="26741"/>
                  </a:cubicBezTo>
                  <a:cubicBezTo>
                    <a:pt x="35125" y="26507"/>
                    <a:pt x="35151" y="26273"/>
                    <a:pt x="35151" y="26040"/>
                  </a:cubicBezTo>
                  <a:cubicBezTo>
                    <a:pt x="35125" y="25832"/>
                    <a:pt x="35073" y="25624"/>
                    <a:pt x="34995" y="25442"/>
                  </a:cubicBezTo>
                  <a:cubicBezTo>
                    <a:pt x="34943" y="25235"/>
                    <a:pt x="34839" y="25053"/>
                    <a:pt x="34736" y="24871"/>
                  </a:cubicBezTo>
                  <a:cubicBezTo>
                    <a:pt x="34554" y="24534"/>
                    <a:pt x="34346" y="24222"/>
                    <a:pt x="34086" y="23937"/>
                  </a:cubicBezTo>
                  <a:cubicBezTo>
                    <a:pt x="33879" y="23677"/>
                    <a:pt x="33645" y="23418"/>
                    <a:pt x="33386" y="23158"/>
                  </a:cubicBezTo>
                  <a:cubicBezTo>
                    <a:pt x="32970" y="22717"/>
                    <a:pt x="32529" y="22327"/>
                    <a:pt x="32113" y="21964"/>
                  </a:cubicBezTo>
                  <a:lnTo>
                    <a:pt x="31620" y="21496"/>
                  </a:lnTo>
                  <a:cubicBezTo>
                    <a:pt x="31257" y="21185"/>
                    <a:pt x="30867" y="20821"/>
                    <a:pt x="30400" y="20432"/>
                  </a:cubicBezTo>
                  <a:cubicBezTo>
                    <a:pt x="29673" y="19835"/>
                    <a:pt x="28920" y="19238"/>
                    <a:pt x="27986" y="18563"/>
                  </a:cubicBezTo>
                  <a:cubicBezTo>
                    <a:pt x="27986" y="18407"/>
                    <a:pt x="27986" y="18251"/>
                    <a:pt x="27986" y="18096"/>
                  </a:cubicBezTo>
                  <a:cubicBezTo>
                    <a:pt x="27986" y="17135"/>
                    <a:pt x="28064" y="16200"/>
                    <a:pt x="28167" y="15266"/>
                  </a:cubicBezTo>
                  <a:cubicBezTo>
                    <a:pt x="28323" y="14227"/>
                    <a:pt x="28375" y="13163"/>
                    <a:pt x="28401" y="12125"/>
                  </a:cubicBezTo>
                  <a:cubicBezTo>
                    <a:pt x="28401" y="11579"/>
                    <a:pt x="28349" y="11008"/>
                    <a:pt x="28245" y="10463"/>
                  </a:cubicBezTo>
                  <a:cubicBezTo>
                    <a:pt x="28167" y="9892"/>
                    <a:pt x="28012" y="9347"/>
                    <a:pt x="27804" y="8802"/>
                  </a:cubicBezTo>
                  <a:cubicBezTo>
                    <a:pt x="27467" y="7945"/>
                    <a:pt x="26947" y="7192"/>
                    <a:pt x="26220" y="6595"/>
                  </a:cubicBezTo>
                  <a:cubicBezTo>
                    <a:pt x="25701" y="6206"/>
                    <a:pt x="25078" y="5972"/>
                    <a:pt x="24429" y="5920"/>
                  </a:cubicBezTo>
                  <a:lnTo>
                    <a:pt x="24299" y="5920"/>
                  </a:lnTo>
                  <a:cubicBezTo>
                    <a:pt x="24014" y="5920"/>
                    <a:pt x="23728" y="5972"/>
                    <a:pt x="23443" y="6050"/>
                  </a:cubicBezTo>
                  <a:cubicBezTo>
                    <a:pt x="23131" y="6154"/>
                    <a:pt x="22845" y="6283"/>
                    <a:pt x="22586" y="6465"/>
                  </a:cubicBezTo>
                  <a:cubicBezTo>
                    <a:pt x="22404" y="5738"/>
                    <a:pt x="22171" y="5037"/>
                    <a:pt x="21859" y="4362"/>
                  </a:cubicBezTo>
                  <a:cubicBezTo>
                    <a:pt x="21547" y="3661"/>
                    <a:pt x="21106" y="3038"/>
                    <a:pt x="20613" y="2493"/>
                  </a:cubicBezTo>
                  <a:cubicBezTo>
                    <a:pt x="20353" y="2208"/>
                    <a:pt x="20042" y="1974"/>
                    <a:pt x="19730" y="1766"/>
                  </a:cubicBezTo>
                  <a:cubicBezTo>
                    <a:pt x="19081" y="1351"/>
                    <a:pt x="18354" y="1143"/>
                    <a:pt x="17627" y="1143"/>
                  </a:cubicBezTo>
                  <a:cubicBezTo>
                    <a:pt x="17108" y="1143"/>
                    <a:pt x="16589" y="1273"/>
                    <a:pt x="16148" y="1507"/>
                  </a:cubicBezTo>
                  <a:cubicBezTo>
                    <a:pt x="15784" y="1714"/>
                    <a:pt x="15499" y="1974"/>
                    <a:pt x="15239" y="2285"/>
                  </a:cubicBezTo>
                  <a:cubicBezTo>
                    <a:pt x="15135" y="2415"/>
                    <a:pt x="15031" y="2545"/>
                    <a:pt x="14953" y="2701"/>
                  </a:cubicBezTo>
                  <a:cubicBezTo>
                    <a:pt x="14927" y="2649"/>
                    <a:pt x="14901" y="2597"/>
                    <a:pt x="14876" y="2571"/>
                  </a:cubicBezTo>
                  <a:cubicBezTo>
                    <a:pt x="14616" y="2208"/>
                    <a:pt x="14330" y="1896"/>
                    <a:pt x="14045" y="1585"/>
                  </a:cubicBezTo>
                  <a:cubicBezTo>
                    <a:pt x="13733" y="1273"/>
                    <a:pt x="13396" y="987"/>
                    <a:pt x="13006" y="754"/>
                  </a:cubicBezTo>
                  <a:cubicBezTo>
                    <a:pt x="12643" y="494"/>
                    <a:pt x="12228" y="312"/>
                    <a:pt x="11812" y="183"/>
                  </a:cubicBezTo>
                  <a:cubicBezTo>
                    <a:pt x="11423" y="79"/>
                    <a:pt x="11033" y="27"/>
                    <a:pt x="10644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2593400" y="1668475"/>
              <a:ext cx="661375" cy="625675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2607025" y="1667825"/>
              <a:ext cx="648400" cy="484850"/>
            </a:xfrm>
            <a:custGeom>
              <a:avLst/>
              <a:gdLst/>
              <a:ahLst/>
              <a:cxnLst/>
              <a:rect l="l" t="t" r="r" b="b"/>
              <a:pathLst>
                <a:path w="25936" h="19394" extrusionOk="0">
                  <a:moveTo>
                    <a:pt x="8983" y="0"/>
                  </a:moveTo>
                  <a:lnTo>
                    <a:pt x="8957" y="26"/>
                  </a:lnTo>
                  <a:cubicBezTo>
                    <a:pt x="8724" y="26"/>
                    <a:pt x="8490" y="104"/>
                    <a:pt x="8282" y="208"/>
                  </a:cubicBezTo>
                  <a:cubicBezTo>
                    <a:pt x="8075" y="312"/>
                    <a:pt x="7893" y="468"/>
                    <a:pt x="7737" y="649"/>
                  </a:cubicBezTo>
                  <a:cubicBezTo>
                    <a:pt x="7477" y="1013"/>
                    <a:pt x="7322" y="1454"/>
                    <a:pt x="7322" y="1922"/>
                  </a:cubicBezTo>
                  <a:cubicBezTo>
                    <a:pt x="7296" y="2415"/>
                    <a:pt x="7348" y="2908"/>
                    <a:pt x="7477" y="3375"/>
                  </a:cubicBezTo>
                  <a:lnTo>
                    <a:pt x="7477" y="3401"/>
                  </a:lnTo>
                  <a:cubicBezTo>
                    <a:pt x="6673" y="2726"/>
                    <a:pt x="5764" y="2155"/>
                    <a:pt x="4803" y="1714"/>
                  </a:cubicBezTo>
                  <a:cubicBezTo>
                    <a:pt x="4466" y="1532"/>
                    <a:pt x="4103" y="1402"/>
                    <a:pt x="3713" y="1298"/>
                  </a:cubicBezTo>
                  <a:cubicBezTo>
                    <a:pt x="3350" y="1195"/>
                    <a:pt x="2986" y="1143"/>
                    <a:pt x="2597" y="1117"/>
                  </a:cubicBezTo>
                  <a:lnTo>
                    <a:pt x="2493" y="1117"/>
                  </a:lnTo>
                  <a:cubicBezTo>
                    <a:pt x="2337" y="1117"/>
                    <a:pt x="2207" y="1143"/>
                    <a:pt x="2052" y="1143"/>
                  </a:cubicBezTo>
                  <a:cubicBezTo>
                    <a:pt x="1870" y="1169"/>
                    <a:pt x="1662" y="1221"/>
                    <a:pt x="1481" y="1273"/>
                  </a:cubicBezTo>
                  <a:cubicBezTo>
                    <a:pt x="1143" y="1402"/>
                    <a:pt x="831" y="1558"/>
                    <a:pt x="572" y="1792"/>
                  </a:cubicBezTo>
                  <a:cubicBezTo>
                    <a:pt x="364" y="1999"/>
                    <a:pt x="157" y="2207"/>
                    <a:pt x="1" y="2441"/>
                  </a:cubicBezTo>
                  <a:cubicBezTo>
                    <a:pt x="1792" y="3453"/>
                    <a:pt x="3583" y="4414"/>
                    <a:pt x="5349" y="5426"/>
                  </a:cubicBezTo>
                  <a:cubicBezTo>
                    <a:pt x="6257" y="5945"/>
                    <a:pt x="7166" y="6491"/>
                    <a:pt x="8075" y="7010"/>
                  </a:cubicBezTo>
                  <a:cubicBezTo>
                    <a:pt x="8983" y="7555"/>
                    <a:pt x="9892" y="8100"/>
                    <a:pt x="10774" y="8671"/>
                  </a:cubicBezTo>
                  <a:cubicBezTo>
                    <a:pt x="14331" y="10904"/>
                    <a:pt x="17810" y="13292"/>
                    <a:pt x="21211" y="15785"/>
                  </a:cubicBezTo>
                  <a:cubicBezTo>
                    <a:pt x="22768" y="16953"/>
                    <a:pt x="24300" y="18147"/>
                    <a:pt x="25806" y="19393"/>
                  </a:cubicBezTo>
                  <a:cubicBezTo>
                    <a:pt x="25806" y="19315"/>
                    <a:pt x="25806" y="19263"/>
                    <a:pt x="25780" y="19185"/>
                  </a:cubicBezTo>
                  <a:cubicBezTo>
                    <a:pt x="25754" y="19082"/>
                    <a:pt x="25728" y="19004"/>
                    <a:pt x="25702" y="18900"/>
                  </a:cubicBezTo>
                  <a:cubicBezTo>
                    <a:pt x="25676" y="18796"/>
                    <a:pt x="25650" y="18640"/>
                    <a:pt x="25624" y="18510"/>
                  </a:cubicBezTo>
                  <a:cubicBezTo>
                    <a:pt x="25598" y="18381"/>
                    <a:pt x="25572" y="18251"/>
                    <a:pt x="25572" y="18147"/>
                  </a:cubicBezTo>
                  <a:lnTo>
                    <a:pt x="25572" y="18043"/>
                  </a:lnTo>
                  <a:cubicBezTo>
                    <a:pt x="25520" y="17758"/>
                    <a:pt x="25520" y="17472"/>
                    <a:pt x="25494" y="17135"/>
                  </a:cubicBezTo>
                  <a:lnTo>
                    <a:pt x="25494" y="17109"/>
                  </a:lnTo>
                  <a:cubicBezTo>
                    <a:pt x="25520" y="16122"/>
                    <a:pt x="25598" y="15136"/>
                    <a:pt x="25728" y="14149"/>
                  </a:cubicBezTo>
                  <a:cubicBezTo>
                    <a:pt x="25858" y="13163"/>
                    <a:pt x="25910" y="12150"/>
                    <a:pt x="25936" y="11138"/>
                  </a:cubicBezTo>
                  <a:cubicBezTo>
                    <a:pt x="25936" y="10644"/>
                    <a:pt x="25884" y="10151"/>
                    <a:pt x="25806" y="9658"/>
                  </a:cubicBezTo>
                  <a:cubicBezTo>
                    <a:pt x="25702" y="9139"/>
                    <a:pt x="25572" y="8671"/>
                    <a:pt x="25390" y="8178"/>
                  </a:cubicBezTo>
                  <a:cubicBezTo>
                    <a:pt x="25131" y="7477"/>
                    <a:pt x="24689" y="6880"/>
                    <a:pt x="24118" y="6387"/>
                  </a:cubicBezTo>
                  <a:cubicBezTo>
                    <a:pt x="23755" y="6101"/>
                    <a:pt x="23339" y="5945"/>
                    <a:pt x="22872" y="5920"/>
                  </a:cubicBezTo>
                  <a:lnTo>
                    <a:pt x="22794" y="5920"/>
                  </a:lnTo>
                  <a:cubicBezTo>
                    <a:pt x="22587" y="5920"/>
                    <a:pt x="22405" y="5945"/>
                    <a:pt x="22197" y="5997"/>
                  </a:cubicBezTo>
                  <a:cubicBezTo>
                    <a:pt x="21990" y="6075"/>
                    <a:pt x="21782" y="6179"/>
                    <a:pt x="21600" y="6309"/>
                  </a:cubicBezTo>
                  <a:cubicBezTo>
                    <a:pt x="21185" y="6594"/>
                    <a:pt x="20847" y="6958"/>
                    <a:pt x="20614" y="7399"/>
                  </a:cubicBezTo>
                  <a:cubicBezTo>
                    <a:pt x="20562" y="7503"/>
                    <a:pt x="20510" y="7581"/>
                    <a:pt x="20484" y="7659"/>
                  </a:cubicBezTo>
                  <a:cubicBezTo>
                    <a:pt x="20406" y="7010"/>
                    <a:pt x="20302" y="6387"/>
                    <a:pt x="20146" y="5764"/>
                  </a:cubicBezTo>
                  <a:cubicBezTo>
                    <a:pt x="19965" y="5089"/>
                    <a:pt x="19757" y="4440"/>
                    <a:pt x="19445" y="3817"/>
                  </a:cubicBezTo>
                  <a:cubicBezTo>
                    <a:pt x="19186" y="3220"/>
                    <a:pt x="18822" y="2674"/>
                    <a:pt x="18407" y="2207"/>
                  </a:cubicBezTo>
                  <a:cubicBezTo>
                    <a:pt x="18173" y="1973"/>
                    <a:pt x="17940" y="1792"/>
                    <a:pt x="17680" y="1610"/>
                  </a:cubicBezTo>
                  <a:cubicBezTo>
                    <a:pt x="17213" y="1324"/>
                    <a:pt x="16668" y="1169"/>
                    <a:pt x="16122" y="1143"/>
                  </a:cubicBezTo>
                  <a:cubicBezTo>
                    <a:pt x="15759" y="1143"/>
                    <a:pt x="15395" y="1221"/>
                    <a:pt x="15110" y="1402"/>
                  </a:cubicBezTo>
                  <a:cubicBezTo>
                    <a:pt x="14850" y="1532"/>
                    <a:pt x="14643" y="1714"/>
                    <a:pt x="14487" y="1922"/>
                  </a:cubicBezTo>
                  <a:cubicBezTo>
                    <a:pt x="14331" y="2129"/>
                    <a:pt x="14175" y="2363"/>
                    <a:pt x="14097" y="2622"/>
                  </a:cubicBezTo>
                  <a:cubicBezTo>
                    <a:pt x="13864" y="3168"/>
                    <a:pt x="13760" y="3739"/>
                    <a:pt x="13734" y="4310"/>
                  </a:cubicBezTo>
                  <a:lnTo>
                    <a:pt x="13734" y="4258"/>
                  </a:lnTo>
                  <a:cubicBezTo>
                    <a:pt x="13422" y="3505"/>
                    <a:pt x="13033" y="2804"/>
                    <a:pt x="12566" y="2155"/>
                  </a:cubicBezTo>
                  <a:cubicBezTo>
                    <a:pt x="12332" y="1844"/>
                    <a:pt x="12098" y="1558"/>
                    <a:pt x="11839" y="1298"/>
                  </a:cubicBezTo>
                  <a:cubicBezTo>
                    <a:pt x="11579" y="1039"/>
                    <a:pt x="11294" y="779"/>
                    <a:pt x="10982" y="572"/>
                  </a:cubicBezTo>
                  <a:cubicBezTo>
                    <a:pt x="10697" y="390"/>
                    <a:pt x="10359" y="234"/>
                    <a:pt x="10022" y="130"/>
                  </a:cubicBezTo>
                  <a:cubicBezTo>
                    <a:pt x="9736" y="52"/>
                    <a:pt x="9450" y="0"/>
                    <a:pt x="91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2674525" y="1713900"/>
              <a:ext cx="749650" cy="607500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6"/>
          <p:cNvGrpSpPr/>
          <p:nvPr/>
        </p:nvGrpSpPr>
        <p:grpSpPr>
          <a:xfrm>
            <a:off x="8097111" y="680562"/>
            <a:ext cx="490238" cy="355904"/>
            <a:chOff x="8787625" y="134475"/>
            <a:chExt cx="838586" cy="608799"/>
          </a:xfrm>
        </p:grpSpPr>
        <p:sp>
          <p:nvSpPr>
            <p:cNvPr id="279" name="Google Shape;279;p16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611824" y="4422477"/>
            <a:ext cx="10937774" cy="140096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685341" y="-763920"/>
            <a:ext cx="11982441" cy="166499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177200" y="2584125"/>
            <a:ext cx="2928600" cy="12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177200" y="1876575"/>
            <a:ext cx="2968200" cy="6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/>
          <p:nvPr/>
        </p:nvSpPr>
        <p:spPr>
          <a:xfrm>
            <a:off x="-1085791" y="4422477"/>
            <a:ext cx="10937774" cy="1400960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9"/>
          <p:cNvSpPr/>
          <p:nvPr/>
        </p:nvSpPr>
        <p:spPr>
          <a:xfrm rot="10800000" flipH="1">
            <a:off x="-2056941" y="-763920"/>
            <a:ext cx="11982441" cy="166499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"/>
          <p:cNvSpPr txBox="1">
            <a:spLocks noGrp="1"/>
          </p:cNvSpPr>
          <p:nvPr>
            <p:ph type="subTitle" idx="1"/>
          </p:nvPr>
        </p:nvSpPr>
        <p:spPr>
          <a:xfrm flipH="1">
            <a:off x="5210559" y="2584125"/>
            <a:ext cx="2928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9"/>
          <p:cNvSpPr txBox="1">
            <a:spLocks noGrp="1"/>
          </p:cNvSpPr>
          <p:nvPr>
            <p:ph type="title"/>
          </p:nvPr>
        </p:nvSpPr>
        <p:spPr>
          <a:xfrm flipH="1">
            <a:off x="5170959" y="1876575"/>
            <a:ext cx="2968200" cy="6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/>
          <p:nvPr/>
        </p:nvSpPr>
        <p:spPr>
          <a:xfrm flipH="1">
            <a:off x="-3071692" y="122958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0"/>
          <p:cNvSpPr/>
          <p:nvPr/>
        </p:nvSpPr>
        <p:spPr>
          <a:xfrm>
            <a:off x="-817000" y="29933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"/>
          <p:cNvSpPr txBox="1">
            <a:spLocks noGrp="1"/>
          </p:cNvSpPr>
          <p:nvPr>
            <p:ph type="subTitle" idx="1"/>
          </p:nvPr>
        </p:nvSpPr>
        <p:spPr>
          <a:xfrm>
            <a:off x="1333825" y="3522900"/>
            <a:ext cx="29076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ubTitle" idx="2"/>
          </p:nvPr>
        </p:nvSpPr>
        <p:spPr>
          <a:xfrm>
            <a:off x="4836300" y="3294350"/>
            <a:ext cx="29076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4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ubTitle" idx="3"/>
          </p:nvPr>
        </p:nvSpPr>
        <p:spPr>
          <a:xfrm>
            <a:off x="1333825" y="3907750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0"/>
          <p:cNvSpPr txBox="1">
            <a:spLocks noGrp="1"/>
          </p:cNvSpPr>
          <p:nvPr>
            <p:ph type="subTitle" idx="4"/>
          </p:nvPr>
        </p:nvSpPr>
        <p:spPr>
          <a:xfrm>
            <a:off x="4836300" y="3679150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0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286600" y="2436850"/>
            <a:ext cx="1184702" cy="35592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/>
          <p:nvPr/>
        </p:nvSpPr>
        <p:spPr>
          <a:xfrm>
            <a:off x="7345175" y="4430538"/>
            <a:ext cx="1184702" cy="35592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20"/>
          <p:cNvGrpSpPr/>
          <p:nvPr/>
        </p:nvGrpSpPr>
        <p:grpSpPr>
          <a:xfrm flipH="1">
            <a:off x="864568" y="4389229"/>
            <a:ext cx="670499" cy="438524"/>
            <a:chOff x="7555450" y="377766"/>
            <a:chExt cx="670499" cy="438524"/>
          </a:xfrm>
        </p:grpSpPr>
        <p:sp>
          <p:nvSpPr>
            <p:cNvPr id="307" name="Google Shape;307;p2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20"/>
          <p:cNvGrpSpPr/>
          <p:nvPr/>
        </p:nvGrpSpPr>
        <p:grpSpPr>
          <a:xfrm>
            <a:off x="8135213" y="2056615"/>
            <a:ext cx="490228" cy="608811"/>
            <a:chOff x="7376250" y="1989890"/>
            <a:chExt cx="490228" cy="608811"/>
          </a:xfrm>
        </p:grpSpPr>
        <p:sp>
          <p:nvSpPr>
            <p:cNvPr id="311" name="Google Shape;311;p20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20"/>
          <p:cNvSpPr/>
          <p:nvPr/>
        </p:nvSpPr>
        <p:spPr>
          <a:xfrm>
            <a:off x="6940550" y="588022"/>
            <a:ext cx="1072969" cy="40740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0"/>
          <p:cNvSpPr/>
          <p:nvPr/>
        </p:nvSpPr>
        <p:spPr>
          <a:xfrm>
            <a:off x="1857776" y="1112199"/>
            <a:ext cx="671587" cy="255008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BODY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"/>
          <p:cNvSpPr/>
          <p:nvPr/>
        </p:nvSpPr>
        <p:spPr>
          <a:xfrm>
            <a:off x="-156100" y="2715150"/>
            <a:ext cx="9491748" cy="2787491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-326237" y="1306575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6724025" y="534991"/>
            <a:ext cx="670499" cy="438524"/>
            <a:chOff x="7555450" y="377766"/>
            <a:chExt cx="670499" cy="438524"/>
          </a:xfrm>
        </p:grpSpPr>
        <p:sp>
          <p:nvSpPr>
            <p:cNvPr id="320" name="Google Shape;320;p21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21"/>
          <p:cNvGrpSpPr/>
          <p:nvPr/>
        </p:nvGrpSpPr>
        <p:grpSpPr>
          <a:xfrm>
            <a:off x="7785862" y="267800"/>
            <a:ext cx="981285" cy="534397"/>
            <a:chOff x="816462" y="899275"/>
            <a:chExt cx="981285" cy="534397"/>
          </a:xfrm>
        </p:grpSpPr>
        <p:sp>
          <p:nvSpPr>
            <p:cNvPr id="324" name="Google Shape;324;p21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21"/>
          <p:cNvGrpSpPr/>
          <p:nvPr/>
        </p:nvGrpSpPr>
        <p:grpSpPr>
          <a:xfrm>
            <a:off x="340663" y="-1047"/>
            <a:ext cx="490228" cy="608811"/>
            <a:chOff x="7376250" y="1989890"/>
            <a:chExt cx="490228" cy="608811"/>
          </a:xfrm>
        </p:grpSpPr>
        <p:sp>
          <p:nvSpPr>
            <p:cNvPr id="327" name="Google Shape;327;p21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21"/>
          <p:cNvGrpSpPr/>
          <p:nvPr/>
        </p:nvGrpSpPr>
        <p:grpSpPr>
          <a:xfrm rot="-784985">
            <a:off x="8311193" y="2227651"/>
            <a:ext cx="824096" cy="1283659"/>
            <a:chOff x="8424000" y="2335625"/>
            <a:chExt cx="981301" cy="1528532"/>
          </a:xfrm>
        </p:grpSpPr>
        <p:sp>
          <p:nvSpPr>
            <p:cNvPr id="331" name="Google Shape;331;p21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21"/>
          <p:cNvSpPr/>
          <p:nvPr/>
        </p:nvSpPr>
        <p:spPr>
          <a:xfrm>
            <a:off x="6988375" y="4341300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"/>
          <p:cNvSpPr/>
          <p:nvPr/>
        </p:nvSpPr>
        <p:spPr>
          <a:xfrm>
            <a:off x="-1178775" y="4070725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21"/>
          <p:cNvGrpSpPr/>
          <p:nvPr/>
        </p:nvGrpSpPr>
        <p:grpSpPr>
          <a:xfrm>
            <a:off x="212022" y="3337775"/>
            <a:ext cx="747540" cy="1076245"/>
            <a:chOff x="252972" y="3313350"/>
            <a:chExt cx="747540" cy="1076245"/>
          </a:xfrm>
        </p:grpSpPr>
        <p:sp>
          <p:nvSpPr>
            <p:cNvPr id="342" name="Google Shape;342;p21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21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1"/>
          </p:nvPr>
        </p:nvSpPr>
        <p:spPr>
          <a:xfrm>
            <a:off x="1094900" y="1152125"/>
            <a:ext cx="73338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2"/>
          </p:nvPr>
        </p:nvSpPr>
        <p:spPr>
          <a:xfrm>
            <a:off x="1094900" y="1582835"/>
            <a:ext cx="31608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3"/>
          </p:nvPr>
        </p:nvSpPr>
        <p:spPr>
          <a:xfrm>
            <a:off x="4302600" y="1579300"/>
            <a:ext cx="4121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3"/>
          <p:cNvSpPr/>
          <p:nvPr/>
        </p:nvSpPr>
        <p:spPr>
          <a:xfrm flipH="1">
            <a:off x="-3071692" y="122958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3"/>
          <p:cNvSpPr/>
          <p:nvPr/>
        </p:nvSpPr>
        <p:spPr>
          <a:xfrm>
            <a:off x="-817000" y="29933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720000" y="3413923"/>
            <a:ext cx="23364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1"/>
          </p:nvPr>
        </p:nvSpPr>
        <p:spPr>
          <a:xfrm>
            <a:off x="720000" y="3771858"/>
            <a:ext cx="2336400" cy="7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title" idx="2"/>
          </p:nvPr>
        </p:nvSpPr>
        <p:spPr>
          <a:xfrm>
            <a:off x="3403800" y="3413923"/>
            <a:ext cx="23364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3"/>
          </p:nvPr>
        </p:nvSpPr>
        <p:spPr>
          <a:xfrm>
            <a:off x="3403800" y="3771858"/>
            <a:ext cx="2336400" cy="7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title" idx="4"/>
          </p:nvPr>
        </p:nvSpPr>
        <p:spPr>
          <a:xfrm>
            <a:off x="6087600" y="3413923"/>
            <a:ext cx="23364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1" name="Google Shape;381;p23"/>
          <p:cNvSpPr txBox="1">
            <a:spLocks noGrp="1"/>
          </p:cNvSpPr>
          <p:nvPr>
            <p:ph type="subTitle" idx="5"/>
          </p:nvPr>
        </p:nvSpPr>
        <p:spPr>
          <a:xfrm>
            <a:off x="6087600" y="3771858"/>
            <a:ext cx="2336400" cy="7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3"/>
          <p:cNvSpPr txBox="1">
            <a:spLocks noGrp="1"/>
          </p:cNvSpPr>
          <p:nvPr>
            <p:ph type="title" idx="6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23"/>
          <p:cNvSpPr txBox="1">
            <a:spLocks noGrp="1"/>
          </p:cNvSpPr>
          <p:nvPr>
            <p:ph type="title" idx="7" hasCustomPrompt="1"/>
          </p:nvPr>
        </p:nvSpPr>
        <p:spPr>
          <a:xfrm>
            <a:off x="1351800" y="2913147"/>
            <a:ext cx="1072800" cy="4341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4" name="Google Shape;384;p23"/>
          <p:cNvSpPr txBox="1">
            <a:spLocks noGrp="1"/>
          </p:cNvSpPr>
          <p:nvPr>
            <p:ph type="title" idx="8" hasCustomPrompt="1"/>
          </p:nvPr>
        </p:nvSpPr>
        <p:spPr>
          <a:xfrm>
            <a:off x="4035600" y="2913147"/>
            <a:ext cx="1072800" cy="4341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3"/>
          <p:cNvSpPr txBox="1">
            <a:spLocks noGrp="1"/>
          </p:cNvSpPr>
          <p:nvPr>
            <p:ph type="title" idx="9" hasCustomPrompt="1"/>
          </p:nvPr>
        </p:nvSpPr>
        <p:spPr>
          <a:xfrm>
            <a:off x="6719400" y="2913147"/>
            <a:ext cx="1072800" cy="434100"/>
          </a:xfrm>
          <a:prstGeom prst="rect">
            <a:avLst/>
          </a:prstGeom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 panose="02000000000000000000"/>
              <a:buNone/>
              <a:defRPr sz="3000"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386" name="Google Shape;386;p23"/>
          <p:cNvSpPr/>
          <p:nvPr/>
        </p:nvSpPr>
        <p:spPr>
          <a:xfrm>
            <a:off x="1052263" y="560113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"/>
          <p:cNvSpPr/>
          <p:nvPr/>
        </p:nvSpPr>
        <p:spPr>
          <a:xfrm>
            <a:off x="7251101" y="331075"/>
            <a:ext cx="779589" cy="386172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 flipH="1">
            <a:off x="-896888" y="31471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10800000" flipH="1">
            <a:off x="-1835942" y="-275971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 rot="10800000">
            <a:off x="6065959" y="3974688"/>
            <a:ext cx="1927771" cy="1267615"/>
            <a:chOff x="2972001" y="3277838"/>
            <a:chExt cx="987082" cy="649060"/>
          </a:xfrm>
        </p:grpSpPr>
        <p:sp>
          <p:nvSpPr>
            <p:cNvPr id="22" name="Google Shape;22;p3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-937175" y="2476125"/>
            <a:ext cx="5650622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937182" y="25838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rot="-6026666">
            <a:off x="7979780" y="185754"/>
            <a:ext cx="1109051" cy="1449462"/>
            <a:chOff x="2179573" y="1629825"/>
            <a:chExt cx="658104" cy="860102"/>
          </a:xfrm>
        </p:grpSpPr>
        <p:sp>
          <p:nvSpPr>
            <p:cNvPr id="27" name="Google Shape;27;p3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2274022" y="4383027"/>
            <a:ext cx="597856" cy="450947"/>
            <a:chOff x="2533682" y="3720159"/>
            <a:chExt cx="248847" cy="187691"/>
          </a:xfrm>
        </p:grpSpPr>
        <p:sp>
          <p:nvSpPr>
            <p:cNvPr id="30" name="Google Shape;30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4713290" y="4608500"/>
            <a:ext cx="557842" cy="281651"/>
            <a:chOff x="2855620" y="1802395"/>
            <a:chExt cx="249884" cy="126165"/>
          </a:xfrm>
        </p:grpSpPr>
        <p:sp>
          <p:nvSpPr>
            <p:cNvPr id="34" name="Google Shape;34;p3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3"/>
          <p:cNvGrpSpPr/>
          <p:nvPr/>
        </p:nvGrpSpPr>
        <p:grpSpPr>
          <a:xfrm>
            <a:off x="7953022" y="4106027"/>
            <a:ext cx="597856" cy="450947"/>
            <a:chOff x="2533682" y="3720159"/>
            <a:chExt cx="248847" cy="187691"/>
          </a:xfrm>
        </p:grpSpPr>
        <p:sp>
          <p:nvSpPr>
            <p:cNvPr id="37" name="Google Shape;37;p3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6349825" y="269250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41;p3"/>
          <p:cNvGrpSpPr/>
          <p:nvPr/>
        </p:nvGrpSpPr>
        <p:grpSpPr>
          <a:xfrm>
            <a:off x="2892200" y="169504"/>
            <a:ext cx="670499" cy="438524"/>
            <a:chOff x="7555450" y="377766"/>
            <a:chExt cx="670499" cy="438524"/>
          </a:xfrm>
        </p:grpSpPr>
        <p:sp>
          <p:nvSpPr>
            <p:cNvPr id="42" name="Google Shape;42;p3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45;p3"/>
          <p:cNvGrpSpPr/>
          <p:nvPr/>
        </p:nvGrpSpPr>
        <p:grpSpPr>
          <a:xfrm>
            <a:off x="632800" y="267800"/>
            <a:ext cx="981285" cy="534397"/>
            <a:chOff x="816462" y="899275"/>
            <a:chExt cx="981285" cy="534397"/>
          </a:xfrm>
        </p:grpSpPr>
        <p:sp>
          <p:nvSpPr>
            <p:cNvPr id="46" name="Google Shape;46;p3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3977050" y="1707900"/>
            <a:ext cx="3858900" cy="10473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2205100" y="1810644"/>
            <a:ext cx="1354200" cy="8418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3977050" y="2907600"/>
            <a:ext cx="30798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4"/>
          <p:cNvSpPr/>
          <p:nvPr/>
        </p:nvSpPr>
        <p:spPr>
          <a:xfrm>
            <a:off x="-3296992" y="127848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4"/>
          <p:cNvSpPr/>
          <p:nvPr/>
        </p:nvSpPr>
        <p:spPr>
          <a:xfrm flipH="1">
            <a:off x="-1504359" y="3235700"/>
            <a:ext cx="1172553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24"/>
          <p:cNvGrpSpPr/>
          <p:nvPr/>
        </p:nvGrpSpPr>
        <p:grpSpPr>
          <a:xfrm>
            <a:off x="7669511" y="301799"/>
            <a:ext cx="490238" cy="355904"/>
            <a:chOff x="8787625" y="134475"/>
            <a:chExt cx="838586" cy="608799"/>
          </a:xfrm>
        </p:grpSpPr>
        <p:sp>
          <p:nvSpPr>
            <p:cNvPr id="392" name="Google Shape;392;p24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8238863" y="1965540"/>
            <a:ext cx="490228" cy="608811"/>
            <a:chOff x="7376250" y="1989890"/>
            <a:chExt cx="490228" cy="608811"/>
          </a:xfrm>
        </p:grpSpPr>
        <p:sp>
          <p:nvSpPr>
            <p:cNvPr id="395" name="Google Shape;395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4"/>
          <p:cNvSpPr/>
          <p:nvPr/>
        </p:nvSpPr>
        <p:spPr>
          <a:xfrm>
            <a:off x="537725" y="580713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24"/>
          <p:cNvGrpSpPr/>
          <p:nvPr/>
        </p:nvGrpSpPr>
        <p:grpSpPr>
          <a:xfrm>
            <a:off x="6530838" y="1015203"/>
            <a:ext cx="490228" cy="608811"/>
            <a:chOff x="7376250" y="1989890"/>
            <a:chExt cx="490228" cy="608811"/>
          </a:xfrm>
        </p:grpSpPr>
        <p:sp>
          <p:nvSpPr>
            <p:cNvPr id="400" name="Google Shape;400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24"/>
          <p:cNvSpPr txBox="1">
            <a:spLocks noGrp="1"/>
          </p:cNvSpPr>
          <p:nvPr>
            <p:ph type="title"/>
          </p:nvPr>
        </p:nvSpPr>
        <p:spPr>
          <a:xfrm>
            <a:off x="967275" y="1530450"/>
            <a:ext cx="228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subTitle" idx="1"/>
          </p:nvPr>
        </p:nvSpPr>
        <p:spPr>
          <a:xfrm>
            <a:off x="967275" y="1964575"/>
            <a:ext cx="22806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 txBox="1">
            <a:spLocks noGrp="1"/>
          </p:cNvSpPr>
          <p:nvPr>
            <p:ph type="title" idx="2"/>
          </p:nvPr>
        </p:nvSpPr>
        <p:spPr>
          <a:xfrm>
            <a:off x="5896100" y="1530450"/>
            <a:ext cx="228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6" name="Google Shape;406;p24"/>
          <p:cNvSpPr txBox="1">
            <a:spLocks noGrp="1"/>
          </p:cNvSpPr>
          <p:nvPr>
            <p:ph type="subTitle" idx="3"/>
          </p:nvPr>
        </p:nvSpPr>
        <p:spPr>
          <a:xfrm>
            <a:off x="5896050" y="1964575"/>
            <a:ext cx="22806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4"/>
          <p:cNvSpPr txBox="1">
            <a:spLocks noGrp="1"/>
          </p:cNvSpPr>
          <p:nvPr>
            <p:ph type="title" idx="4"/>
          </p:nvPr>
        </p:nvSpPr>
        <p:spPr>
          <a:xfrm>
            <a:off x="967275" y="2963850"/>
            <a:ext cx="228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08" name="Google Shape;408;p24"/>
          <p:cNvSpPr txBox="1">
            <a:spLocks noGrp="1"/>
          </p:cNvSpPr>
          <p:nvPr>
            <p:ph type="subTitle" idx="5"/>
          </p:nvPr>
        </p:nvSpPr>
        <p:spPr>
          <a:xfrm>
            <a:off x="967275" y="3397975"/>
            <a:ext cx="22806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title" idx="6"/>
          </p:nvPr>
        </p:nvSpPr>
        <p:spPr>
          <a:xfrm>
            <a:off x="5896100" y="2963850"/>
            <a:ext cx="228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7"/>
          </p:nvPr>
        </p:nvSpPr>
        <p:spPr>
          <a:xfrm>
            <a:off x="5896050" y="3397975"/>
            <a:ext cx="22806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title" idx="8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24"/>
          <p:cNvGrpSpPr/>
          <p:nvPr/>
        </p:nvGrpSpPr>
        <p:grpSpPr>
          <a:xfrm>
            <a:off x="276838" y="2754178"/>
            <a:ext cx="490228" cy="608811"/>
            <a:chOff x="7376250" y="1989890"/>
            <a:chExt cx="490228" cy="608811"/>
          </a:xfrm>
        </p:grpSpPr>
        <p:sp>
          <p:nvSpPr>
            <p:cNvPr id="413" name="Google Shape;413;p2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"/>
          <p:cNvSpPr/>
          <p:nvPr/>
        </p:nvSpPr>
        <p:spPr>
          <a:xfrm flipH="1">
            <a:off x="-2188242" y="18231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5"/>
          <p:cNvSpPr/>
          <p:nvPr/>
        </p:nvSpPr>
        <p:spPr>
          <a:xfrm>
            <a:off x="-183475" y="30700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5"/>
          <p:cNvGrpSpPr/>
          <p:nvPr/>
        </p:nvGrpSpPr>
        <p:grpSpPr>
          <a:xfrm>
            <a:off x="1846250" y="1017654"/>
            <a:ext cx="670499" cy="438524"/>
            <a:chOff x="7555450" y="377766"/>
            <a:chExt cx="670499" cy="438524"/>
          </a:xfrm>
        </p:grpSpPr>
        <p:sp>
          <p:nvSpPr>
            <p:cNvPr id="420" name="Google Shape;420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25"/>
          <p:cNvSpPr/>
          <p:nvPr/>
        </p:nvSpPr>
        <p:spPr>
          <a:xfrm>
            <a:off x="7365225" y="3992050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5"/>
          <p:cNvSpPr/>
          <p:nvPr/>
        </p:nvSpPr>
        <p:spPr>
          <a:xfrm>
            <a:off x="497750" y="4608500"/>
            <a:ext cx="1184702" cy="35592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"/>
          <p:cNvSpPr txBox="1">
            <a:spLocks noGrp="1"/>
          </p:cNvSpPr>
          <p:nvPr>
            <p:ph type="title"/>
          </p:nvPr>
        </p:nvSpPr>
        <p:spPr>
          <a:xfrm>
            <a:off x="948575" y="1806625"/>
            <a:ext cx="2305500" cy="4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6" name="Google Shape;426;p25"/>
          <p:cNvSpPr txBox="1">
            <a:spLocks noGrp="1"/>
          </p:cNvSpPr>
          <p:nvPr>
            <p:ph type="subTitle" idx="1"/>
          </p:nvPr>
        </p:nvSpPr>
        <p:spPr>
          <a:xfrm>
            <a:off x="948575" y="2193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title" idx="2"/>
          </p:nvPr>
        </p:nvSpPr>
        <p:spPr>
          <a:xfrm>
            <a:off x="3439046" y="1806625"/>
            <a:ext cx="2305500" cy="4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3"/>
          </p:nvPr>
        </p:nvSpPr>
        <p:spPr>
          <a:xfrm>
            <a:off x="3439046" y="2193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title" idx="4"/>
          </p:nvPr>
        </p:nvSpPr>
        <p:spPr>
          <a:xfrm>
            <a:off x="948575" y="3239975"/>
            <a:ext cx="2305500" cy="4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5"/>
          </p:nvPr>
        </p:nvSpPr>
        <p:spPr>
          <a:xfrm>
            <a:off x="948575" y="3626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title" idx="6"/>
          </p:nvPr>
        </p:nvSpPr>
        <p:spPr>
          <a:xfrm>
            <a:off x="3439046" y="3239975"/>
            <a:ext cx="2305500" cy="4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7"/>
          </p:nvPr>
        </p:nvSpPr>
        <p:spPr>
          <a:xfrm>
            <a:off x="3439046" y="3626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title" idx="8"/>
          </p:nvPr>
        </p:nvSpPr>
        <p:spPr>
          <a:xfrm>
            <a:off x="5929524" y="1806625"/>
            <a:ext cx="2305500" cy="4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9"/>
          </p:nvPr>
        </p:nvSpPr>
        <p:spPr>
          <a:xfrm>
            <a:off x="5929524" y="2193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25"/>
          <p:cNvSpPr txBox="1">
            <a:spLocks noGrp="1"/>
          </p:cNvSpPr>
          <p:nvPr>
            <p:ph type="title" idx="13"/>
          </p:nvPr>
        </p:nvSpPr>
        <p:spPr>
          <a:xfrm>
            <a:off x="5929524" y="3239975"/>
            <a:ext cx="2305500" cy="43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subTitle" idx="14"/>
          </p:nvPr>
        </p:nvSpPr>
        <p:spPr>
          <a:xfrm>
            <a:off x="5929524" y="36265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title" idx="15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38" name="Google Shape;438;p25"/>
          <p:cNvGrpSpPr/>
          <p:nvPr/>
        </p:nvGrpSpPr>
        <p:grpSpPr>
          <a:xfrm>
            <a:off x="5190875" y="4526454"/>
            <a:ext cx="670499" cy="438524"/>
            <a:chOff x="7555450" y="377766"/>
            <a:chExt cx="670499" cy="438524"/>
          </a:xfrm>
        </p:grpSpPr>
        <p:sp>
          <p:nvSpPr>
            <p:cNvPr id="439" name="Google Shape;439;p2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"/>
          <p:cNvSpPr/>
          <p:nvPr/>
        </p:nvSpPr>
        <p:spPr>
          <a:xfrm rot="10800000">
            <a:off x="-2875792" y="-3136290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6"/>
          <p:cNvSpPr/>
          <p:nvPr/>
        </p:nvSpPr>
        <p:spPr>
          <a:xfrm>
            <a:off x="-1604100" y="3985876"/>
            <a:ext cx="13636152" cy="3243011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6"/>
          <p:cNvSpPr/>
          <p:nvPr/>
        </p:nvSpPr>
        <p:spPr>
          <a:xfrm>
            <a:off x="6312100" y="4481250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6"/>
          <p:cNvSpPr txBox="1">
            <a:spLocks noGrp="1"/>
          </p:cNvSpPr>
          <p:nvPr>
            <p:ph type="title" hasCustomPrompt="1"/>
          </p:nvPr>
        </p:nvSpPr>
        <p:spPr>
          <a:xfrm>
            <a:off x="2015225" y="692400"/>
            <a:ext cx="5113500" cy="8283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47" name="Google Shape;447;p26"/>
          <p:cNvSpPr txBox="1">
            <a:spLocks noGrp="1"/>
          </p:cNvSpPr>
          <p:nvPr>
            <p:ph type="subTitle" idx="1"/>
          </p:nvPr>
        </p:nvSpPr>
        <p:spPr>
          <a:xfrm>
            <a:off x="2015225" y="1398427"/>
            <a:ext cx="5113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6"/>
          <p:cNvSpPr txBox="1">
            <a:spLocks noGrp="1"/>
          </p:cNvSpPr>
          <p:nvPr>
            <p:ph type="title" idx="2" hasCustomPrompt="1"/>
          </p:nvPr>
        </p:nvSpPr>
        <p:spPr>
          <a:xfrm>
            <a:off x="2015225" y="1996142"/>
            <a:ext cx="5113500" cy="8283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49" name="Google Shape;449;p26"/>
          <p:cNvSpPr txBox="1">
            <a:spLocks noGrp="1"/>
          </p:cNvSpPr>
          <p:nvPr>
            <p:ph type="subTitle" idx="3"/>
          </p:nvPr>
        </p:nvSpPr>
        <p:spPr>
          <a:xfrm>
            <a:off x="2015225" y="2702169"/>
            <a:ext cx="5113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6"/>
          <p:cNvSpPr txBox="1">
            <a:spLocks noGrp="1"/>
          </p:cNvSpPr>
          <p:nvPr>
            <p:ph type="title" idx="4" hasCustomPrompt="1"/>
          </p:nvPr>
        </p:nvSpPr>
        <p:spPr>
          <a:xfrm>
            <a:off x="2015225" y="3299896"/>
            <a:ext cx="5113500" cy="8283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5"/>
          </p:nvPr>
        </p:nvSpPr>
        <p:spPr>
          <a:xfrm>
            <a:off x="2015225" y="4005924"/>
            <a:ext cx="51135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"/>
          <p:cNvSpPr/>
          <p:nvPr/>
        </p:nvSpPr>
        <p:spPr>
          <a:xfrm flipH="1">
            <a:off x="-3071692" y="122958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-817000" y="29933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 txBox="1">
            <a:spLocks noGrp="1"/>
          </p:cNvSpPr>
          <p:nvPr>
            <p:ph type="ctrTitle"/>
          </p:nvPr>
        </p:nvSpPr>
        <p:spPr>
          <a:xfrm>
            <a:off x="2430000" y="517425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56" name="Google Shape;456;p27"/>
          <p:cNvSpPr txBox="1">
            <a:spLocks noGrp="1"/>
          </p:cNvSpPr>
          <p:nvPr>
            <p:ph type="subTitle" idx="1"/>
          </p:nvPr>
        </p:nvSpPr>
        <p:spPr>
          <a:xfrm>
            <a:off x="2425050" y="1475950"/>
            <a:ext cx="4293900" cy="13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7" name="Google Shape;457;p27"/>
          <p:cNvSpPr txBox="1"/>
          <p:nvPr/>
        </p:nvSpPr>
        <p:spPr>
          <a:xfrm>
            <a:off x="2685600" y="3827200"/>
            <a:ext cx="37728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-GB" sz="10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/>
              </a:rPr>
              <a:t>Slidesgo</a:t>
            </a:r>
            <a:r>
              <a:rPr lang="en-GB" sz="10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-GB" sz="10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/>
              </a:rPr>
              <a:t>Flaticon</a:t>
            </a:r>
            <a:r>
              <a:rPr lang="en-GB" sz="10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</a:t>
            </a:r>
            <a:r>
              <a:rPr lang="en-GB" sz="10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GB" sz="10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/>
              </a:rPr>
              <a:t>Freepik</a:t>
            </a:r>
            <a:endParaRPr sz="10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458" name="Google Shape;458;p27"/>
          <p:cNvGrpSpPr/>
          <p:nvPr/>
        </p:nvGrpSpPr>
        <p:grpSpPr>
          <a:xfrm>
            <a:off x="7107213" y="4199165"/>
            <a:ext cx="490228" cy="608811"/>
            <a:chOff x="7376250" y="1989890"/>
            <a:chExt cx="490228" cy="608811"/>
          </a:xfrm>
        </p:grpSpPr>
        <p:sp>
          <p:nvSpPr>
            <p:cNvPr id="459" name="Google Shape;459;p2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27"/>
          <p:cNvGrpSpPr/>
          <p:nvPr/>
        </p:nvGrpSpPr>
        <p:grpSpPr>
          <a:xfrm flipH="1">
            <a:off x="7244785" y="2844422"/>
            <a:ext cx="1780263" cy="2555110"/>
            <a:chOff x="5284800" y="1582375"/>
            <a:chExt cx="564625" cy="810400"/>
          </a:xfrm>
        </p:grpSpPr>
        <p:sp>
          <p:nvSpPr>
            <p:cNvPr id="463" name="Google Shape;463;p27"/>
            <p:cNvSpPr/>
            <p:nvPr/>
          </p:nvSpPr>
          <p:spPr>
            <a:xfrm>
              <a:off x="5566625" y="1988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5284800" y="1582375"/>
              <a:ext cx="564625" cy="810400"/>
            </a:xfrm>
            <a:custGeom>
              <a:avLst/>
              <a:gdLst/>
              <a:ahLst/>
              <a:cxnLst/>
              <a:rect l="l" t="t" r="r" b="b"/>
              <a:pathLst>
                <a:path w="22585" h="32416" extrusionOk="0">
                  <a:moveTo>
                    <a:pt x="21720" y="0"/>
                  </a:moveTo>
                  <a:cubicBezTo>
                    <a:pt x="21586" y="0"/>
                    <a:pt x="21432" y="58"/>
                    <a:pt x="21298" y="115"/>
                  </a:cubicBezTo>
                  <a:cubicBezTo>
                    <a:pt x="21125" y="211"/>
                    <a:pt x="20952" y="307"/>
                    <a:pt x="20721" y="442"/>
                  </a:cubicBezTo>
                  <a:cubicBezTo>
                    <a:pt x="20184" y="672"/>
                    <a:pt x="19608" y="884"/>
                    <a:pt x="18916" y="1076"/>
                  </a:cubicBezTo>
                  <a:cubicBezTo>
                    <a:pt x="18417" y="1210"/>
                    <a:pt x="17879" y="1325"/>
                    <a:pt x="17380" y="1440"/>
                  </a:cubicBezTo>
                  <a:lnTo>
                    <a:pt x="16938" y="1536"/>
                  </a:lnTo>
                  <a:cubicBezTo>
                    <a:pt x="16343" y="1652"/>
                    <a:pt x="15633" y="1825"/>
                    <a:pt x="14903" y="2074"/>
                  </a:cubicBezTo>
                  <a:cubicBezTo>
                    <a:pt x="14135" y="2324"/>
                    <a:pt x="13559" y="2573"/>
                    <a:pt x="13040" y="2881"/>
                  </a:cubicBezTo>
                  <a:cubicBezTo>
                    <a:pt x="12522" y="3188"/>
                    <a:pt x="12022" y="3572"/>
                    <a:pt x="11561" y="4033"/>
                  </a:cubicBezTo>
                  <a:cubicBezTo>
                    <a:pt x="11139" y="4475"/>
                    <a:pt x="10755" y="4955"/>
                    <a:pt x="10409" y="5473"/>
                  </a:cubicBezTo>
                  <a:cubicBezTo>
                    <a:pt x="10102" y="5972"/>
                    <a:pt x="9833" y="6529"/>
                    <a:pt x="9641" y="7106"/>
                  </a:cubicBezTo>
                  <a:cubicBezTo>
                    <a:pt x="9507" y="7509"/>
                    <a:pt x="9411" y="7950"/>
                    <a:pt x="9334" y="8354"/>
                  </a:cubicBezTo>
                  <a:cubicBezTo>
                    <a:pt x="9295" y="8219"/>
                    <a:pt x="9238" y="8046"/>
                    <a:pt x="9199" y="7893"/>
                  </a:cubicBezTo>
                  <a:cubicBezTo>
                    <a:pt x="8969" y="7278"/>
                    <a:pt x="8662" y="6645"/>
                    <a:pt x="8258" y="6049"/>
                  </a:cubicBezTo>
                  <a:cubicBezTo>
                    <a:pt x="7913" y="5569"/>
                    <a:pt x="7529" y="5108"/>
                    <a:pt x="7087" y="4628"/>
                  </a:cubicBezTo>
                  <a:cubicBezTo>
                    <a:pt x="6933" y="4475"/>
                    <a:pt x="6799" y="4340"/>
                    <a:pt x="6645" y="4206"/>
                  </a:cubicBezTo>
                  <a:lnTo>
                    <a:pt x="6568" y="4129"/>
                  </a:lnTo>
                  <a:lnTo>
                    <a:pt x="6319" y="3860"/>
                  </a:lnTo>
                  <a:cubicBezTo>
                    <a:pt x="6146" y="3706"/>
                    <a:pt x="5992" y="3553"/>
                    <a:pt x="5877" y="3418"/>
                  </a:cubicBezTo>
                  <a:lnTo>
                    <a:pt x="5858" y="3380"/>
                  </a:lnTo>
                  <a:cubicBezTo>
                    <a:pt x="5781" y="3322"/>
                    <a:pt x="5743" y="3246"/>
                    <a:pt x="5685" y="3188"/>
                  </a:cubicBezTo>
                  <a:lnTo>
                    <a:pt x="5608" y="3092"/>
                  </a:lnTo>
                  <a:cubicBezTo>
                    <a:pt x="5474" y="2938"/>
                    <a:pt x="5320" y="2746"/>
                    <a:pt x="5205" y="2573"/>
                  </a:cubicBezTo>
                  <a:cubicBezTo>
                    <a:pt x="5186" y="2573"/>
                    <a:pt x="5186" y="2554"/>
                    <a:pt x="5186" y="2554"/>
                  </a:cubicBezTo>
                  <a:cubicBezTo>
                    <a:pt x="5109" y="2458"/>
                    <a:pt x="5032" y="2324"/>
                    <a:pt x="4975" y="2228"/>
                  </a:cubicBezTo>
                  <a:lnTo>
                    <a:pt x="4936" y="2209"/>
                  </a:lnTo>
                  <a:cubicBezTo>
                    <a:pt x="4879" y="2132"/>
                    <a:pt x="4821" y="2074"/>
                    <a:pt x="4783" y="1997"/>
                  </a:cubicBezTo>
                  <a:cubicBezTo>
                    <a:pt x="4648" y="1805"/>
                    <a:pt x="4552" y="1632"/>
                    <a:pt x="4494" y="1460"/>
                  </a:cubicBezTo>
                  <a:cubicBezTo>
                    <a:pt x="4456" y="1402"/>
                    <a:pt x="4437" y="1344"/>
                    <a:pt x="4418" y="1306"/>
                  </a:cubicBezTo>
                  <a:cubicBezTo>
                    <a:pt x="4418" y="1268"/>
                    <a:pt x="4398" y="1248"/>
                    <a:pt x="4398" y="1229"/>
                  </a:cubicBezTo>
                  <a:lnTo>
                    <a:pt x="4322" y="1056"/>
                  </a:lnTo>
                  <a:cubicBezTo>
                    <a:pt x="4206" y="826"/>
                    <a:pt x="3976" y="672"/>
                    <a:pt x="3726" y="653"/>
                  </a:cubicBezTo>
                  <a:lnTo>
                    <a:pt x="3669" y="653"/>
                  </a:lnTo>
                  <a:cubicBezTo>
                    <a:pt x="3438" y="653"/>
                    <a:pt x="3208" y="768"/>
                    <a:pt x="3073" y="960"/>
                  </a:cubicBezTo>
                  <a:cubicBezTo>
                    <a:pt x="2881" y="1268"/>
                    <a:pt x="2728" y="1556"/>
                    <a:pt x="2593" y="1882"/>
                  </a:cubicBezTo>
                  <a:lnTo>
                    <a:pt x="2574" y="1921"/>
                  </a:lnTo>
                  <a:cubicBezTo>
                    <a:pt x="2420" y="2228"/>
                    <a:pt x="2286" y="2554"/>
                    <a:pt x="2152" y="2862"/>
                  </a:cubicBezTo>
                  <a:cubicBezTo>
                    <a:pt x="1864" y="3553"/>
                    <a:pt x="1652" y="4225"/>
                    <a:pt x="1480" y="4859"/>
                  </a:cubicBezTo>
                  <a:cubicBezTo>
                    <a:pt x="1326" y="5550"/>
                    <a:pt x="1191" y="6241"/>
                    <a:pt x="1172" y="6933"/>
                  </a:cubicBezTo>
                  <a:cubicBezTo>
                    <a:pt x="1153" y="7662"/>
                    <a:pt x="1191" y="8373"/>
                    <a:pt x="1364" y="9083"/>
                  </a:cubicBezTo>
                  <a:cubicBezTo>
                    <a:pt x="1537" y="9756"/>
                    <a:pt x="1806" y="10428"/>
                    <a:pt x="2190" y="11042"/>
                  </a:cubicBezTo>
                  <a:cubicBezTo>
                    <a:pt x="2517" y="11618"/>
                    <a:pt x="2977" y="12156"/>
                    <a:pt x="3534" y="12655"/>
                  </a:cubicBezTo>
                  <a:cubicBezTo>
                    <a:pt x="3976" y="13059"/>
                    <a:pt x="4514" y="13443"/>
                    <a:pt x="5167" y="13846"/>
                  </a:cubicBezTo>
                  <a:cubicBezTo>
                    <a:pt x="5416" y="14019"/>
                    <a:pt x="5666" y="14172"/>
                    <a:pt x="5973" y="14326"/>
                  </a:cubicBezTo>
                  <a:cubicBezTo>
                    <a:pt x="6146" y="14460"/>
                    <a:pt x="6415" y="14595"/>
                    <a:pt x="6664" y="14768"/>
                  </a:cubicBezTo>
                  <a:cubicBezTo>
                    <a:pt x="6895" y="14902"/>
                    <a:pt x="7087" y="15056"/>
                    <a:pt x="7221" y="15190"/>
                  </a:cubicBezTo>
                  <a:lnTo>
                    <a:pt x="7221" y="15229"/>
                  </a:lnTo>
                  <a:cubicBezTo>
                    <a:pt x="7087" y="15939"/>
                    <a:pt x="6953" y="16688"/>
                    <a:pt x="6857" y="17475"/>
                  </a:cubicBezTo>
                  <a:cubicBezTo>
                    <a:pt x="6799" y="17399"/>
                    <a:pt x="6703" y="17303"/>
                    <a:pt x="6607" y="17245"/>
                  </a:cubicBezTo>
                  <a:cubicBezTo>
                    <a:pt x="6319" y="16995"/>
                    <a:pt x="5992" y="16823"/>
                    <a:pt x="5666" y="16707"/>
                  </a:cubicBezTo>
                  <a:cubicBezTo>
                    <a:pt x="5474" y="16631"/>
                    <a:pt x="5301" y="16611"/>
                    <a:pt x="5128" y="16573"/>
                  </a:cubicBezTo>
                  <a:cubicBezTo>
                    <a:pt x="4994" y="16515"/>
                    <a:pt x="4840" y="16515"/>
                    <a:pt x="4706" y="16496"/>
                  </a:cubicBezTo>
                  <a:lnTo>
                    <a:pt x="4533" y="16477"/>
                  </a:lnTo>
                  <a:cubicBezTo>
                    <a:pt x="3957" y="16400"/>
                    <a:pt x="3361" y="16304"/>
                    <a:pt x="2824" y="16131"/>
                  </a:cubicBezTo>
                  <a:cubicBezTo>
                    <a:pt x="2593" y="16035"/>
                    <a:pt x="2344" y="15920"/>
                    <a:pt x="2152" y="15805"/>
                  </a:cubicBezTo>
                  <a:cubicBezTo>
                    <a:pt x="2036" y="15728"/>
                    <a:pt x="1960" y="15651"/>
                    <a:pt x="1864" y="15574"/>
                  </a:cubicBezTo>
                  <a:cubicBezTo>
                    <a:pt x="1748" y="15517"/>
                    <a:pt x="1652" y="15421"/>
                    <a:pt x="1556" y="15286"/>
                  </a:cubicBezTo>
                  <a:cubicBezTo>
                    <a:pt x="1384" y="15133"/>
                    <a:pt x="1153" y="15037"/>
                    <a:pt x="903" y="15037"/>
                  </a:cubicBezTo>
                  <a:cubicBezTo>
                    <a:pt x="807" y="15037"/>
                    <a:pt x="711" y="15056"/>
                    <a:pt x="615" y="15075"/>
                  </a:cubicBezTo>
                  <a:cubicBezTo>
                    <a:pt x="231" y="15190"/>
                    <a:pt x="1" y="15613"/>
                    <a:pt x="20" y="15997"/>
                  </a:cubicBezTo>
                  <a:cubicBezTo>
                    <a:pt x="39" y="16304"/>
                    <a:pt x="78" y="16573"/>
                    <a:pt x="116" y="16803"/>
                  </a:cubicBezTo>
                  <a:cubicBezTo>
                    <a:pt x="174" y="17111"/>
                    <a:pt x="212" y="17399"/>
                    <a:pt x="289" y="17687"/>
                  </a:cubicBezTo>
                  <a:cubicBezTo>
                    <a:pt x="423" y="18263"/>
                    <a:pt x="654" y="18839"/>
                    <a:pt x="903" y="19415"/>
                  </a:cubicBezTo>
                  <a:cubicBezTo>
                    <a:pt x="1191" y="19991"/>
                    <a:pt x="1537" y="20548"/>
                    <a:pt x="1902" y="21009"/>
                  </a:cubicBezTo>
                  <a:cubicBezTo>
                    <a:pt x="2286" y="21508"/>
                    <a:pt x="2728" y="21950"/>
                    <a:pt x="3208" y="22257"/>
                  </a:cubicBezTo>
                  <a:cubicBezTo>
                    <a:pt x="3438" y="22392"/>
                    <a:pt x="3650" y="22526"/>
                    <a:pt x="3861" y="22622"/>
                  </a:cubicBezTo>
                  <a:cubicBezTo>
                    <a:pt x="4110" y="22718"/>
                    <a:pt x="4322" y="22776"/>
                    <a:pt x="4514" y="22852"/>
                  </a:cubicBezTo>
                  <a:cubicBezTo>
                    <a:pt x="4706" y="22929"/>
                    <a:pt x="4879" y="22968"/>
                    <a:pt x="5071" y="23025"/>
                  </a:cubicBezTo>
                  <a:cubicBezTo>
                    <a:pt x="5282" y="23102"/>
                    <a:pt x="5512" y="23160"/>
                    <a:pt x="5743" y="23237"/>
                  </a:cubicBezTo>
                  <a:cubicBezTo>
                    <a:pt x="5992" y="23333"/>
                    <a:pt x="6184" y="23409"/>
                    <a:pt x="6338" y="23505"/>
                  </a:cubicBezTo>
                  <a:cubicBezTo>
                    <a:pt x="6319" y="23870"/>
                    <a:pt x="6280" y="24274"/>
                    <a:pt x="6242" y="24658"/>
                  </a:cubicBezTo>
                  <a:cubicBezTo>
                    <a:pt x="6031" y="26597"/>
                    <a:pt x="5704" y="28345"/>
                    <a:pt x="5282" y="29977"/>
                  </a:cubicBezTo>
                  <a:lnTo>
                    <a:pt x="5263" y="30073"/>
                  </a:lnTo>
                  <a:cubicBezTo>
                    <a:pt x="5186" y="30342"/>
                    <a:pt x="5109" y="30592"/>
                    <a:pt x="5032" y="30841"/>
                  </a:cubicBezTo>
                  <a:lnTo>
                    <a:pt x="4994" y="30995"/>
                  </a:lnTo>
                  <a:lnTo>
                    <a:pt x="4975" y="31091"/>
                  </a:lnTo>
                  <a:cubicBezTo>
                    <a:pt x="4936" y="31110"/>
                    <a:pt x="4936" y="31168"/>
                    <a:pt x="4936" y="31187"/>
                  </a:cubicBezTo>
                  <a:cubicBezTo>
                    <a:pt x="4917" y="31379"/>
                    <a:pt x="4936" y="31552"/>
                    <a:pt x="5013" y="31705"/>
                  </a:cubicBezTo>
                  <a:cubicBezTo>
                    <a:pt x="5109" y="31974"/>
                    <a:pt x="5320" y="32185"/>
                    <a:pt x="5589" y="32320"/>
                  </a:cubicBezTo>
                  <a:cubicBezTo>
                    <a:pt x="5704" y="32377"/>
                    <a:pt x="5858" y="32416"/>
                    <a:pt x="5992" y="32416"/>
                  </a:cubicBezTo>
                  <a:cubicBezTo>
                    <a:pt x="6453" y="32416"/>
                    <a:pt x="6837" y="32147"/>
                    <a:pt x="6895" y="31801"/>
                  </a:cubicBezTo>
                  <a:cubicBezTo>
                    <a:pt x="7029" y="31398"/>
                    <a:pt x="7164" y="30956"/>
                    <a:pt x="7317" y="30438"/>
                  </a:cubicBezTo>
                  <a:cubicBezTo>
                    <a:pt x="7471" y="29977"/>
                    <a:pt x="7586" y="29497"/>
                    <a:pt x="7682" y="29017"/>
                  </a:cubicBezTo>
                  <a:cubicBezTo>
                    <a:pt x="7874" y="28133"/>
                    <a:pt x="8047" y="27231"/>
                    <a:pt x="8162" y="26213"/>
                  </a:cubicBezTo>
                  <a:cubicBezTo>
                    <a:pt x="8278" y="25253"/>
                    <a:pt x="8354" y="24274"/>
                    <a:pt x="8431" y="23429"/>
                  </a:cubicBezTo>
                  <a:cubicBezTo>
                    <a:pt x="8431" y="23429"/>
                    <a:pt x="8546" y="21969"/>
                    <a:pt x="8566" y="21527"/>
                  </a:cubicBezTo>
                  <a:cubicBezTo>
                    <a:pt x="8604" y="21431"/>
                    <a:pt x="8642" y="21316"/>
                    <a:pt x="8662" y="21220"/>
                  </a:cubicBezTo>
                  <a:lnTo>
                    <a:pt x="8854" y="20548"/>
                  </a:lnTo>
                  <a:cubicBezTo>
                    <a:pt x="8931" y="20279"/>
                    <a:pt x="9027" y="20010"/>
                    <a:pt x="9084" y="19761"/>
                  </a:cubicBezTo>
                  <a:cubicBezTo>
                    <a:pt x="9315" y="19108"/>
                    <a:pt x="9545" y="18551"/>
                    <a:pt x="9814" y="18090"/>
                  </a:cubicBezTo>
                  <a:cubicBezTo>
                    <a:pt x="9833" y="18071"/>
                    <a:pt x="9833" y="18052"/>
                    <a:pt x="9871" y="18032"/>
                  </a:cubicBezTo>
                  <a:lnTo>
                    <a:pt x="10755" y="18032"/>
                  </a:lnTo>
                  <a:cubicBezTo>
                    <a:pt x="10966" y="18052"/>
                    <a:pt x="11177" y="18052"/>
                    <a:pt x="11427" y="18071"/>
                  </a:cubicBezTo>
                  <a:cubicBezTo>
                    <a:pt x="11849" y="18128"/>
                    <a:pt x="12310" y="18148"/>
                    <a:pt x="12771" y="18148"/>
                  </a:cubicBezTo>
                  <a:lnTo>
                    <a:pt x="12810" y="18148"/>
                  </a:lnTo>
                  <a:cubicBezTo>
                    <a:pt x="13635" y="18148"/>
                    <a:pt x="14384" y="17994"/>
                    <a:pt x="15056" y="17764"/>
                  </a:cubicBezTo>
                  <a:cubicBezTo>
                    <a:pt x="15671" y="17514"/>
                    <a:pt x="16266" y="17187"/>
                    <a:pt x="16804" y="16707"/>
                  </a:cubicBezTo>
                  <a:cubicBezTo>
                    <a:pt x="17265" y="16323"/>
                    <a:pt x="17668" y="15862"/>
                    <a:pt x="18052" y="15305"/>
                  </a:cubicBezTo>
                  <a:cubicBezTo>
                    <a:pt x="18532" y="14672"/>
                    <a:pt x="18936" y="13923"/>
                    <a:pt x="19339" y="13039"/>
                  </a:cubicBezTo>
                  <a:cubicBezTo>
                    <a:pt x="19512" y="12655"/>
                    <a:pt x="19685" y="12271"/>
                    <a:pt x="19819" y="11887"/>
                  </a:cubicBezTo>
                  <a:lnTo>
                    <a:pt x="20049" y="11311"/>
                  </a:lnTo>
                  <a:cubicBezTo>
                    <a:pt x="20107" y="11119"/>
                    <a:pt x="20184" y="10927"/>
                    <a:pt x="20222" y="10735"/>
                  </a:cubicBezTo>
                  <a:cubicBezTo>
                    <a:pt x="20299" y="10485"/>
                    <a:pt x="20261" y="10216"/>
                    <a:pt x="20088" y="10005"/>
                  </a:cubicBezTo>
                  <a:cubicBezTo>
                    <a:pt x="19915" y="9794"/>
                    <a:pt x="19685" y="9679"/>
                    <a:pt x="19416" y="9679"/>
                  </a:cubicBezTo>
                  <a:cubicBezTo>
                    <a:pt x="19320" y="9679"/>
                    <a:pt x="19204" y="9698"/>
                    <a:pt x="19108" y="9756"/>
                  </a:cubicBezTo>
                  <a:lnTo>
                    <a:pt x="18667" y="9909"/>
                  </a:lnTo>
                  <a:cubicBezTo>
                    <a:pt x="18475" y="9986"/>
                    <a:pt x="18283" y="10082"/>
                    <a:pt x="18091" y="10159"/>
                  </a:cubicBezTo>
                  <a:lnTo>
                    <a:pt x="17803" y="10274"/>
                  </a:lnTo>
                  <a:lnTo>
                    <a:pt x="17092" y="10562"/>
                  </a:lnTo>
                  <a:cubicBezTo>
                    <a:pt x="16324" y="10869"/>
                    <a:pt x="15671" y="11119"/>
                    <a:pt x="15076" y="11292"/>
                  </a:cubicBezTo>
                  <a:cubicBezTo>
                    <a:pt x="14922" y="11311"/>
                    <a:pt x="14788" y="11350"/>
                    <a:pt x="14615" y="11407"/>
                  </a:cubicBezTo>
                  <a:cubicBezTo>
                    <a:pt x="14480" y="11446"/>
                    <a:pt x="14327" y="11484"/>
                    <a:pt x="14192" y="11522"/>
                  </a:cubicBezTo>
                  <a:cubicBezTo>
                    <a:pt x="13923" y="11599"/>
                    <a:pt x="13655" y="11695"/>
                    <a:pt x="13386" y="11791"/>
                  </a:cubicBezTo>
                  <a:cubicBezTo>
                    <a:pt x="12848" y="12002"/>
                    <a:pt x="12310" y="12252"/>
                    <a:pt x="11830" y="12502"/>
                  </a:cubicBezTo>
                  <a:cubicBezTo>
                    <a:pt x="10966" y="12982"/>
                    <a:pt x="10256" y="13558"/>
                    <a:pt x="9718" y="14268"/>
                  </a:cubicBezTo>
                  <a:lnTo>
                    <a:pt x="9641" y="14326"/>
                  </a:lnTo>
                  <a:lnTo>
                    <a:pt x="9795" y="13750"/>
                  </a:lnTo>
                  <a:cubicBezTo>
                    <a:pt x="9987" y="13059"/>
                    <a:pt x="10198" y="12463"/>
                    <a:pt x="10409" y="11926"/>
                  </a:cubicBezTo>
                  <a:cubicBezTo>
                    <a:pt x="10505" y="11676"/>
                    <a:pt x="10640" y="11407"/>
                    <a:pt x="10774" y="11119"/>
                  </a:cubicBezTo>
                  <a:cubicBezTo>
                    <a:pt x="10928" y="10850"/>
                    <a:pt x="11062" y="10581"/>
                    <a:pt x="11177" y="10370"/>
                  </a:cubicBezTo>
                  <a:cubicBezTo>
                    <a:pt x="11273" y="10236"/>
                    <a:pt x="11369" y="10063"/>
                    <a:pt x="11504" y="9890"/>
                  </a:cubicBezTo>
                  <a:cubicBezTo>
                    <a:pt x="11811" y="9813"/>
                    <a:pt x="12118" y="9775"/>
                    <a:pt x="12426" y="9717"/>
                  </a:cubicBezTo>
                  <a:cubicBezTo>
                    <a:pt x="12694" y="9679"/>
                    <a:pt x="12963" y="9660"/>
                    <a:pt x="13251" y="9602"/>
                  </a:cubicBezTo>
                  <a:cubicBezTo>
                    <a:pt x="13655" y="9525"/>
                    <a:pt x="14096" y="9487"/>
                    <a:pt x="14500" y="9410"/>
                  </a:cubicBezTo>
                  <a:cubicBezTo>
                    <a:pt x="15344" y="9276"/>
                    <a:pt x="16017" y="9122"/>
                    <a:pt x="16612" y="8930"/>
                  </a:cubicBezTo>
                  <a:cubicBezTo>
                    <a:pt x="16938" y="8834"/>
                    <a:pt x="17284" y="8699"/>
                    <a:pt x="17611" y="8546"/>
                  </a:cubicBezTo>
                  <a:cubicBezTo>
                    <a:pt x="17937" y="8411"/>
                    <a:pt x="18187" y="8258"/>
                    <a:pt x="18455" y="8085"/>
                  </a:cubicBezTo>
                  <a:cubicBezTo>
                    <a:pt x="19377" y="7490"/>
                    <a:pt x="20165" y="6645"/>
                    <a:pt x="20818" y="5550"/>
                  </a:cubicBezTo>
                  <a:cubicBezTo>
                    <a:pt x="21067" y="5089"/>
                    <a:pt x="21317" y="4590"/>
                    <a:pt x="21528" y="4052"/>
                  </a:cubicBezTo>
                  <a:cubicBezTo>
                    <a:pt x="21739" y="3534"/>
                    <a:pt x="21912" y="2996"/>
                    <a:pt x="22066" y="2554"/>
                  </a:cubicBezTo>
                  <a:cubicBezTo>
                    <a:pt x="22104" y="2324"/>
                    <a:pt x="22181" y="2132"/>
                    <a:pt x="22219" y="1940"/>
                  </a:cubicBezTo>
                  <a:lnTo>
                    <a:pt x="22411" y="1325"/>
                  </a:lnTo>
                  <a:cubicBezTo>
                    <a:pt x="22469" y="1229"/>
                    <a:pt x="22488" y="1114"/>
                    <a:pt x="22507" y="1018"/>
                  </a:cubicBezTo>
                  <a:cubicBezTo>
                    <a:pt x="22584" y="749"/>
                    <a:pt x="22507" y="480"/>
                    <a:pt x="22354" y="288"/>
                  </a:cubicBezTo>
                  <a:cubicBezTo>
                    <a:pt x="22200" y="96"/>
                    <a:pt x="21970" y="0"/>
                    <a:pt x="2172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6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 rot="-60166">
              <a:off x="5533030" y="1603873"/>
              <a:ext cx="296211" cy="217490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72" y="0"/>
                  </a:moveTo>
                  <a:cubicBezTo>
                    <a:pt x="11753" y="0"/>
                    <a:pt x="11714" y="0"/>
                    <a:pt x="11714" y="20"/>
                  </a:cubicBezTo>
                  <a:cubicBezTo>
                    <a:pt x="11561" y="154"/>
                    <a:pt x="11330" y="250"/>
                    <a:pt x="11081" y="365"/>
                  </a:cubicBezTo>
                  <a:cubicBezTo>
                    <a:pt x="10524" y="634"/>
                    <a:pt x="9890" y="845"/>
                    <a:pt x="9160" y="1057"/>
                  </a:cubicBezTo>
                  <a:cubicBezTo>
                    <a:pt x="8622" y="1210"/>
                    <a:pt x="8104" y="1325"/>
                    <a:pt x="7566" y="1441"/>
                  </a:cubicBezTo>
                  <a:lnTo>
                    <a:pt x="7163" y="1537"/>
                  </a:lnTo>
                  <a:cubicBezTo>
                    <a:pt x="6549" y="1690"/>
                    <a:pt x="5857" y="1844"/>
                    <a:pt x="5166" y="2074"/>
                  </a:cubicBezTo>
                  <a:cubicBezTo>
                    <a:pt x="4475" y="2286"/>
                    <a:pt x="3918" y="2516"/>
                    <a:pt x="3438" y="2804"/>
                  </a:cubicBezTo>
                  <a:cubicBezTo>
                    <a:pt x="2977" y="3073"/>
                    <a:pt x="2516" y="3438"/>
                    <a:pt x="2112" y="3841"/>
                  </a:cubicBezTo>
                  <a:cubicBezTo>
                    <a:pt x="1728" y="4225"/>
                    <a:pt x="1364" y="4667"/>
                    <a:pt x="1075" y="5166"/>
                  </a:cubicBezTo>
                  <a:cubicBezTo>
                    <a:pt x="787" y="5627"/>
                    <a:pt x="557" y="6126"/>
                    <a:pt x="384" y="6645"/>
                  </a:cubicBezTo>
                  <a:cubicBezTo>
                    <a:pt x="211" y="7182"/>
                    <a:pt x="96" y="7701"/>
                    <a:pt x="77" y="8239"/>
                  </a:cubicBezTo>
                  <a:lnTo>
                    <a:pt x="77" y="8469"/>
                  </a:lnTo>
                  <a:cubicBezTo>
                    <a:pt x="38" y="8508"/>
                    <a:pt x="0" y="8565"/>
                    <a:pt x="38" y="8623"/>
                  </a:cubicBezTo>
                  <a:cubicBezTo>
                    <a:pt x="58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46" y="8661"/>
                    <a:pt x="442" y="8642"/>
                  </a:cubicBezTo>
                  <a:cubicBezTo>
                    <a:pt x="538" y="8623"/>
                    <a:pt x="653" y="8604"/>
                    <a:pt x="749" y="8604"/>
                  </a:cubicBezTo>
                  <a:lnTo>
                    <a:pt x="922" y="8565"/>
                  </a:lnTo>
                  <a:cubicBezTo>
                    <a:pt x="1095" y="8546"/>
                    <a:pt x="1248" y="8508"/>
                    <a:pt x="1421" y="8469"/>
                  </a:cubicBezTo>
                  <a:cubicBezTo>
                    <a:pt x="1767" y="8431"/>
                    <a:pt x="2093" y="8354"/>
                    <a:pt x="2439" y="8315"/>
                  </a:cubicBezTo>
                  <a:cubicBezTo>
                    <a:pt x="2689" y="8258"/>
                    <a:pt x="2957" y="8239"/>
                    <a:pt x="3226" y="8181"/>
                  </a:cubicBezTo>
                  <a:cubicBezTo>
                    <a:pt x="3630" y="8123"/>
                    <a:pt x="4071" y="8066"/>
                    <a:pt x="4475" y="7989"/>
                  </a:cubicBezTo>
                  <a:cubicBezTo>
                    <a:pt x="5281" y="7855"/>
                    <a:pt x="5915" y="7701"/>
                    <a:pt x="6491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31" y="6914"/>
                    <a:pt x="8142" y="6779"/>
                  </a:cubicBezTo>
                  <a:cubicBezTo>
                    <a:pt x="8968" y="6241"/>
                    <a:pt x="9679" y="5473"/>
                    <a:pt x="10255" y="4494"/>
                  </a:cubicBezTo>
                  <a:cubicBezTo>
                    <a:pt x="10504" y="4052"/>
                    <a:pt x="1071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61" y="1249"/>
                    <a:pt x="11599" y="1057"/>
                  </a:cubicBezTo>
                  <a:lnTo>
                    <a:pt x="11657" y="884"/>
                  </a:lnTo>
                  <a:cubicBezTo>
                    <a:pt x="11695" y="768"/>
                    <a:pt x="11714" y="653"/>
                    <a:pt x="11753" y="500"/>
                  </a:cubicBezTo>
                  <a:lnTo>
                    <a:pt x="11772" y="442"/>
                  </a:lnTo>
                  <a:cubicBezTo>
                    <a:pt x="11791" y="346"/>
                    <a:pt x="11810" y="250"/>
                    <a:pt x="11849" y="116"/>
                  </a:cubicBezTo>
                  <a:cubicBezTo>
                    <a:pt x="11849" y="96"/>
                    <a:pt x="11849" y="77"/>
                    <a:pt x="11810" y="58"/>
                  </a:cubicBezTo>
                  <a:cubicBezTo>
                    <a:pt x="11849" y="0"/>
                    <a:pt x="11791" y="0"/>
                    <a:pt x="11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5517650" y="1841625"/>
              <a:ext cx="256400" cy="174775"/>
            </a:xfrm>
            <a:custGeom>
              <a:avLst/>
              <a:gdLst/>
              <a:ahLst/>
              <a:cxnLst/>
              <a:rect l="l" t="t" r="r" b="b"/>
              <a:pathLst>
                <a:path w="10256" h="6991" extrusionOk="0">
                  <a:moveTo>
                    <a:pt x="10082" y="0"/>
                  </a:moveTo>
                  <a:lnTo>
                    <a:pt x="9641" y="173"/>
                  </a:lnTo>
                  <a:cubicBezTo>
                    <a:pt x="9449" y="250"/>
                    <a:pt x="9257" y="327"/>
                    <a:pt x="9065" y="403"/>
                  </a:cubicBezTo>
                  <a:lnTo>
                    <a:pt x="8777" y="519"/>
                  </a:lnTo>
                  <a:lnTo>
                    <a:pt x="8066" y="807"/>
                  </a:lnTo>
                  <a:cubicBezTo>
                    <a:pt x="7279" y="1152"/>
                    <a:pt x="6607" y="1383"/>
                    <a:pt x="5973" y="1556"/>
                  </a:cubicBezTo>
                  <a:cubicBezTo>
                    <a:pt x="5800" y="1613"/>
                    <a:pt x="5666" y="1652"/>
                    <a:pt x="5493" y="1690"/>
                  </a:cubicBezTo>
                  <a:cubicBezTo>
                    <a:pt x="5358" y="1728"/>
                    <a:pt x="5205" y="1748"/>
                    <a:pt x="5090" y="1805"/>
                  </a:cubicBezTo>
                  <a:cubicBezTo>
                    <a:pt x="4840" y="1882"/>
                    <a:pt x="4571" y="1959"/>
                    <a:pt x="4321" y="2036"/>
                  </a:cubicBezTo>
                  <a:cubicBezTo>
                    <a:pt x="3784" y="2228"/>
                    <a:pt x="3304" y="2439"/>
                    <a:pt x="2843" y="2708"/>
                  </a:cubicBezTo>
                  <a:cubicBezTo>
                    <a:pt x="2075" y="3150"/>
                    <a:pt x="1441" y="3668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45"/>
                  </a:cubicBezTo>
                  <a:cubicBezTo>
                    <a:pt x="1" y="6702"/>
                    <a:pt x="1" y="6741"/>
                    <a:pt x="39" y="6760"/>
                  </a:cubicBezTo>
                  <a:cubicBezTo>
                    <a:pt x="77" y="6837"/>
                    <a:pt x="116" y="6894"/>
                    <a:pt x="193" y="6894"/>
                  </a:cubicBezTo>
                  <a:cubicBezTo>
                    <a:pt x="461" y="6856"/>
                    <a:pt x="711" y="6837"/>
                    <a:pt x="999" y="6837"/>
                  </a:cubicBezTo>
                  <a:cubicBezTo>
                    <a:pt x="1191" y="6837"/>
                    <a:pt x="1364" y="6837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7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1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7" y="5742"/>
                  </a:cubicBezTo>
                  <a:cubicBezTo>
                    <a:pt x="7490" y="5377"/>
                    <a:pt x="7855" y="4974"/>
                    <a:pt x="8200" y="4475"/>
                  </a:cubicBezTo>
                  <a:cubicBezTo>
                    <a:pt x="8642" y="3860"/>
                    <a:pt x="9045" y="3169"/>
                    <a:pt x="9430" y="2305"/>
                  </a:cubicBezTo>
                  <a:cubicBezTo>
                    <a:pt x="9602" y="1978"/>
                    <a:pt x="9737" y="1594"/>
                    <a:pt x="9890" y="1210"/>
                  </a:cubicBezTo>
                  <a:cubicBezTo>
                    <a:pt x="9948" y="999"/>
                    <a:pt x="10025" y="845"/>
                    <a:pt x="10082" y="653"/>
                  </a:cubicBezTo>
                  <a:cubicBezTo>
                    <a:pt x="10121" y="480"/>
                    <a:pt x="10198" y="307"/>
                    <a:pt x="10255" y="115"/>
                  </a:cubicBezTo>
                  <a:cubicBezTo>
                    <a:pt x="10255" y="96"/>
                    <a:pt x="10255" y="39"/>
                    <a:pt x="10217" y="19"/>
                  </a:cubicBezTo>
                  <a:cubicBezTo>
                    <a:pt x="10198" y="19"/>
                    <a:pt x="10159" y="0"/>
                    <a:pt x="10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332825" y="1618850"/>
              <a:ext cx="174775" cy="351925"/>
            </a:xfrm>
            <a:custGeom>
              <a:avLst/>
              <a:gdLst/>
              <a:ahLst/>
              <a:cxnLst/>
              <a:rect l="l" t="t" r="r" b="b"/>
              <a:pathLst>
                <a:path w="6991" h="14077" extrusionOk="0">
                  <a:moveTo>
                    <a:pt x="1825" y="1"/>
                  </a:moveTo>
                  <a:cubicBezTo>
                    <a:pt x="1613" y="193"/>
                    <a:pt x="1479" y="481"/>
                    <a:pt x="1344" y="769"/>
                  </a:cubicBezTo>
                  <a:lnTo>
                    <a:pt x="1325" y="826"/>
                  </a:lnTo>
                  <a:cubicBezTo>
                    <a:pt x="1172" y="1114"/>
                    <a:pt x="1056" y="1422"/>
                    <a:pt x="922" y="1729"/>
                  </a:cubicBezTo>
                  <a:cubicBezTo>
                    <a:pt x="672" y="2382"/>
                    <a:pt x="442" y="3035"/>
                    <a:pt x="307" y="3630"/>
                  </a:cubicBezTo>
                  <a:cubicBezTo>
                    <a:pt x="135" y="4283"/>
                    <a:pt x="39" y="4955"/>
                    <a:pt x="19" y="5570"/>
                  </a:cubicBezTo>
                  <a:cubicBezTo>
                    <a:pt x="0" y="6223"/>
                    <a:pt x="39" y="6876"/>
                    <a:pt x="192" y="7490"/>
                  </a:cubicBezTo>
                  <a:cubicBezTo>
                    <a:pt x="327" y="8124"/>
                    <a:pt x="576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4" y="11100"/>
                    <a:pt x="3034" y="11465"/>
                    <a:pt x="3649" y="11830"/>
                  </a:cubicBezTo>
                  <a:cubicBezTo>
                    <a:pt x="3879" y="11984"/>
                    <a:pt x="4148" y="12118"/>
                    <a:pt x="4436" y="12291"/>
                  </a:cubicBezTo>
                  <a:cubicBezTo>
                    <a:pt x="4647" y="12406"/>
                    <a:pt x="4916" y="12560"/>
                    <a:pt x="5185" y="12752"/>
                  </a:cubicBezTo>
                  <a:cubicBezTo>
                    <a:pt x="5531" y="12982"/>
                    <a:pt x="5800" y="13213"/>
                    <a:pt x="6011" y="13462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46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7" y="14000"/>
                    <a:pt x="6357" y="14019"/>
                    <a:pt x="6395" y="14038"/>
                  </a:cubicBezTo>
                  <a:cubicBezTo>
                    <a:pt x="6395" y="14077"/>
                    <a:pt x="6433" y="14077"/>
                    <a:pt x="6453" y="14077"/>
                  </a:cubicBezTo>
                  <a:cubicBezTo>
                    <a:pt x="6510" y="14077"/>
                    <a:pt x="6529" y="14038"/>
                    <a:pt x="6529" y="14019"/>
                  </a:cubicBezTo>
                  <a:cubicBezTo>
                    <a:pt x="6568" y="14000"/>
                    <a:pt x="6568" y="13962"/>
                    <a:pt x="6568" y="13904"/>
                  </a:cubicBezTo>
                  <a:cubicBezTo>
                    <a:pt x="6568" y="13693"/>
                    <a:pt x="6606" y="13482"/>
                    <a:pt x="6625" y="13194"/>
                  </a:cubicBezTo>
                  <a:cubicBezTo>
                    <a:pt x="6664" y="12733"/>
                    <a:pt x="6721" y="12253"/>
                    <a:pt x="6760" y="11792"/>
                  </a:cubicBezTo>
                  <a:cubicBezTo>
                    <a:pt x="6817" y="11484"/>
                    <a:pt x="6837" y="11158"/>
                    <a:pt x="6856" y="10851"/>
                  </a:cubicBezTo>
                  <a:cubicBezTo>
                    <a:pt x="6913" y="10428"/>
                    <a:pt x="6933" y="10044"/>
                    <a:pt x="6952" y="9679"/>
                  </a:cubicBezTo>
                  <a:cubicBezTo>
                    <a:pt x="6990" y="9257"/>
                    <a:pt x="6990" y="8930"/>
                    <a:pt x="6952" y="8623"/>
                  </a:cubicBezTo>
                  <a:cubicBezTo>
                    <a:pt x="6933" y="8009"/>
                    <a:pt x="6779" y="7375"/>
                    <a:pt x="6606" y="6760"/>
                  </a:cubicBezTo>
                  <a:cubicBezTo>
                    <a:pt x="6414" y="6184"/>
                    <a:pt x="6126" y="5627"/>
                    <a:pt x="5761" y="5051"/>
                  </a:cubicBezTo>
                  <a:cubicBezTo>
                    <a:pt x="5473" y="4610"/>
                    <a:pt x="5108" y="4187"/>
                    <a:pt x="4686" y="3726"/>
                  </a:cubicBezTo>
                  <a:lnTo>
                    <a:pt x="4263" y="3323"/>
                  </a:lnTo>
                  <a:lnTo>
                    <a:pt x="4206" y="3246"/>
                  </a:lnTo>
                  <a:lnTo>
                    <a:pt x="3937" y="2977"/>
                  </a:lnTo>
                  <a:cubicBezTo>
                    <a:pt x="3764" y="2824"/>
                    <a:pt x="3591" y="2651"/>
                    <a:pt x="3457" y="2478"/>
                  </a:cubicBezTo>
                  <a:cubicBezTo>
                    <a:pt x="3380" y="2401"/>
                    <a:pt x="3322" y="2343"/>
                    <a:pt x="3284" y="2267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9"/>
                    <a:pt x="2612" y="1403"/>
                    <a:pt x="2535" y="1287"/>
                  </a:cubicBezTo>
                  <a:cubicBezTo>
                    <a:pt x="2477" y="1210"/>
                    <a:pt x="2420" y="1114"/>
                    <a:pt x="2362" y="1018"/>
                  </a:cubicBezTo>
                  <a:cubicBezTo>
                    <a:pt x="2228" y="826"/>
                    <a:pt x="2113" y="615"/>
                    <a:pt x="2017" y="385"/>
                  </a:cubicBezTo>
                  <a:cubicBezTo>
                    <a:pt x="1978" y="327"/>
                    <a:pt x="1959" y="269"/>
                    <a:pt x="1921" y="193"/>
                  </a:cubicBezTo>
                  <a:cubicBezTo>
                    <a:pt x="1882" y="173"/>
                    <a:pt x="1882" y="154"/>
                    <a:pt x="1863" y="97"/>
                  </a:cubicBezTo>
                  <a:cubicBezTo>
                    <a:pt x="1844" y="77"/>
                    <a:pt x="1844" y="39"/>
                    <a:pt x="18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304000" y="1977475"/>
              <a:ext cx="172875" cy="195900"/>
            </a:xfrm>
            <a:custGeom>
              <a:avLst/>
              <a:gdLst/>
              <a:ahLst/>
              <a:cxnLst/>
              <a:rect l="l" t="t" r="r" b="b"/>
              <a:pathLst>
                <a:path w="6915" h="7836" extrusionOk="0">
                  <a:moveTo>
                    <a:pt x="116" y="1"/>
                  </a:moveTo>
                  <a:cubicBezTo>
                    <a:pt x="39" y="20"/>
                    <a:pt x="1" y="97"/>
                    <a:pt x="1" y="154"/>
                  </a:cubicBezTo>
                  <a:cubicBezTo>
                    <a:pt x="20" y="442"/>
                    <a:pt x="39" y="692"/>
                    <a:pt x="78" y="923"/>
                  </a:cubicBezTo>
                  <a:cubicBezTo>
                    <a:pt x="116" y="1191"/>
                    <a:pt x="155" y="1479"/>
                    <a:pt x="231" y="1748"/>
                  </a:cubicBezTo>
                  <a:cubicBezTo>
                    <a:pt x="385" y="2286"/>
                    <a:pt x="577" y="2824"/>
                    <a:pt x="808" y="3342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6" y="5263"/>
                    <a:pt x="2440" y="5627"/>
                    <a:pt x="2882" y="5915"/>
                  </a:cubicBezTo>
                  <a:cubicBezTo>
                    <a:pt x="3054" y="6050"/>
                    <a:pt x="3246" y="6127"/>
                    <a:pt x="3400" y="6242"/>
                  </a:cubicBezTo>
                  <a:cubicBezTo>
                    <a:pt x="3592" y="6338"/>
                    <a:pt x="3784" y="6376"/>
                    <a:pt x="3976" y="6453"/>
                  </a:cubicBezTo>
                  <a:cubicBezTo>
                    <a:pt x="4149" y="6492"/>
                    <a:pt x="4322" y="6549"/>
                    <a:pt x="4514" y="6607"/>
                  </a:cubicBezTo>
                  <a:lnTo>
                    <a:pt x="5224" y="6837"/>
                  </a:lnTo>
                  <a:cubicBezTo>
                    <a:pt x="5570" y="6952"/>
                    <a:pt x="5839" y="7068"/>
                    <a:pt x="6050" y="7221"/>
                  </a:cubicBezTo>
                  <a:cubicBezTo>
                    <a:pt x="6185" y="7317"/>
                    <a:pt x="6319" y="7413"/>
                    <a:pt x="6415" y="7529"/>
                  </a:cubicBezTo>
                  <a:cubicBezTo>
                    <a:pt x="6453" y="7605"/>
                    <a:pt x="6511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9" y="7817"/>
                    <a:pt x="6607" y="7836"/>
                    <a:pt x="6626" y="7836"/>
                  </a:cubicBezTo>
                  <a:lnTo>
                    <a:pt x="6665" y="7836"/>
                  </a:lnTo>
                  <a:cubicBezTo>
                    <a:pt x="6703" y="7836"/>
                    <a:pt x="6703" y="7836"/>
                    <a:pt x="6722" y="7817"/>
                  </a:cubicBezTo>
                  <a:cubicBezTo>
                    <a:pt x="6741" y="7817"/>
                    <a:pt x="6741" y="7797"/>
                    <a:pt x="6741" y="7759"/>
                  </a:cubicBezTo>
                  <a:cubicBezTo>
                    <a:pt x="6761" y="7740"/>
                    <a:pt x="6761" y="7721"/>
                    <a:pt x="6761" y="7663"/>
                  </a:cubicBezTo>
                  <a:lnTo>
                    <a:pt x="6761" y="7625"/>
                  </a:lnTo>
                  <a:lnTo>
                    <a:pt x="6761" y="7567"/>
                  </a:lnTo>
                  <a:cubicBezTo>
                    <a:pt x="6761" y="7452"/>
                    <a:pt x="6799" y="7317"/>
                    <a:pt x="6818" y="7183"/>
                  </a:cubicBezTo>
                  <a:lnTo>
                    <a:pt x="6837" y="7048"/>
                  </a:lnTo>
                  <a:cubicBezTo>
                    <a:pt x="6857" y="6876"/>
                    <a:pt x="6895" y="6684"/>
                    <a:pt x="6895" y="6511"/>
                  </a:cubicBezTo>
                  <a:cubicBezTo>
                    <a:pt x="6914" y="6184"/>
                    <a:pt x="6914" y="5819"/>
                    <a:pt x="6895" y="5493"/>
                  </a:cubicBezTo>
                  <a:cubicBezTo>
                    <a:pt x="6857" y="5147"/>
                    <a:pt x="6818" y="4821"/>
                    <a:pt x="6741" y="4475"/>
                  </a:cubicBezTo>
                  <a:cubicBezTo>
                    <a:pt x="6665" y="4168"/>
                    <a:pt x="6549" y="3822"/>
                    <a:pt x="6415" y="3515"/>
                  </a:cubicBezTo>
                  <a:cubicBezTo>
                    <a:pt x="6261" y="3208"/>
                    <a:pt x="6089" y="2900"/>
                    <a:pt x="5896" y="2632"/>
                  </a:cubicBezTo>
                  <a:cubicBezTo>
                    <a:pt x="5743" y="2382"/>
                    <a:pt x="5551" y="2171"/>
                    <a:pt x="5320" y="1998"/>
                  </a:cubicBezTo>
                  <a:cubicBezTo>
                    <a:pt x="5109" y="1844"/>
                    <a:pt x="4879" y="1691"/>
                    <a:pt x="4610" y="1595"/>
                  </a:cubicBezTo>
                  <a:cubicBezTo>
                    <a:pt x="4456" y="1556"/>
                    <a:pt x="4322" y="1499"/>
                    <a:pt x="4207" y="1479"/>
                  </a:cubicBezTo>
                  <a:cubicBezTo>
                    <a:pt x="4072" y="1460"/>
                    <a:pt x="3957" y="1422"/>
                    <a:pt x="3823" y="1422"/>
                  </a:cubicBezTo>
                  <a:lnTo>
                    <a:pt x="3650" y="1422"/>
                  </a:lnTo>
                  <a:cubicBezTo>
                    <a:pt x="3016" y="1364"/>
                    <a:pt x="2382" y="1268"/>
                    <a:pt x="1768" y="1076"/>
                  </a:cubicBezTo>
                  <a:cubicBezTo>
                    <a:pt x="1460" y="942"/>
                    <a:pt x="1192" y="827"/>
                    <a:pt x="942" y="634"/>
                  </a:cubicBezTo>
                  <a:cubicBezTo>
                    <a:pt x="808" y="538"/>
                    <a:pt x="692" y="462"/>
                    <a:pt x="596" y="366"/>
                  </a:cubicBezTo>
                  <a:lnTo>
                    <a:pt x="231" y="20"/>
                  </a:lnTo>
                  <a:cubicBezTo>
                    <a:pt x="270" y="1"/>
                    <a:pt x="212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321775" y="1629425"/>
              <a:ext cx="483950" cy="744400"/>
            </a:xfrm>
            <a:custGeom>
              <a:avLst/>
              <a:gdLst/>
              <a:ahLst/>
              <a:cxnLst/>
              <a:rect l="l" t="t" r="r" b="b"/>
              <a:pathLst>
                <a:path w="19358" h="29776" extrusionOk="0">
                  <a:moveTo>
                    <a:pt x="19300" y="0"/>
                  </a:moveTo>
                  <a:cubicBezTo>
                    <a:pt x="19281" y="0"/>
                    <a:pt x="19281" y="0"/>
                    <a:pt x="19262" y="19"/>
                  </a:cubicBezTo>
                  <a:cubicBezTo>
                    <a:pt x="19127" y="135"/>
                    <a:pt x="19050" y="250"/>
                    <a:pt x="18916" y="384"/>
                  </a:cubicBezTo>
                  <a:cubicBezTo>
                    <a:pt x="18033" y="1210"/>
                    <a:pt x="16996" y="1863"/>
                    <a:pt x="15939" y="2458"/>
                  </a:cubicBezTo>
                  <a:cubicBezTo>
                    <a:pt x="15267" y="2842"/>
                    <a:pt x="14576" y="3188"/>
                    <a:pt x="13885" y="3553"/>
                  </a:cubicBezTo>
                  <a:cubicBezTo>
                    <a:pt x="13213" y="3898"/>
                    <a:pt x="12540" y="4263"/>
                    <a:pt x="11888" y="4667"/>
                  </a:cubicBezTo>
                  <a:cubicBezTo>
                    <a:pt x="11273" y="5051"/>
                    <a:pt x="10659" y="5512"/>
                    <a:pt x="10121" y="6011"/>
                  </a:cubicBezTo>
                  <a:cubicBezTo>
                    <a:pt x="9852" y="6261"/>
                    <a:pt x="9583" y="6529"/>
                    <a:pt x="9353" y="6779"/>
                  </a:cubicBezTo>
                  <a:cubicBezTo>
                    <a:pt x="9103" y="7048"/>
                    <a:pt x="8892" y="7317"/>
                    <a:pt x="8700" y="7605"/>
                  </a:cubicBezTo>
                  <a:cubicBezTo>
                    <a:pt x="8277" y="8200"/>
                    <a:pt x="7932" y="8853"/>
                    <a:pt x="7644" y="9487"/>
                  </a:cubicBezTo>
                  <a:cubicBezTo>
                    <a:pt x="7298" y="10255"/>
                    <a:pt x="7067" y="11061"/>
                    <a:pt x="6856" y="11849"/>
                  </a:cubicBezTo>
                  <a:cubicBezTo>
                    <a:pt x="6818" y="11964"/>
                    <a:pt x="6799" y="12079"/>
                    <a:pt x="6760" y="12214"/>
                  </a:cubicBezTo>
                  <a:cubicBezTo>
                    <a:pt x="6722" y="11983"/>
                    <a:pt x="6683" y="11753"/>
                    <a:pt x="6664" y="11542"/>
                  </a:cubicBezTo>
                  <a:cubicBezTo>
                    <a:pt x="6587" y="11177"/>
                    <a:pt x="6511" y="10831"/>
                    <a:pt x="6415" y="10485"/>
                  </a:cubicBezTo>
                  <a:cubicBezTo>
                    <a:pt x="6376" y="10312"/>
                    <a:pt x="6318" y="10140"/>
                    <a:pt x="6242" y="9967"/>
                  </a:cubicBezTo>
                  <a:cubicBezTo>
                    <a:pt x="6184" y="9775"/>
                    <a:pt x="6107" y="9621"/>
                    <a:pt x="6030" y="9448"/>
                  </a:cubicBezTo>
                  <a:cubicBezTo>
                    <a:pt x="5512" y="8296"/>
                    <a:pt x="4840" y="7240"/>
                    <a:pt x="4206" y="6126"/>
                  </a:cubicBezTo>
                  <a:cubicBezTo>
                    <a:pt x="4033" y="5876"/>
                    <a:pt x="3899" y="5608"/>
                    <a:pt x="3745" y="5339"/>
                  </a:cubicBezTo>
                  <a:lnTo>
                    <a:pt x="3745" y="5358"/>
                  </a:lnTo>
                  <a:cubicBezTo>
                    <a:pt x="3496" y="4916"/>
                    <a:pt x="3246" y="4436"/>
                    <a:pt x="3035" y="3956"/>
                  </a:cubicBezTo>
                  <a:cubicBezTo>
                    <a:pt x="2823" y="3438"/>
                    <a:pt x="2631" y="2919"/>
                    <a:pt x="2478" y="2381"/>
                  </a:cubicBezTo>
                  <a:lnTo>
                    <a:pt x="2478" y="2420"/>
                  </a:lnTo>
                  <a:cubicBezTo>
                    <a:pt x="2363" y="1959"/>
                    <a:pt x="2286" y="1498"/>
                    <a:pt x="2247" y="1037"/>
                  </a:cubicBezTo>
                  <a:cubicBezTo>
                    <a:pt x="2247" y="1018"/>
                    <a:pt x="2209" y="999"/>
                    <a:pt x="2190" y="999"/>
                  </a:cubicBezTo>
                  <a:cubicBezTo>
                    <a:pt x="2171" y="999"/>
                    <a:pt x="2151" y="1018"/>
                    <a:pt x="2151" y="1076"/>
                  </a:cubicBezTo>
                  <a:cubicBezTo>
                    <a:pt x="2190" y="1652"/>
                    <a:pt x="2305" y="2189"/>
                    <a:pt x="2459" y="2727"/>
                  </a:cubicBezTo>
                  <a:cubicBezTo>
                    <a:pt x="2593" y="3246"/>
                    <a:pt x="2785" y="3764"/>
                    <a:pt x="3035" y="4263"/>
                  </a:cubicBezTo>
                  <a:cubicBezTo>
                    <a:pt x="3457" y="5243"/>
                    <a:pt x="4014" y="6164"/>
                    <a:pt x="4533" y="7086"/>
                  </a:cubicBezTo>
                  <a:cubicBezTo>
                    <a:pt x="4821" y="7624"/>
                    <a:pt x="5109" y="8142"/>
                    <a:pt x="5378" y="8680"/>
                  </a:cubicBezTo>
                  <a:cubicBezTo>
                    <a:pt x="5531" y="8968"/>
                    <a:pt x="5646" y="9256"/>
                    <a:pt x="5762" y="9544"/>
                  </a:cubicBezTo>
                  <a:cubicBezTo>
                    <a:pt x="5838" y="9717"/>
                    <a:pt x="5877" y="9871"/>
                    <a:pt x="5954" y="10044"/>
                  </a:cubicBezTo>
                  <a:cubicBezTo>
                    <a:pt x="6011" y="10197"/>
                    <a:pt x="6050" y="10370"/>
                    <a:pt x="6107" y="10524"/>
                  </a:cubicBezTo>
                  <a:cubicBezTo>
                    <a:pt x="6222" y="11042"/>
                    <a:pt x="6318" y="11561"/>
                    <a:pt x="6395" y="12060"/>
                  </a:cubicBezTo>
                  <a:cubicBezTo>
                    <a:pt x="6415" y="12329"/>
                    <a:pt x="6434" y="12617"/>
                    <a:pt x="6453" y="12886"/>
                  </a:cubicBezTo>
                  <a:cubicBezTo>
                    <a:pt x="6491" y="13039"/>
                    <a:pt x="6491" y="13231"/>
                    <a:pt x="6511" y="13404"/>
                  </a:cubicBezTo>
                  <a:cubicBezTo>
                    <a:pt x="6242" y="14710"/>
                    <a:pt x="6088" y="15997"/>
                    <a:pt x="5954" y="17322"/>
                  </a:cubicBezTo>
                  <a:cubicBezTo>
                    <a:pt x="5896" y="18109"/>
                    <a:pt x="5819" y="18877"/>
                    <a:pt x="5762" y="19665"/>
                  </a:cubicBezTo>
                  <a:cubicBezTo>
                    <a:pt x="5742" y="19626"/>
                    <a:pt x="5723" y="19549"/>
                    <a:pt x="5704" y="19511"/>
                  </a:cubicBezTo>
                  <a:cubicBezTo>
                    <a:pt x="5550" y="19185"/>
                    <a:pt x="5378" y="18896"/>
                    <a:pt x="5224" y="18608"/>
                  </a:cubicBezTo>
                  <a:cubicBezTo>
                    <a:pt x="5032" y="18359"/>
                    <a:pt x="4840" y="18090"/>
                    <a:pt x="4590" y="17859"/>
                  </a:cubicBezTo>
                  <a:cubicBezTo>
                    <a:pt x="4379" y="17629"/>
                    <a:pt x="4168" y="17456"/>
                    <a:pt x="3918" y="17303"/>
                  </a:cubicBezTo>
                  <a:cubicBezTo>
                    <a:pt x="3707" y="17149"/>
                    <a:pt x="3496" y="17034"/>
                    <a:pt x="3265" y="16919"/>
                  </a:cubicBezTo>
                  <a:cubicBezTo>
                    <a:pt x="2785" y="16669"/>
                    <a:pt x="2305" y="16496"/>
                    <a:pt x="1825" y="16285"/>
                  </a:cubicBezTo>
                  <a:cubicBezTo>
                    <a:pt x="1671" y="16208"/>
                    <a:pt x="1518" y="16150"/>
                    <a:pt x="1345" y="16054"/>
                  </a:cubicBezTo>
                  <a:cubicBezTo>
                    <a:pt x="1210" y="15978"/>
                    <a:pt x="1057" y="15882"/>
                    <a:pt x="922" y="15786"/>
                  </a:cubicBezTo>
                  <a:cubicBezTo>
                    <a:pt x="730" y="15632"/>
                    <a:pt x="538" y="15497"/>
                    <a:pt x="385" y="15305"/>
                  </a:cubicBezTo>
                  <a:cubicBezTo>
                    <a:pt x="269" y="15152"/>
                    <a:pt x="173" y="15017"/>
                    <a:pt x="97" y="14864"/>
                  </a:cubicBezTo>
                  <a:cubicBezTo>
                    <a:pt x="97" y="14845"/>
                    <a:pt x="77" y="14845"/>
                    <a:pt x="58" y="14845"/>
                  </a:cubicBezTo>
                  <a:lnTo>
                    <a:pt x="20" y="14845"/>
                  </a:lnTo>
                  <a:cubicBezTo>
                    <a:pt x="1" y="14864"/>
                    <a:pt x="1" y="14902"/>
                    <a:pt x="1" y="14921"/>
                  </a:cubicBezTo>
                  <a:cubicBezTo>
                    <a:pt x="77" y="15056"/>
                    <a:pt x="173" y="15209"/>
                    <a:pt x="269" y="15344"/>
                  </a:cubicBezTo>
                  <a:cubicBezTo>
                    <a:pt x="365" y="15497"/>
                    <a:pt x="481" y="15613"/>
                    <a:pt x="596" y="15728"/>
                  </a:cubicBezTo>
                  <a:cubicBezTo>
                    <a:pt x="865" y="15978"/>
                    <a:pt x="1172" y="16189"/>
                    <a:pt x="1498" y="16362"/>
                  </a:cubicBezTo>
                  <a:cubicBezTo>
                    <a:pt x="1633" y="16458"/>
                    <a:pt x="1806" y="16534"/>
                    <a:pt x="1940" y="16630"/>
                  </a:cubicBezTo>
                  <a:cubicBezTo>
                    <a:pt x="2113" y="16726"/>
                    <a:pt x="2286" y="16784"/>
                    <a:pt x="2459" y="16899"/>
                  </a:cubicBezTo>
                  <a:cubicBezTo>
                    <a:pt x="2766" y="17053"/>
                    <a:pt x="3073" y="17226"/>
                    <a:pt x="3380" y="17418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8"/>
                    <a:pt x="4033" y="17994"/>
                  </a:cubicBezTo>
                  <a:cubicBezTo>
                    <a:pt x="4225" y="18205"/>
                    <a:pt x="4398" y="18455"/>
                    <a:pt x="4533" y="18724"/>
                  </a:cubicBezTo>
                  <a:cubicBezTo>
                    <a:pt x="4705" y="18973"/>
                    <a:pt x="4859" y="19242"/>
                    <a:pt x="4974" y="19530"/>
                  </a:cubicBezTo>
                  <a:cubicBezTo>
                    <a:pt x="5109" y="19818"/>
                    <a:pt x="5243" y="20106"/>
                    <a:pt x="5339" y="20414"/>
                  </a:cubicBezTo>
                  <a:cubicBezTo>
                    <a:pt x="5397" y="20586"/>
                    <a:pt x="5454" y="20759"/>
                    <a:pt x="5493" y="20932"/>
                  </a:cubicBezTo>
                  <a:cubicBezTo>
                    <a:pt x="5550" y="21067"/>
                    <a:pt x="5570" y="21182"/>
                    <a:pt x="5627" y="21335"/>
                  </a:cubicBezTo>
                  <a:cubicBezTo>
                    <a:pt x="5570" y="21835"/>
                    <a:pt x="5550" y="22334"/>
                    <a:pt x="5493" y="22852"/>
                  </a:cubicBezTo>
                  <a:cubicBezTo>
                    <a:pt x="5301" y="24677"/>
                    <a:pt x="4993" y="26501"/>
                    <a:pt x="4513" y="28287"/>
                  </a:cubicBezTo>
                  <a:cubicBezTo>
                    <a:pt x="4513" y="28325"/>
                    <a:pt x="4494" y="28364"/>
                    <a:pt x="4494" y="28383"/>
                  </a:cubicBezTo>
                  <a:cubicBezTo>
                    <a:pt x="4398" y="28710"/>
                    <a:pt x="4321" y="29017"/>
                    <a:pt x="4225" y="29305"/>
                  </a:cubicBezTo>
                  <a:lnTo>
                    <a:pt x="4206" y="29401"/>
                  </a:lnTo>
                  <a:cubicBezTo>
                    <a:pt x="4206" y="29478"/>
                    <a:pt x="4206" y="29516"/>
                    <a:pt x="4225" y="29555"/>
                  </a:cubicBezTo>
                  <a:cubicBezTo>
                    <a:pt x="4245" y="29651"/>
                    <a:pt x="4321" y="29708"/>
                    <a:pt x="4417" y="29747"/>
                  </a:cubicBezTo>
                  <a:cubicBezTo>
                    <a:pt x="4462" y="29766"/>
                    <a:pt x="4509" y="29776"/>
                    <a:pt x="4556" y="29776"/>
                  </a:cubicBezTo>
                  <a:cubicBezTo>
                    <a:pt x="4690" y="29776"/>
                    <a:pt x="4821" y="29697"/>
                    <a:pt x="4878" y="29555"/>
                  </a:cubicBezTo>
                  <a:cubicBezTo>
                    <a:pt x="5051" y="29132"/>
                    <a:pt x="5166" y="28690"/>
                    <a:pt x="5282" y="28249"/>
                  </a:cubicBezTo>
                  <a:cubicBezTo>
                    <a:pt x="5397" y="27788"/>
                    <a:pt x="5531" y="27327"/>
                    <a:pt x="5627" y="26847"/>
                  </a:cubicBezTo>
                  <a:cubicBezTo>
                    <a:pt x="5819" y="25944"/>
                    <a:pt x="5973" y="25022"/>
                    <a:pt x="6069" y="24120"/>
                  </a:cubicBezTo>
                  <a:cubicBezTo>
                    <a:pt x="6203" y="23198"/>
                    <a:pt x="6261" y="22257"/>
                    <a:pt x="6338" y="21355"/>
                  </a:cubicBezTo>
                  <a:cubicBezTo>
                    <a:pt x="6395" y="20682"/>
                    <a:pt x="6434" y="20030"/>
                    <a:pt x="6491" y="19357"/>
                  </a:cubicBezTo>
                  <a:cubicBezTo>
                    <a:pt x="6530" y="19223"/>
                    <a:pt x="6549" y="19089"/>
                    <a:pt x="6607" y="18954"/>
                  </a:cubicBezTo>
                  <a:cubicBezTo>
                    <a:pt x="6645" y="18781"/>
                    <a:pt x="6703" y="18647"/>
                    <a:pt x="6741" y="18474"/>
                  </a:cubicBezTo>
                  <a:cubicBezTo>
                    <a:pt x="6837" y="18128"/>
                    <a:pt x="6933" y="17821"/>
                    <a:pt x="7029" y="17495"/>
                  </a:cubicBezTo>
                  <a:cubicBezTo>
                    <a:pt x="7221" y="16861"/>
                    <a:pt x="7490" y="16246"/>
                    <a:pt x="7836" y="15689"/>
                  </a:cubicBezTo>
                  <a:cubicBezTo>
                    <a:pt x="8085" y="15248"/>
                    <a:pt x="8412" y="14845"/>
                    <a:pt x="8757" y="14518"/>
                  </a:cubicBezTo>
                  <a:cubicBezTo>
                    <a:pt x="9103" y="14192"/>
                    <a:pt x="9468" y="13884"/>
                    <a:pt x="9852" y="13615"/>
                  </a:cubicBezTo>
                  <a:cubicBezTo>
                    <a:pt x="10236" y="13327"/>
                    <a:pt x="10639" y="13097"/>
                    <a:pt x="11062" y="12847"/>
                  </a:cubicBezTo>
                  <a:cubicBezTo>
                    <a:pt x="11599" y="12578"/>
                    <a:pt x="12156" y="12290"/>
                    <a:pt x="12694" y="12022"/>
                  </a:cubicBezTo>
                  <a:cubicBezTo>
                    <a:pt x="13270" y="11753"/>
                    <a:pt x="13827" y="11484"/>
                    <a:pt x="14384" y="11196"/>
                  </a:cubicBezTo>
                  <a:cubicBezTo>
                    <a:pt x="15479" y="10658"/>
                    <a:pt x="16573" y="10005"/>
                    <a:pt x="17495" y="9160"/>
                  </a:cubicBezTo>
                  <a:cubicBezTo>
                    <a:pt x="17533" y="9141"/>
                    <a:pt x="17553" y="9083"/>
                    <a:pt x="17533" y="9064"/>
                  </a:cubicBezTo>
                  <a:cubicBezTo>
                    <a:pt x="17495" y="9045"/>
                    <a:pt x="17476" y="9045"/>
                    <a:pt x="17476" y="9045"/>
                  </a:cubicBezTo>
                  <a:cubicBezTo>
                    <a:pt x="17457" y="9045"/>
                    <a:pt x="17457" y="9045"/>
                    <a:pt x="17437" y="9064"/>
                  </a:cubicBezTo>
                  <a:cubicBezTo>
                    <a:pt x="16861" y="9602"/>
                    <a:pt x="16189" y="10024"/>
                    <a:pt x="15479" y="10428"/>
                  </a:cubicBezTo>
                  <a:cubicBezTo>
                    <a:pt x="14403" y="11042"/>
                    <a:pt x="13251" y="11522"/>
                    <a:pt x="12099" y="12022"/>
                  </a:cubicBezTo>
                  <a:cubicBezTo>
                    <a:pt x="10966" y="12521"/>
                    <a:pt x="9852" y="13097"/>
                    <a:pt x="8853" y="13846"/>
                  </a:cubicBezTo>
                  <a:cubicBezTo>
                    <a:pt x="8431" y="14153"/>
                    <a:pt x="8047" y="14518"/>
                    <a:pt x="7682" y="14921"/>
                  </a:cubicBezTo>
                  <a:cubicBezTo>
                    <a:pt x="7355" y="15325"/>
                    <a:pt x="7067" y="15786"/>
                    <a:pt x="6837" y="16266"/>
                  </a:cubicBezTo>
                  <a:cubicBezTo>
                    <a:pt x="6799" y="16342"/>
                    <a:pt x="6779" y="16438"/>
                    <a:pt x="6741" y="16515"/>
                  </a:cubicBezTo>
                  <a:cubicBezTo>
                    <a:pt x="6933" y="14845"/>
                    <a:pt x="7202" y="13212"/>
                    <a:pt x="7663" y="11618"/>
                  </a:cubicBezTo>
                  <a:cubicBezTo>
                    <a:pt x="7855" y="10965"/>
                    <a:pt x="8047" y="10312"/>
                    <a:pt x="8316" y="9698"/>
                  </a:cubicBezTo>
                  <a:cubicBezTo>
                    <a:pt x="8431" y="9410"/>
                    <a:pt x="8546" y="9122"/>
                    <a:pt x="8700" y="8834"/>
                  </a:cubicBezTo>
                  <a:lnTo>
                    <a:pt x="9122" y="8027"/>
                  </a:lnTo>
                  <a:cubicBezTo>
                    <a:pt x="9333" y="7682"/>
                    <a:pt x="9583" y="7336"/>
                    <a:pt x="9814" y="7029"/>
                  </a:cubicBezTo>
                  <a:cubicBezTo>
                    <a:pt x="9948" y="6856"/>
                    <a:pt x="10082" y="6683"/>
                    <a:pt x="10236" y="6549"/>
                  </a:cubicBezTo>
                  <a:cubicBezTo>
                    <a:pt x="10370" y="6395"/>
                    <a:pt x="10524" y="6241"/>
                    <a:pt x="10659" y="6088"/>
                  </a:cubicBezTo>
                  <a:cubicBezTo>
                    <a:pt x="11196" y="5569"/>
                    <a:pt x="11792" y="5127"/>
                    <a:pt x="12406" y="4724"/>
                  </a:cubicBezTo>
                  <a:cubicBezTo>
                    <a:pt x="13059" y="4283"/>
                    <a:pt x="13731" y="3898"/>
                    <a:pt x="14384" y="3553"/>
                  </a:cubicBezTo>
                  <a:cubicBezTo>
                    <a:pt x="15056" y="3169"/>
                    <a:pt x="15747" y="2785"/>
                    <a:pt x="16400" y="2362"/>
                  </a:cubicBezTo>
                  <a:cubicBezTo>
                    <a:pt x="17053" y="1959"/>
                    <a:pt x="17687" y="1536"/>
                    <a:pt x="18302" y="1056"/>
                  </a:cubicBezTo>
                  <a:cubicBezTo>
                    <a:pt x="18685" y="730"/>
                    <a:pt x="19011" y="404"/>
                    <a:pt x="19356" y="40"/>
                  </a:cubicBezTo>
                  <a:lnTo>
                    <a:pt x="19356" y="40"/>
                  </a:lnTo>
                  <a:cubicBezTo>
                    <a:pt x="19357" y="42"/>
                    <a:pt x="19357" y="44"/>
                    <a:pt x="19358" y="44"/>
                  </a:cubicBezTo>
                  <a:cubicBezTo>
                    <a:pt x="19358" y="44"/>
                    <a:pt x="19358" y="42"/>
                    <a:pt x="19358" y="39"/>
                  </a:cubicBezTo>
                  <a:lnTo>
                    <a:pt x="19358" y="39"/>
                  </a:lnTo>
                  <a:cubicBezTo>
                    <a:pt x="19357" y="39"/>
                    <a:pt x="19357" y="39"/>
                    <a:pt x="19356" y="40"/>
                  </a:cubicBezTo>
                  <a:lnTo>
                    <a:pt x="19356" y="40"/>
                  </a:lnTo>
                  <a:cubicBezTo>
                    <a:pt x="19355" y="33"/>
                    <a:pt x="19350" y="19"/>
                    <a:pt x="19339" y="19"/>
                  </a:cubicBezTo>
                  <a:lnTo>
                    <a:pt x="193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762500" y="1686025"/>
              <a:ext cx="16825" cy="16875"/>
            </a:xfrm>
            <a:custGeom>
              <a:avLst/>
              <a:gdLst/>
              <a:ahLst/>
              <a:cxnLst/>
              <a:rect l="l" t="t" r="r" b="b"/>
              <a:pathLst>
                <a:path w="673" h="675" extrusionOk="0">
                  <a:moveTo>
                    <a:pt x="298" y="1"/>
                  </a:moveTo>
                  <a:cubicBezTo>
                    <a:pt x="121" y="1"/>
                    <a:pt x="0" y="166"/>
                    <a:pt x="0" y="348"/>
                  </a:cubicBezTo>
                  <a:cubicBezTo>
                    <a:pt x="0" y="540"/>
                    <a:pt x="135" y="674"/>
                    <a:pt x="327" y="674"/>
                  </a:cubicBezTo>
                  <a:cubicBezTo>
                    <a:pt x="519" y="674"/>
                    <a:pt x="673" y="540"/>
                    <a:pt x="673" y="348"/>
                  </a:cubicBezTo>
                  <a:cubicBezTo>
                    <a:pt x="673" y="156"/>
                    <a:pt x="519" y="2"/>
                    <a:pt x="327" y="2"/>
                  </a:cubicBezTo>
                  <a:cubicBezTo>
                    <a:pt x="317" y="1"/>
                    <a:pt x="307" y="1"/>
                    <a:pt x="29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5780250" y="1665425"/>
              <a:ext cx="9150" cy="8675"/>
            </a:xfrm>
            <a:custGeom>
              <a:avLst/>
              <a:gdLst/>
              <a:ahLst/>
              <a:cxnLst/>
              <a:rect l="l" t="t" r="r" b="b"/>
              <a:pathLst>
                <a:path w="366" h="347" extrusionOk="0">
                  <a:moveTo>
                    <a:pt x="193" y="0"/>
                  </a:moveTo>
                  <a:cubicBezTo>
                    <a:pt x="78" y="0"/>
                    <a:pt x="1" y="58"/>
                    <a:pt x="1" y="154"/>
                  </a:cubicBezTo>
                  <a:cubicBezTo>
                    <a:pt x="1" y="250"/>
                    <a:pt x="78" y="346"/>
                    <a:pt x="174" y="346"/>
                  </a:cubicBezTo>
                  <a:cubicBezTo>
                    <a:pt x="270" y="346"/>
                    <a:pt x="366" y="288"/>
                    <a:pt x="366" y="192"/>
                  </a:cubicBezTo>
                  <a:cubicBezTo>
                    <a:pt x="366" y="96"/>
                    <a:pt x="289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5786500" y="1678875"/>
              <a:ext cx="5800" cy="6250"/>
            </a:xfrm>
            <a:custGeom>
              <a:avLst/>
              <a:gdLst/>
              <a:ahLst/>
              <a:cxnLst/>
              <a:rect l="l" t="t" r="r" b="b"/>
              <a:pathLst>
                <a:path w="232" h="250" extrusionOk="0">
                  <a:moveTo>
                    <a:pt x="116" y="0"/>
                  </a:moveTo>
                  <a:cubicBezTo>
                    <a:pt x="39" y="0"/>
                    <a:pt x="1" y="58"/>
                    <a:pt x="1" y="135"/>
                  </a:cubicBezTo>
                  <a:cubicBezTo>
                    <a:pt x="1" y="173"/>
                    <a:pt x="39" y="250"/>
                    <a:pt x="116" y="250"/>
                  </a:cubicBezTo>
                  <a:cubicBezTo>
                    <a:pt x="193" y="250"/>
                    <a:pt x="231" y="192"/>
                    <a:pt x="231" y="135"/>
                  </a:cubicBezTo>
                  <a:cubicBezTo>
                    <a:pt x="231" y="77"/>
                    <a:pt x="193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5800900" y="165377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40"/>
                    <a:pt x="39" y="198"/>
                    <a:pt x="97" y="198"/>
                  </a:cubicBezTo>
                  <a:cubicBezTo>
                    <a:pt x="135" y="198"/>
                    <a:pt x="193" y="140"/>
                    <a:pt x="193" y="102"/>
                  </a:cubicBezTo>
                  <a:cubicBezTo>
                    <a:pt x="193" y="44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5758650" y="1725925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97" y="0"/>
                    <a:pt x="39" y="115"/>
                    <a:pt x="1" y="230"/>
                  </a:cubicBezTo>
                  <a:cubicBezTo>
                    <a:pt x="1" y="365"/>
                    <a:pt x="97" y="480"/>
                    <a:pt x="250" y="480"/>
                  </a:cubicBezTo>
                  <a:cubicBezTo>
                    <a:pt x="385" y="480"/>
                    <a:pt x="481" y="384"/>
                    <a:pt x="481" y="230"/>
                  </a:cubicBezTo>
                  <a:cubicBezTo>
                    <a:pt x="481" y="115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5729375" y="17144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2" y="0"/>
                  </a:moveTo>
                  <a:cubicBezTo>
                    <a:pt x="77" y="0"/>
                    <a:pt x="0" y="96"/>
                    <a:pt x="0" y="192"/>
                  </a:cubicBezTo>
                  <a:cubicBezTo>
                    <a:pt x="0" y="288"/>
                    <a:pt x="77" y="384"/>
                    <a:pt x="192" y="384"/>
                  </a:cubicBezTo>
                  <a:cubicBezTo>
                    <a:pt x="288" y="384"/>
                    <a:pt x="384" y="307"/>
                    <a:pt x="384" y="192"/>
                  </a:cubicBezTo>
                  <a:cubicBezTo>
                    <a:pt x="384" y="96"/>
                    <a:pt x="308" y="0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5727450" y="1744625"/>
              <a:ext cx="8675" cy="8200"/>
            </a:xfrm>
            <a:custGeom>
              <a:avLst/>
              <a:gdLst/>
              <a:ahLst/>
              <a:cxnLst/>
              <a:rect l="l" t="t" r="r" b="b"/>
              <a:pathLst>
                <a:path w="347" h="328" extrusionOk="0">
                  <a:moveTo>
                    <a:pt x="173" y="1"/>
                  </a:moveTo>
                  <a:cubicBezTo>
                    <a:pt x="77" y="1"/>
                    <a:pt x="1" y="59"/>
                    <a:pt x="1" y="155"/>
                  </a:cubicBezTo>
                  <a:cubicBezTo>
                    <a:pt x="1" y="251"/>
                    <a:pt x="77" y="327"/>
                    <a:pt x="173" y="327"/>
                  </a:cubicBezTo>
                  <a:cubicBezTo>
                    <a:pt x="269" y="327"/>
                    <a:pt x="346" y="251"/>
                    <a:pt x="346" y="155"/>
                  </a:cubicBezTo>
                  <a:cubicBezTo>
                    <a:pt x="346" y="59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5751450" y="174512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6"/>
                  </a:cubicBezTo>
                  <a:cubicBezTo>
                    <a:pt x="1" y="135"/>
                    <a:pt x="58" y="192"/>
                    <a:pt x="97" y="192"/>
                  </a:cubicBezTo>
                  <a:cubicBezTo>
                    <a:pt x="154" y="192"/>
                    <a:pt x="193" y="135"/>
                    <a:pt x="193" y="96"/>
                  </a:cubicBezTo>
                  <a:cubicBezTo>
                    <a:pt x="193" y="39"/>
                    <a:pt x="15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5706800" y="17744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31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5685675" y="1749925"/>
              <a:ext cx="10600" cy="10575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19"/>
                    <a:pt x="1" y="115"/>
                    <a:pt x="1" y="211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5350100" y="1717225"/>
              <a:ext cx="11075" cy="11125"/>
            </a:xfrm>
            <a:custGeom>
              <a:avLst/>
              <a:gdLst/>
              <a:ahLst/>
              <a:cxnLst/>
              <a:rect l="l" t="t" r="r" b="b"/>
              <a:pathLst>
                <a:path w="443" h="445" extrusionOk="0">
                  <a:moveTo>
                    <a:pt x="190" y="0"/>
                  </a:moveTo>
                  <a:cubicBezTo>
                    <a:pt x="99" y="0"/>
                    <a:pt x="1" y="108"/>
                    <a:pt x="1" y="233"/>
                  </a:cubicBezTo>
                  <a:cubicBezTo>
                    <a:pt x="1" y="348"/>
                    <a:pt x="97" y="444"/>
                    <a:pt x="212" y="444"/>
                  </a:cubicBezTo>
                  <a:cubicBezTo>
                    <a:pt x="346" y="444"/>
                    <a:pt x="442" y="348"/>
                    <a:pt x="442" y="233"/>
                  </a:cubicBezTo>
                  <a:cubicBezTo>
                    <a:pt x="442" y="98"/>
                    <a:pt x="346" y="2"/>
                    <a:pt x="212" y="2"/>
                  </a:cubicBezTo>
                  <a:cubicBezTo>
                    <a:pt x="205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5358750" y="16932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54"/>
                  </a:cubicBezTo>
                  <a:cubicBezTo>
                    <a:pt x="0" y="231"/>
                    <a:pt x="58" y="288"/>
                    <a:pt x="135" y="288"/>
                  </a:cubicBezTo>
                  <a:cubicBezTo>
                    <a:pt x="231" y="288"/>
                    <a:pt x="288" y="211"/>
                    <a:pt x="288" y="154"/>
                  </a:cubicBezTo>
                  <a:cubicBezTo>
                    <a:pt x="288" y="77"/>
                    <a:pt x="211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5373625" y="17192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0"/>
                    <a:pt x="1" y="1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54"/>
                    <a:pt x="193" y="96"/>
                  </a:cubicBezTo>
                  <a:cubicBezTo>
                    <a:pt x="193" y="58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5362575" y="17552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35" y="0"/>
                    <a:pt x="1" y="116"/>
                    <a:pt x="1" y="250"/>
                  </a:cubicBezTo>
                  <a:cubicBezTo>
                    <a:pt x="1" y="365"/>
                    <a:pt x="97" y="481"/>
                    <a:pt x="250" y="481"/>
                  </a:cubicBezTo>
                  <a:cubicBezTo>
                    <a:pt x="366" y="481"/>
                    <a:pt x="481" y="385"/>
                    <a:pt x="481" y="250"/>
                  </a:cubicBezTo>
                  <a:cubicBezTo>
                    <a:pt x="481" y="116"/>
                    <a:pt x="385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5373625" y="1783525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77" y="0"/>
                    <a:pt x="1" y="77"/>
                    <a:pt x="1" y="193"/>
                  </a:cubicBezTo>
                  <a:cubicBezTo>
                    <a:pt x="1" y="289"/>
                    <a:pt x="77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7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5391400" y="180370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77"/>
                    <a:pt x="0" y="154"/>
                  </a:cubicBezTo>
                  <a:cubicBezTo>
                    <a:pt x="0" y="230"/>
                    <a:pt x="77" y="288"/>
                    <a:pt x="154" y="288"/>
                  </a:cubicBezTo>
                  <a:cubicBezTo>
                    <a:pt x="230" y="288"/>
                    <a:pt x="288" y="230"/>
                    <a:pt x="288" y="154"/>
                  </a:cubicBezTo>
                  <a:cubicBezTo>
                    <a:pt x="288" y="77"/>
                    <a:pt x="230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5369775" y="18118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58" y="0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5" y="193"/>
                    <a:pt x="193" y="135"/>
                    <a:pt x="193" y="97"/>
                  </a:cubicBezTo>
                  <a:cubicBezTo>
                    <a:pt x="193" y="39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5383225" y="1837300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5389950" y="176865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58" y="0"/>
                  </a:moveTo>
                  <a:cubicBezTo>
                    <a:pt x="20" y="0"/>
                    <a:pt x="0" y="19"/>
                    <a:pt x="0" y="58"/>
                  </a:cubicBezTo>
                  <a:cubicBezTo>
                    <a:pt x="0" y="115"/>
                    <a:pt x="20" y="135"/>
                    <a:pt x="58" y="135"/>
                  </a:cubicBezTo>
                  <a:cubicBezTo>
                    <a:pt x="116" y="135"/>
                    <a:pt x="135" y="115"/>
                    <a:pt x="135" y="58"/>
                  </a:cubicBezTo>
                  <a:cubicBezTo>
                    <a:pt x="135" y="19"/>
                    <a:pt x="116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5629025" y="1974125"/>
              <a:ext cx="16825" cy="16825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6" y="0"/>
                  </a:moveTo>
                  <a:cubicBezTo>
                    <a:pt x="174" y="20"/>
                    <a:pt x="1" y="173"/>
                    <a:pt x="1" y="346"/>
                  </a:cubicBezTo>
                  <a:cubicBezTo>
                    <a:pt x="1" y="500"/>
                    <a:pt x="154" y="672"/>
                    <a:pt x="346" y="672"/>
                  </a:cubicBezTo>
                  <a:cubicBezTo>
                    <a:pt x="539" y="672"/>
                    <a:pt x="673" y="538"/>
                    <a:pt x="673" y="346"/>
                  </a:cubicBezTo>
                  <a:cubicBezTo>
                    <a:pt x="673" y="173"/>
                    <a:pt x="539" y="0"/>
                    <a:pt x="34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5654000" y="1947650"/>
              <a:ext cx="8675" cy="9200"/>
            </a:xfrm>
            <a:custGeom>
              <a:avLst/>
              <a:gdLst/>
              <a:ahLst/>
              <a:cxnLst/>
              <a:rect l="l" t="t" r="r" b="b"/>
              <a:pathLst>
                <a:path w="347" h="368" extrusionOk="0">
                  <a:moveTo>
                    <a:pt x="163" y="0"/>
                  </a:moveTo>
                  <a:cubicBezTo>
                    <a:pt x="78" y="0"/>
                    <a:pt x="0" y="73"/>
                    <a:pt x="0" y="176"/>
                  </a:cubicBezTo>
                  <a:cubicBezTo>
                    <a:pt x="0" y="272"/>
                    <a:pt x="58" y="368"/>
                    <a:pt x="154" y="368"/>
                  </a:cubicBezTo>
                  <a:cubicBezTo>
                    <a:pt x="250" y="368"/>
                    <a:pt x="346" y="291"/>
                    <a:pt x="346" y="195"/>
                  </a:cubicBezTo>
                  <a:cubicBezTo>
                    <a:pt x="346" y="99"/>
                    <a:pt x="288" y="3"/>
                    <a:pt x="192" y="3"/>
                  </a:cubicBezTo>
                  <a:cubicBezTo>
                    <a:pt x="183" y="1"/>
                    <a:pt x="173" y="0"/>
                    <a:pt x="1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5662150" y="1970750"/>
              <a:ext cx="6275" cy="5800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16" y="1"/>
                  </a:moveTo>
                  <a:cubicBezTo>
                    <a:pt x="58" y="1"/>
                    <a:pt x="1" y="39"/>
                    <a:pt x="1" y="116"/>
                  </a:cubicBezTo>
                  <a:cubicBezTo>
                    <a:pt x="1" y="193"/>
                    <a:pt x="58" y="231"/>
                    <a:pt x="116" y="231"/>
                  </a:cubicBezTo>
                  <a:cubicBezTo>
                    <a:pt x="193" y="231"/>
                    <a:pt x="250" y="193"/>
                    <a:pt x="250" y="116"/>
                  </a:cubicBezTo>
                  <a:cubicBezTo>
                    <a:pt x="250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5686175" y="1960675"/>
              <a:ext cx="4825" cy="4350"/>
            </a:xfrm>
            <a:custGeom>
              <a:avLst/>
              <a:gdLst/>
              <a:ahLst/>
              <a:cxnLst/>
              <a:rect l="l" t="t" r="r" b="b"/>
              <a:pathLst>
                <a:path w="193" h="174" extrusionOk="0">
                  <a:moveTo>
                    <a:pt x="96" y="1"/>
                  </a:moveTo>
                  <a:cubicBezTo>
                    <a:pt x="58" y="1"/>
                    <a:pt x="0" y="39"/>
                    <a:pt x="0" y="77"/>
                  </a:cubicBezTo>
                  <a:cubicBezTo>
                    <a:pt x="0" y="135"/>
                    <a:pt x="58" y="173"/>
                    <a:pt x="96" y="173"/>
                  </a:cubicBezTo>
                  <a:cubicBezTo>
                    <a:pt x="154" y="173"/>
                    <a:pt x="192" y="135"/>
                    <a:pt x="192" y="77"/>
                  </a:cubicBezTo>
                  <a:cubicBezTo>
                    <a:pt x="192" y="39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5690000" y="1928500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31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5697675" y="1940525"/>
              <a:ext cx="10600" cy="11050"/>
            </a:xfrm>
            <a:custGeom>
              <a:avLst/>
              <a:gdLst/>
              <a:ahLst/>
              <a:cxnLst/>
              <a:rect l="l" t="t" r="r" b="b"/>
              <a:pathLst>
                <a:path w="424" h="442" extrusionOk="0">
                  <a:moveTo>
                    <a:pt x="212" y="0"/>
                  </a:moveTo>
                  <a:cubicBezTo>
                    <a:pt x="97" y="0"/>
                    <a:pt x="1" y="96"/>
                    <a:pt x="1" y="231"/>
                  </a:cubicBezTo>
                  <a:cubicBezTo>
                    <a:pt x="1" y="346"/>
                    <a:pt x="97" y="442"/>
                    <a:pt x="212" y="442"/>
                  </a:cubicBezTo>
                  <a:cubicBezTo>
                    <a:pt x="327" y="442"/>
                    <a:pt x="423" y="346"/>
                    <a:pt x="423" y="231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5724100" y="19141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58"/>
                    <a:pt x="0" y="97"/>
                  </a:cubicBezTo>
                  <a:cubicBezTo>
                    <a:pt x="0" y="155"/>
                    <a:pt x="39" y="193"/>
                    <a:pt x="96" y="193"/>
                  </a:cubicBezTo>
                  <a:cubicBezTo>
                    <a:pt x="135" y="193"/>
                    <a:pt x="192" y="155"/>
                    <a:pt x="192" y="97"/>
                  </a:cubicBezTo>
                  <a:cubicBezTo>
                    <a:pt x="192" y="58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5734175" y="18934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39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5565650" y="1747525"/>
              <a:ext cx="7725" cy="7700"/>
            </a:xfrm>
            <a:custGeom>
              <a:avLst/>
              <a:gdLst/>
              <a:ahLst/>
              <a:cxnLst/>
              <a:rect l="l" t="t" r="r" b="b"/>
              <a:pathLst>
                <a:path w="309" h="308" extrusionOk="0">
                  <a:moveTo>
                    <a:pt x="13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31" y="307"/>
                    <a:pt x="308" y="211"/>
                    <a:pt x="308" y="135"/>
                  </a:cubicBezTo>
                  <a:cubicBezTo>
                    <a:pt x="308" y="3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5583425" y="1718700"/>
              <a:ext cx="8175" cy="7725"/>
            </a:xfrm>
            <a:custGeom>
              <a:avLst/>
              <a:gdLst/>
              <a:ahLst/>
              <a:cxnLst/>
              <a:rect l="l" t="t" r="r" b="b"/>
              <a:pathLst>
                <a:path w="327" h="309" extrusionOk="0">
                  <a:moveTo>
                    <a:pt x="154" y="1"/>
                  </a:moveTo>
                  <a:cubicBezTo>
                    <a:pt x="58" y="1"/>
                    <a:pt x="0" y="97"/>
                    <a:pt x="0" y="174"/>
                  </a:cubicBezTo>
                  <a:cubicBezTo>
                    <a:pt x="0" y="270"/>
                    <a:pt x="77" y="308"/>
                    <a:pt x="173" y="308"/>
                  </a:cubicBezTo>
                  <a:cubicBezTo>
                    <a:pt x="269" y="308"/>
                    <a:pt x="327" y="231"/>
                    <a:pt x="327" y="135"/>
                  </a:cubicBezTo>
                  <a:cubicBezTo>
                    <a:pt x="327" y="39"/>
                    <a:pt x="250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5591575" y="1736000"/>
              <a:ext cx="5325" cy="5300"/>
            </a:xfrm>
            <a:custGeom>
              <a:avLst/>
              <a:gdLst/>
              <a:ahLst/>
              <a:cxnLst/>
              <a:rect l="l" t="t" r="r" b="b"/>
              <a:pathLst>
                <a:path w="213" h="212" extrusionOk="0">
                  <a:moveTo>
                    <a:pt x="97" y="0"/>
                  </a:moveTo>
                  <a:cubicBezTo>
                    <a:pt x="39" y="0"/>
                    <a:pt x="1" y="77"/>
                    <a:pt x="1" y="116"/>
                  </a:cubicBezTo>
                  <a:cubicBezTo>
                    <a:pt x="1" y="173"/>
                    <a:pt x="39" y="212"/>
                    <a:pt x="116" y="212"/>
                  </a:cubicBezTo>
                  <a:cubicBezTo>
                    <a:pt x="155" y="212"/>
                    <a:pt x="212" y="173"/>
                    <a:pt x="212" y="96"/>
                  </a:cubicBezTo>
                  <a:cubicBezTo>
                    <a:pt x="212" y="58"/>
                    <a:pt x="15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5602150" y="1702400"/>
              <a:ext cx="8675" cy="7700"/>
            </a:xfrm>
            <a:custGeom>
              <a:avLst/>
              <a:gdLst/>
              <a:ahLst/>
              <a:cxnLst/>
              <a:rect l="l" t="t" r="r" b="b"/>
              <a:pathLst>
                <a:path w="347" h="308" extrusionOk="0">
                  <a:moveTo>
                    <a:pt x="154" y="0"/>
                  </a:moveTo>
                  <a:cubicBezTo>
                    <a:pt x="77" y="0"/>
                    <a:pt x="0" y="96"/>
                    <a:pt x="0" y="173"/>
                  </a:cubicBezTo>
                  <a:cubicBezTo>
                    <a:pt x="0" y="269"/>
                    <a:pt x="96" y="307"/>
                    <a:pt x="173" y="307"/>
                  </a:cubicBezTo>
                  <a:cubicBezTo>
                    <a:pt x="269" y="307"/>
                    <a:pt x="346" y="211"/>
                    <a:pt x="308" y="154"/>
                  </a:cubicBezTo>
                  <a:cubicBezTo>
                    <a:pt x="30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5628075" y="1694700"/>
              <a:ext cx="9150" cy="7725"/>
            </a:xfrm>
            <a:custGeom>
              <a:avLst/>
              <a:gdLst/>
              <a:ahLst/>
              <a:cxnLst/>
              <a:rect l="l" t="t" r="r" b="b"/>
              <a:pathLst>
                <a:path w="366" h="309" extrusionOk="0">
                  <a:moveTo>
                    <a:pt x="173" y="1"/>
                  </a:moveTo>
                  <a:cubicBezTo>
                    <a:pt x="77" y="1"/>
                    <a:pt x="0" y="97"/>
                    <a:pt x="20" y="174"/>
                  </a:cubicBezTo>
                  <a:cubicBezTo>
                    <a:pt x="20" y="270"/>
                    <a:pt x="116" y="308"/>
                    <a:pt x="192" y="308"/>
                  </a:cubicBezTo>
                  <a:cubicBezTo>
                    <a:pt x="288" y="308"/>
                    <a:pt x="365" y="212"/>
                    <a:pt x="327" y="135"/>
                  </a:cubicBezTo>
                  <a:cubicBezTo>
                    <a:pt x="327" y="39"/>
                    <a:pt x="231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5614150" y="17158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97" y="1"/>
                  </a:moveTo>
                  <a:cubicBezTo>
                    <a:pt x="20" y="1"/>
                    <a:pt x="0" y="58"/>
                    <a:pt x="0" y="116"/>
                  </a:cubicBezTo>
                  <a:cubicBezTo>
                    <a:pt x="0" y="193"/>
                    <a:pt x="58" y="212"/>
                    <a:pt x="116" y="212"/>
                  </a:cubicBezTo>
                  <a:cubicBezTo>
                    <a:pt x="173" y="212"/>
                    <a:pt x="212" y="154"/>
                    <a:pt x="212" y="97"/>
                  </a:cubicBezTo>
                  <a:cubicBezTo>
                    <a:pt x="212" y="20"/>
                    <a:pt x="173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7"/>
          <p:cNvGrpSpPr/>
          <p:nvPr/>
        </p:nvGrpSpPr>
        <p:grpSpPr>
          <a:xfrm>
            <a:off x="257899" y="2151985"/>
            <a:ext cx="2253482" cy="2456509"/>
            <a:chOff x="439374" y="1892485"/>
            <a:chExt cx="2253482" cy="2456509"/>
          </a:xfrm>
        </p:grpSpPr>
        <p:sp>
          <p:nvSpPr>
            <p:cNvPr id="504" name="Google Shape;504;p27"/>
            <p:cNvSpPr/>
            <p:nvPr/>
          </p:nvSpPr>
          <p:spPr>
            <a:xfrm rot="982744" flipH="1">
              <a:off x="753909" y="2062820"/>
              <a:ext cx="1624411" cy="2115840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 rot="982744" flipH="1">
              <a:off x="1287798" y="3205731"/>
              <a:ext cx="724426" cy="925311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 rot="982744" flipH="1">
              <a:off x="1286149" y="3193551"/>
              <a:ext cx="634362" cy="92838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 rot="982749" flipH="1">
              <a:off x="1382626" y="2852332"/>
              <a:ext cx="80" cy="7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 rot="982744" flipH="1">
              <a:off x="966466" y="2166829"/>
              <a:ext cx="1431361" cy="1263151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7"/>
            <p:cNvSpPr/>
            <p:nvPr/>
          </p:nvSpPr>
          <p:spPr>
            <a:xfrm rot="982744" flipH="1">
              <a:off x="970806" y="2163180"/>
              <a:ext cx="1035342" cy="121095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7"/>
            <p:cNvSpPr/>
            <p:nvPr/>
          </p:nvSpPr>
          <p:spPr>
            <a:xfrm rot="982744" flipH="1">
              <a:off x="1477968" y="2270804"/>
              <a:ext cx="879884" cy="766605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7"/>
            <p:cNvSpPr/>
            <p:nvPr/>
          </p:nvSpPr>
          <p:spPr>
            <a:xfrm rot="982744" flipH="1">
              <a:off x="1349064" y="2259518"/>
              <a:ext cx="767108" cy="917281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7"/>
            <p:cNvSpPr/>
            <p:nvPr/>
          </p:nvSpPr>
          <p:spPr>
            <a:xfrm rot="982744" flipH="1">
              <a:off x="1240165" y="2242087"/>
              <a:ext cx="581629" cy="1044458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7"/>
            <p:cNvSpPr/>
            <p:nvPr/>
          </p:nvSpPr>
          <p:spPr>
            <a:xfrm rot="982744" flipH="1">
              <a:off x="1154649" y="2202518"/>
              <a:ext cx="203231" cy="1049536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7"/>
            <p:cNvSpPr/>
            <p:nvPr/>
          </p:nvSpPr>
          <p:spPr>
            <a:xfrm rot="982744" flipH="1">
              <a:off x="1968529" y="2584314"/>
              <a:ext cx="130397" cy="121273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27"/>
          <p:cNvSpPr/>
          <p:nvPr/>
        </p:nvSpPr>
        <p:spPr>
          <a:xfrm>
            <a:off x="-649568" y="3145711"/>
            <a:ext cx="4558873" cy="2402957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-649574" y="3232092"/>
            <a:ext cx="4359162" cy="2230217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8"/>
          <p:cNvSpPr/>
          <p:nvPr/>
        </p:nvSpPr>
        <p:spPr>
          <a:xfrm flipH="1">
            <a:off x="-2340642" y="16707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8"/>
          <p:cNvSpPr/>
          <p:nvPr/>
        </p:nvSpPr>
        <p:spPr>
          <a:xfrm>
            <a:off x="-183475" y="29176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"/>
          <p:cNvSpPr/>
          <p:nvPr/>
        </p:nvSpPr>
        <p:spPr>
          <a:xfrm flipH="1">
            <a:off x="3684242" y="2350515"/>
            <a:ext cx="6961863" cy="3669452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8"/>
          <p:cNvSpPr/>
          <p:nvPr/>
        </p:nvSpPr>
        <p:spPr>
          <a:xfrm flipH="1">
            <a:off x="3988526" y="2614309"/>
            <a:ext cx="6656885" cy="340566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8"/>
          <p:cNvSpPr/>
          <p:nvPr/>
        </p:nvSpPr>
        <p:spPr>
          <a:xfrm>
            <a:off x="-1313198" y="2531259"/>
            <a:ext cx="6174357" cy="325426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8"/>
          <p:cNvSpPr/>
          <p:nvPr/>
        </p:nvSpPr>
        <p:spPr>
          <a:xfrm>
            <a:off x="-1312582" y="2765188"/>
            <a:ext cx="5903877" cy="3020331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9"/>
          <p:cNvSpPr/>
          <p:nvPr/>
        </p:nvSpPr>
        <p:spPr>
          <a:xfrm>
            <a:off x="-1990592" y="1955660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9"/>
          <p:cNvSpPr/>
          <p:nvPr/>
        </p:nvSpPr>
        <p:spPr>
          <a:xfrm flipH="1">
            <a:off x="-3669825" y="32757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9"/>
          <p:cNvSpPr/>
          <p:nvPr/>
        </p:nvSpPr>
        <p:spPr>
          <a:xfrm flipH="1">
            <a:off x="4150618" y="2337726"/>
            <a:ext cx="5684903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9"/>
          <p:cNvSpPr/>
          <p:nvPr/>
        </p:nvSpPr>
        <p:spPr>
          <a:xfrm flipH="1">
            <a:off x="4399664" y="24454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529;p29"/>
          <p:cNvGrpSpPr/>
          <p:nvPr/>
        </p:nvGrpSpPr>
        <p:grpSpPr>
          <a:xfrm>
            <a:off x="7366411" y="465649"/>
            <a:ext cx="490238" cy="355904"/>
            <a:chOff x="8787625" y="134475"/>
            <a:chExt cx="838586" cy="608799"/>
          </a:xfrm>
        </p:grpSpPr>
        <p:sp>
          <p:nvSpPr>
            <p:cNvPr id="530" name="Google Shape;530;p29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29"/>
          <p:cNvGrpSpPr/>
          <p:nvPr/>
        </p:nvGrpSpPr>
        <p:grpSpPr>
          <a:xfrm>
            <a:off x="8106263" y="1116390"/>
            <a:ext cx="490228" cy="608811"/>
            <a:chOff x="7376250" y="1989890"/>
            <a:chExt cx="490228" cy="608811"/>
          </a:xfrm>
        </p:grpSpPr>
        <p:sp>
          <p:nvSpPr>
            <p:cNvPr id="533" name="Google Shape;533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29"/>
          <p:cNvSpPr/>
          <p:nvPr/>
        </p:nvSpPr>
        <p:spPr>
          <a:xfrm>
            <a:off x="449422" y="357047"/>
            <a:ext cx="718489" cy="35590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7" name="Google Shape;537;p29"/>
          <p:cNvGrpSpPr/>
          <p:nvPr/>
        </p:nvGrpSpPr>
        <p:grpSpPr>
          <a:xfrm>
            <a:off x="1319163" y="3275778"/>
            <a:ext cx="490228" cy="608811"/>
            <a:chOff x="7376250" y="1989890"/>
            <a:chExt cx="490228" cy="608811"/>
          </a:xfrm>
        </p:grpSpPr>
        <p:sp>
          <p:nvSpPr>
            <p:cNvPr id="538" name="Google Shape;538;p29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29"/>
          <p:cNvSpPr/>
          <p:nvPr/>
        </p:nvSpPr>
        <p:spPr>
          <a:xfrm>
            <a:off x="7598000" y="4483400"/>
            <a:ext cx="1661781" cy="497749"/>
          </a:xfrm>
          <a:custGeom>
            <a:avLst/>
            <a:gdLst/>
            <a:ahLst/>
            <a:cxnLst/>
            <a:rect l="l" t="t" r="r" b="b"/>
            <a:pathLst>
              <a:path w="9949" h="2980" extrusionOk="0">
                <a:moveTo>
                  <a:pt x="4455" y="0"/>
                </a:moveTo>
                <a:cubicBezTo>
                  <a:pt x="4401" y="0"/>
                  <a:pt x="4360" y="3"/>
                  <a:pt x="4322" y="3"/>
                </a:cubicBezTo>
                <a:cubicBezTo>
                  <a:pt x="4168" y="22"/>
                  <a:pt x="4034" y="80"/>
                  <a:pt x="3880" y="118"/>
                </a:cubicBezTo>
                <a:cubicBezTo>
                  <a:pt x="3438" y="291"/>
                  <a:pt x="3016" y="579"/>
                  <a:pt x="2670" y="906"/>
                </a:cubicBezTo>
                <a:cubicBezTo>
                  <a:pt x="2478" y="1098"/>
                  <a:pt x="2286" y="1328"/>
                  <a:pt x="2132" y="1540"/>
                </a:cubicBezTo>
                <a:lnTo>
                  <a:pt x="1921" y="1904"/>
                </a:lnTo>
                <a:cubicBezTo>
                  <a:pt x="1902" y="1962"/>
                  <a:pt x="1844" y="2020"/>
                  <a:pt x="1825" y="2096"/>
                </a:cubicBezTo>
                <a:cubicBezTo>
                  <a:pt x="1710" y="1866"/>
                  <a:pt x="1556" y="1712"/>
                  <a:pt x="1345" y="1578"/>
                </a:cubicBezTo>
                <a:cubicBezTo>
                  <a:pt x="1239" y="1515"/>
                  <a:pt x="1122" y="1486"/>
                  <a:pt x="999" y="1486"/>
                </a:cubicBezTo>
                <a:cubicBezTo>
                  <a:pt x="899" y="1486"/>
                  <a:pt x="796" y="1505"/>
                  <a:pt x="692" y="1540"/>
                </a:cubicBezTo>
                <a:cubicBezTo>
                  <a:pt x="481" y="1616"/>
                  <a:pt x="289" y="1808"/>
                  <a:pt x="193" y="2000"/>
                </a:cubicBezTo>
                <a:cubicBezTo>
                  <a:pt x="39" y="2250"/>
                  <a:pt x="1" y="2596"/>
                  <a:pt x="39" y="2903"/>
                </a:cubicBezTo>
                <a:cubicBezTo>
                  <a:pt x="39" y="2961"/>
                  <a:pt x="78" y="2980"/>
                  <a:pt x="116" y="2980"/>
                </a:cubicBezTo>
                <a:cubicBezTo>
                  <a:pt x="154" y="2980"/>
                  <a:pt x="193" y="2961"/>
                  <a:pt x="193" y="2903"/>
                </a:cubicBezTo>
                <a:cubicBezTo>
                  <a:pt x="174" y="2769"/>
                  <a:pt x="174" y="2634"/>
                  <a:pt x="193" y="2500"/>
                </a:cubicBezTo>
                <a:lnTo>
                  <a:pt x="193" y="2519"/>
                </a:lnTo>
                <a:cubicBezTo>
                  <a:pt x="212" y="2404"/>
                  <a:pt x="231" y="2288"/>
                  <a:pt x="289" y="2192"/>
                </a:cubicBezTo>
                <a:lnTo>
                  <a:pt x="289" y="2212"/>
                </a:lnTo>
                <a:cubicBezTo>
                  <a:pt x="327" y="2116"/>
                  <a:pt x="366" y="2039"/>
                  <a:pt x="442" y="1962"/>
                </a:cubicBezTo>
                <a:lnTo>
                  <a:pt x="577" y="1828"/>
                </a:lnTo>
                <a:cubicBezTo>
                  <a:pt x="634" y="1770"/>
                  <a:pt x="673" y="1751"/>
                  <a:pt x="750" y="1732"/>
                </a:cubicBezTo>
                <a:cubicBezTo>
                  <a:pt x="788" y="1712"/>
                  <a:pt x="846" y="1712"/>
                  <a:pt x="923" y="1674"/>
                </a:cubicBezTo>
                <a:lnTo>
                  <a:pt x="1076" y="1674"/>
                </a:lnTo>
                <a:cubicBezTo>
                  <a:pt x="1134" y="1674"/>
                  <a:pt x="1191" y="1712"/>
                  <a:pt x="1249" y="1732"/>
                </a:cubicBezTo>
                <a:cubicBezTo>
                  <a:pt x="1287" y="1751"/>
                  <a:pt x="1345" y="1770"/>
                  <a:pt x="1403" y="1828"/>
                </a:cubicBezTo>
                <a:cubicBezTo>
                  <a:pt x="1460" y="1866"/>
                  <a:pt x="1537" y="1943"/>
                  <a:pt x="1595" y="2020"/>
                </a:cubicBezTo>
                <a:cubicBezTo>
                  <a:pt x="1652" y="2135"/>
                  <a:pt x="1729" y="2231"/>
                  <a:pt x="1787" y="2384"/>
                </a:cubicBezTo>
                <a:lnTo>
                  <a:pt x="1787" y="2404"/>
                </a:lnTo>
                <a:cubicBezTo>
                  <a:pt x="1806" y="2423"/>
                  <a:pt x="1806" y="2442"/>
                  <a:pt x="1844" y="2481"/>
                </a:cubicBezTo>
                <a:cubicBezTo>
                  <a:pt x="1902" y="2481"/>
                  <a:pt x="1940" y="2481"/>
                  <a:pt x="1979" y="2423"/>
                </a:cubicBezTo>
                <a:cubicBezTo>
                  <a:pt x="2036" y="2288"/>
                  <a:pt x="2113" y="2154"/>
                  <a:pt x="2190" y="2020"/>
                </a:cubicBezTo>
                <a:cubicBezTo>
                  <a:pt x="2267" y="1904"/>
                  <a:pt x="2324" y="1770"/>
                  <a:pt x="2420" y="1655"/>
                </a:cubicBezTo>
                <a:cubicBezTo>
                  <a:pt x="2612" y="1386"/>
                  <a:pt x="2862" y="1155"/>
                  <a:pt x="3112" y="963"/>
                </a:cubicBezTo>
                <a:cubicBezTo>
                  <a:pt x="3112" y="963"/>
                  <a:pt x="3150" y="963"/>
                  <a:pt x="3150" y="944"/>
                </a:cubicBezTo>
                <a:cubicBezTo>
                  <a:pt x="3381" y="771"/>
                  <a:pt x="3630" y="599"/>
                  <a:pt x="3899" y="503"/>
                </a:cubicBezTo>
                <a:cubicBezTo>
                  <a:pt x="4091" y="426"/>
                  <a:pt x="4283" y="368"/>
                  <a:pt x="4475" y="330"/>
                </a:cubicBezTo>
                <a:cubicBezTo>
                  <a:pt x="4533" y="320"/>
                  <a:pt x="4586" y="315"/>
                  <a:pt x="4638" y="315"/>
                </a:cubicBezTo>
                <a:cubicBezTo>
                  <a:pt x="4691" y="315"/>
                  <a:pt x="4744" y="320"/>
                  <a:pt x="4802" y="330"/>
                </a:cubicBezTo>
                <a:cubicBezTo>
                  <a:pt x="4878" y="330"/>
                  <a:pt x="4955" y="368"/>
                  <a:pt x="5013" y="387"/>
                </a:cubicBezTo>
                <a:cubicBezTo>
                  <a:pt x="5070" y="407"/>
                  <a:pt x="5090" y="426"/>
                  <a:pt x="5128" y="464"/>
                </a:cubicBezTo>
                <a:cubicBezTo>
                  <a:pt x="5167" y="483"/>
                  <a:pt x="5205" y="503"/>
                  <a:pt x="5224" y="560"/>
                </a:cubicBezTo>
                <a:cubicBezTo>
                  <a:pt x="5263" y="599"/>
                  <a:pt x="5282" y="656"/>
                  <a:pt x="5301" y="675"/>
                </a:cubicBezTo>
                <a:cubicBezTo>
                  <a:pt x="5320" y="752"/>
                  <a:pt x="5359" y="810"/>
                  <a:pt x="5359" y="887"/>
                </a:cubicBezTo>
                <a:cubicBezTo>
                  <a:pt x="5378" y="1040"/>
                  <a:pt x="5359" y="1175"/>
                  <a:pt x="5359" y="1328"/>
                </a:cubicBezTo>
                <a:cubicBezTo>
                  <a:pt x="5301" y="1616"/>
                  <a:pt x="5205" y="1904"/>
                  <a:pt x="5090" y="2192"/>
                </a:cubicBezTo>
                <a:cubicBezTo>
                  <a:pt x="5070" y="2250"/>
                  <a:pt x="5013" y="2327"/>
                  <a:pt x="4994" y="2404"/>
                </a:cubicBezTo>
                <a:cubicBezTo>
                  <a:pt x="4974" y="2423"/>
                  <a:pt x="4974" y="2481"/>
                  <a:pt x="4974" y="2500"/>
                </a:cubicBezTo>
                <a:cubicBezTo>
                  <a:pt x="4974" y="2538"/>
                  <a:pt x="4994" y="2615"/>
                  <a:pt x="5032" y="2634"/>
                </a:cubicBezTo>
                <a:cubicBezTo>
                  <a:pt x="5077" y="2679"/>
                  <a:pt x="5129" y="2698"/>
                  <a:pt x="5183" y="2698"/>
                </a:cubicBezTo>
                <a:cubicBezTo>
                  <a:pt x="5221" y="2698"/>
                  <a:pt x="5261" y="2688"/>
                  <a:pt x="5301" y="2673"/>
                </a:cubicBezTo>
                <a:cubicBezTo>
                  <a:pt x="5474" y="2577"/>
                  <a:pt x="5608" y="2500"/>
                  <a:pt x="5781" y="2423"/>
                </a:cubicBezTo>
                <a:cubicBezTo>
                  <a:pt x="5877" y="2384"/>
                  <a:pt x="5954" y="2346"/>
                  <a:pt x="6050" y="2308"/>
                </a:cubicBezTo>
                <a:lnTo>
                  <a:pt x="6069" y="2308"/>
                </a:lnTo>
                <a:cubicBezTo>
                  <a:pt x="6069" y="2308"/>
                  <a:pt x="6107" y="2308"/>
                  <a:pt x="6107" y="2288"/>
                </a:cubicBezTo>
                <a:cubicBezTo>
                  <a:pt x="6530" y="2096"/>
                  <a:pt x="6991" y="1962"/>
                  <a:pt x="7471" y="1904"/>
                </a:cubicBezTo>
                <a:cubicBezTo>
                  <a:pt x="7586" y="1885"/>
                  <a:pt x="7706" y="1876"/>
                  <a:pt x="7826" y="1876"/>
                </a:cubicBezTo>
                <a:cubicBezTo>
                  <a:pt x="7946" y="1876"/>
                  <a:pt x="8066" y="1885"/>
                  <a:pt x="8181" y="1904"/>
                </a:cubicBezTo>
                <a:cubicBezTo>
                  <a:pt x="8354" y="1924"/>
                  <a:pt x="8527" y="1962"/>
                  <a:pt x="8700" y="2020"/>
                </a:cubicBezTo>
                <a:cubicBezTo>
                  <a:pt x="8815" y="2058"/>
                  <a:pt x="8930" y="2135"/>
                  <a:pt x="9046" y="2231"/>
                </a:cubicBezTo>
                <a:cubicBezTo>
                  <a:pt x="9142" y="2327"/>
                  <a:pt x="9238" y="2404"/>
                  <a:pt x="9334" y="2519"/>
                </a:cubicBezTo>
                <a:cubicBezTo>
                  <a:pt x="9372" y="2577"/>
                  <a:pt x="9391" y="2596"/>
                  <a:pt x="9411" y="2634"/>
                </a:cubicBezTo>
                <a:cubicBezTo>
                  <a:pt x="9468" y="2692"/>
                  <a:pt x="9507" y="2730"/>
                  <a:pt x="9583" y="2769"/>
                </a:cubicBezTo>
                <a:cubicBezTo>
                  <a:pt x="9604" y="2774"/>
                  <a:pt x="9623" y="2776"/>
                  <a:pt x="9642" y="2776"/>
                </a:cubicBezTo>
                <a:cubicBezTo>
                  <a:pt x="9692" y="2776"/>
                  <a:pt x="9738" y="2758"/>
                  <a:pt x="9795" y="2730"/>
                </a:cubicBezTo>
                <a:cubicBezTo>
                  <a:pt x="9833" y="2711"/>
                  <a:pt x="9891" y="2634"/>
                  <a:pt x="9910" y="2577"/>
                </a:cubicBezTo>
                <a:cubicBezTo>
                  <a:pt x="9948" y="2500"/>
                  <a:pt x="9948" y="2423"/>
                  <a:pt x="9891" y="2346"/>
                </a:cubicBezTo>
                <a:cubicBezTo>
                  <a:pt x="9737" y="2154"/>
                  <a:pt x="9603" y="2000"/>
                  <a:pt x="9430" y="1847"/>
                </a:cubicBezTo>
                <a:cubicBezTo>
                  <a:pt x="9334" y="1770"/>
                  <a:pt x="9276" y="1732"/>
                  <a:pt x="9161" y="1655"/>
                </a:cubicBezTo>
                <a:cubicBezTo>
                  <a:pt x="9084" y="1616"/>
                  <a:pt x="8950" y="1559"/>
                  <a:pt x="8854" y="1520"/>
                </a:cubicBezTo>
                <a:cubicBezTo>
                  <a:pt x="8662" y="1444"/>
                  <a:pt x="8450" y="1386"/>
                  <a:pt x="8239" y="1367"/>
                </a:cubicBezTo>
                <a:cubicBezTo>
                  <a:pt x="8124" y="1357"/>
                  <a:pt x="8013" y="1352"/>
                  <a:pt x="7905" y="1352"/>
                </a:cubicBezTo>
                <a:cubicBezTo>
                  <a:pt x="7797" y="1352"/>
                  <a:pt x="7692" y="1357"/>
                  <a:pt x="7586" y="1367"/>
                </a:cubicBezTo>
                <a:cubicBezTo>
                  <a:pt x="7144" y="1424"/>
                  <a:pt x="6722" y="1540"/>
                  <a:pt x="6280" y="1712"/>
                </a:cubicBezTo>
                <a:cubicBezTo>
                  <a:pt x="6069" y="1770"/>
                  <a:pt x="5877" y="1866"/>
                  <a:pt x="5685" y="1962"/>
                </a:cubicBezTo>
                <a:cubicBezTo>
                  <a:pt x="5685" y="1962"/>
                  <a:pt x="5680" y="1962"/>
                  <a:pt x="5675" y="1967"/>
                </a:cubicBezTo>
                <a:lnTo>
                  <a:pt x="5675" y="1967"/>
                </a:lnTo>
                <a:cubicBezTo>
                  <a:pt x="5747" y="1709"/>
                  <a:pt x="5802" y="1452"/>
                  <a:pt x="5839" y="1194"/>
                </a:cubicBezTo>
                <a:cubicBezTo>
                  <a:pt x="5839" y="1040"/>
                  <a:pt x="5839" y="867"/>
                  <a:pt x="5781" y="714"/>
                </a:cubicBezTo>
                <a:cubicBezTo>
                  <a:pt x="5762" y="656"/>
                  <a:pt x="5743" y="579"/>
                  <a:pt x="5704" y="522"/>
                </a:cubicBezTo>
                <a:cubicBezTo>
                  <a:pt x="5685" y="464"/>
                  <a:pt x="5647" y="407"/>
                  <a:pt x="5589" y="368"/>
                </a:cubicBezTo>
                <a:cubicBezTo>
                  <a:pt x="5512" y="272"/>
                  <a:pt x="5416" y="195"/>
                  <a:pt x="5301" y="138"/>
                </a:cubicBezTo>
                <a:cubicBezTo>
                  <a:pt x="5186" y="80"/>
                  <a:pt x="5032" y="42"/>
                  <a:pt x="4917" y="42"/>
                </a:cubicBezTo>
                <a:lnTo>
                  <a:pt x="4802" y="42"/>
                </a:lnTo>
                <a:cubicBezTo>
                  <a:pt x="4640" y="7"/>
                  <a:pt x="4534" y="0"/>
                  <a:pt x="44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2" name="Google Shape;542;p29"/>
          <p:cNvGrpSpPr/>
          <p:nvPr/>
        </p:nvGrpSpPr>
        <p:grpSpPr>
          <a:xfrm>
            <a:off x="1535525" y="582000"/>
            <a:ext cx="981285" cy="534397"/>
            <a:chOff x="816462" y="899275"/>
            <a:chExt cx="981285" cy="534397"/>
          </a:xfrm>
        </p:grpSpPr>
        <p:sp>
          <p:nvSpPr>
            <p:cNvPr id="543" name="Google Shape;543;p29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0"/>
          <p:cNvSpPr/>
          <p:nvPr/>
        </p:nvSpPr>
        <p:spPr>
          <a:xfrm flipH="1">
            <a:off x="-896888" y="31471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0"/>
          <p:cNvSpPr/>
          <p:nvPr/>
        </p:nvSpPr>
        <p:spPr>
          <a:xfrm rot="10800000" flipH="1">
            <a:off x="-1835942" y="-275971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8" name="Google Shape;548;p30"/>
          <p:cNvGrpSpPr/>
          <p:nvPr/>
        </p:nvGrpSpPr>
        <p:grpSpPr>
          <a:xfrm rot="10800000">
            <a:off x="6065959" y="3974688"/>
            <a:ext cx="1927771" cy="1267615"/>
            <a:chOff x="2972001" y="3277838"/>
            <a:chExt cx="987082" cy="649060"/>
          </a:xfrm>
        </p:grpSpPr>
        <p:sp>
          <p:nvSpPr>
            <p:cNvPr id="549" name="Google Shape;549;p30"/>
            <p:cNvSpPr/>
            <p:nvPr/>
          </p:nvSpPr>
          <p:spPr>
            <a:xfrm>
              <a:off x="2983046" y="3277838"/>
              <a:ext cx="976037" cy="649060"/>
            </a:xfrm>
            <a:custGeom>
              <a:avLst/>
              <a:gdLst/>
              <a:ahLst/>
              <a:cxnLst/>
              <a:rect l="l" t="t" r="r" b="b"/>
              <a:pathLst>
                <a:path w="13167" h="8756" extrusionOk="0">
                  <a:moveTo>
                    <a:pt x="271" y="501"/>
                  </a:moveTo>
                  <a:cubicBezTo>
                    <a:pt x="285" y="515"/>
                    <a:pt x="285" y="528"/>
                    <a:pt x="298" y="542"/>
                  </a:cubicBezTo>
                  <a:cubicBezTo>
                    <a:pt x="352" y="596"/>
                    <a:pt x="393" y="650"/>
                    <a:pt x="433" y="704"/>
                  </a:cubicBezTo>
                  <a:cubicBezTo>
                    <a:pt x="433" y="745"/>
                    <a:pt x="433" y="772"/>
                    <a:pt x="433" y="812"/>
                  </a:cubicBezTo>
                  <a:cubicBezTo>
                    <a:pt x="447" y="839"/>
                    <a:pt x="460" y="867"/>
                    <a:pt x="474" y="880"/>
                  </a:cubicBezTo>
                  <a:lnTo>
                    <a:pt x="447" y="867"/>
                  </a:lnTo>
                  <a:cubicBezTo>
                    <a:pt x="366" y="772"/>
                    <a:pt x="298" y="650"/>
                    <a:pt x="244" y="542"/>
                  </a:cubicBezTo>
                  <a:lnTo>
                    <a:pt x="244" y="515"/>
                  </a:lnTo>
                  <a:cubicBezTo>
                    <a:pt x="257" y="515"/>
                    <a:pt x="257" y="501"/>
                    <a:pt x="271" y="501"/>
                  </a:cubicBezTo>
                  <a:close/>
                  <a:moveTo>
                    <a:pt x="636" y="1"/>
                  </a:moveTo>
                  <a:cubicBezTo>
                    <a:pt x="569" y="1"/>
                    <a:pt x="501" y="1"/>
                    <a:pt x="433" y="14"/>
                  </a:cubicBezTo>
                  <a:cubicBezTo>
                    <a:pt x="366" y="41"/>
                    <a:pt x="312" y="55"/>
                    <a:pt x="244" y="95"/>
                  </a:cubicBezTo>
                  <a:cubicBezTo>
                    <a:pt x="176" y="136"/>
                    <a:pt x="122" y="190"/>
                    <a:pt x="68" y="244"/>
                  </a:cubicBezTo>
                  <a:cubicBezTo>
                    <a:pt x="0" y="312"/>
                    <a:pt x="0" y="406"/>
                    <a:pt x="68" y="474"/>
                  </a:cubicBezTo>
                  <a:cubicBezTo>
                    <a:pt x="82" y="488"/>
                    <a:pt x="109" y="501"/>
                    <a:pt x="136" y="515"/>
                  </a:cubicBezTo>
                  <a:cubicBezTo>
                    <a:pt x="136" y="542"/>
                    <a:pt x="149" y="555"/>
                    <a:pt x="149" y="582"/>
                  </a:cubicBezTo>
                  <a:cubicBezTo>
                    <a:pt x="190" y="691"/>
                    <a:pt x="257" y="785"/>
                    <a:pt x="325" y="880"/>
                  </a:cubicBezTo>
                  <a:cubicBezTo>
                    <a:pt x="406" y="988"/>
                    <a:pt x="488" y="1097"/>
                    <a:pt x="582" y="1205"/>
                  </a:cubicBezTo>
                  <a:cubicBezTo>
                    <a:pt x="704" y="1340"/>
                    <a:pt x="839" y="1489"/>
                    <a:pt x="975" y="1624"/>
                  </a:cubicBezTo>
                  <a:cubicBezTo>
                    <a:pt x="1015" y="1665"/>
                    <a:pt x="1069" y="1719"/>
                    <a:pt x="1110" y="1760"/>
                  </a:cubicBezTo>
                  <a:cubicBezTo>
                    <a:pt x="1584" y="3180"/>
                    <a:pt x="2368" y="4479"/>
                    <a:pt x="3424" y="5535"/>
                  </a:cubicBezTo>
                  <a:cubicBezTo>
                    <a:pt x="4033" y="6157"/>
                    <a:pt x="4696" y="6712"/>
                    <a:pt x="5426" y="7199"/>
                  </a:cubicBezTo>
                  <a:cubicBezTo>
                    <a:pt x="6130" y="7659"/>
                    <a:pt x="6888" y="8038"/>
                    <a:pt x="7673" y="8322"/>
                  </a:cubicBezTo>
                  <a:cubicBezTo>
                    <a:pt x="8403" y="8593"/>
                    <a:pt x="9188" y="8742"/>
                    <a:pt x="9973" y="8755"/>
                  </a:cubicBezTo>
                  <a:lnTo>
                    <a:pt x="10135" y="8755"/>
                  </a:lnTo>
                  <a:cubicBezTo>
                    <a:pt x="10555" y="8742"/>
                    <a:pt x="10974" y="8647"/>
                    <a:pt x="11367" y="8498"/>
                  </a:cubicBezTo>
                  <a:cubicBezTo>
                    <a:pt x="11786" y="8336"/>
                    <a:pt x="12165" y="8092"/>
                    <a:pt x="12490" y="7794"/>
                  </a:cubicBezTo>
                  <a:cubicBezTo>
                    <a:pt x="12814" y="7524"/>
                    <a:pt x="13031" y="7172"/>
                    <a:pt x="13139" y="6780"/>
                  </a:cubicBezTo>
                  <a:cubicBezTo>
                    <a:pt x="13166" y="6590"/>
                    <a:pt x="13166" y="6414"/>
                    <a:pt x="13112" y="6238"/>
                  </a:cubicBezTo>
                  <a:cubicBezTo>
                    <a:pt x="13085" y="6144"/>
                    <a:pt x="13058" y="6062"/>
                    <a:pt x="13017" y="5981"/>
                  </a:cubicBezTo>
                  <a:cubicBezTo>
                    <a:pt x="12963" y="5900"/>
                    <a:pt x="12909" y="5819"/>
                    <a:pt x="12841" y="5738"/>
                  </a:cubicBezTo>
                  <a:cubicBezTo>
                    <a:pt x="12693" y="5562"/>
                    <a:pt x="12517" y="5413"/>
                    <a:pt x="12314" y="5291"/>
                  </a:cubicBezTo>
                  <a:cubicBezTo>
                    <a:pt x="12138" y="5183"/>
                    <a:pt x="11948" y="5088"/>
                    <a:pt x="11745" y="5007"/>
                  </a:cubicBezTo>
                  <a:cubicBezTo>
                    <a:pt x="11326" y="4845"/>
                    <a:pt x="10906" y="4709"/>
                    <a:pt x="10473" y="4628"/>
                  </a:cubicBezTo>
                  <a:cubicBezTo>
                    <a:pt x="10257" y="4574"/>
                    <a:pt x="10040" y="4533"/>
                    <a:pt x="9824" y="4493"/>
                  </a:cubicBezTo>
                  <a:lnTo>
                    <a:pt x="9364" y="4398"/>
                  </a:lnTo>
                  <a:cubicBezTo>
                    <a:pt x="9202" y="4358"/>
                    <a:pt x="9026" y="4317"/>
                    <a:pt x="8850" y="4276"/>
                  </a:cubicBezTo>
                  <a:cubicBezTo>
                    <a:pt x="8633" y="4222"/>
                    <a:pt x="8417" y="4155"/>
                    <a:pt x="8214" y="4087"/>
                  </a:cubicBezTo>
                  <a:cubicBezTo>
                    <a:pt x="7361" y="3803"/>
                    <a:pt x="6536" y="3464"/>
                    <a:pt x="5738" y="3086"/>
                  </a:cubicBezTo>
                  <a:cubicBezTo>
                    <a:pt x="4953" y="2734"/>
                    <a:pt x="4209" y="2328"/>
                    <a:pt x="3491" y="1868"/>
                  </a:cubicBezTo>
                  <a:lnTo>
                    <a:pt x="3478" y="1868"/>
                  </a:lnTo>
                  <a:cubicBezTo>
                    <a:pt x="3167" y="1651"/>
                    <a:pt x="2842" y="1421"/>
                    <a:pt x="2517" y="1191"/>
                  </a:cubicBezTo>
                  <a:cubicBezTo>
                    <a:pt x="2355" y="1069"/>
                    <a:pt x="2192" y="934"/>
                    <a:pt x="2030" y="812"/>
                  </a:cubicBezTo>
                  <a:cubicBezTo>
                    <a:pt x="1881" y="691"/>
                    <a:pt x="1719" y="555"/>
                    <a:pt x="1570" y="420"/>
                  </a:cubicBezTo>
                  <a:cubicBezTo>
                    <a:pt x="1556" y="406"/>
                    <a:pt x="1543" y="393"/>
                    <a:pt x="1529" y="393"/>
                  </a:cubicBezTo>
                  <a:cubicBezTo>
                    <a:pt x="1516" y="379"/>
                    <a:pt x="1502" y="366"/>
                    <a:pt x="1489" y="352"/>
                  </a:cubicBezTo>
                  <a:cubicBezTo>
                    <a:pt x="1475" y="339"/>
                    <a:pt x="1448" y="325"/>
                    <a:pt x="1421" y="325"/>
                  </a:cubicBezTo>
                  <a:cubicBezTo>
                    <a:pt x="1340" y="258"/>
                    <a:pt x="1259" y="203"/>
                    <a:pt x="1164" y="149"/>
                  </a:cubicBezTo>
                  <a:cubicBezTo>
                    <a:pt x="1096" y="122"/>
                    <a:pt x="1042" y="95"/>
                    <a:pt x="975" y="82"/>
                  </a:cubicBezTo>
                  <a:cubicBezTo>
                    <a:pt x="921" y="55"/>
                    <a:pt x="853" y="28"/>
                    <a:pt x="799" y="14"/>
                  </a:cubicBezTo>
                  <a:cubicBezTo>
                    <a:pt x="745" y="1"/>
                    <a:pt x="690" y="1"/>
                    <a:pt x="636" y="1"/>
                  </a:cubicBezTo>
                  <a:close/>
                </a:path>
              </a:pathLst>
            </a:custGeom>
            <a:solidFill>
              <a:srgbClr val="FFAD0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2972001" y="3287845"/>
              <a:ext cx="911546" cy="569225"/>
            </a:xfrm>
            <a:custGeom>
              <a:avLst/>
              <a:gdLst/>
              <a:ahLst/>
              <a:cxnLst/>
              <a:rect l="l" t="t" r="r" b="b"/>
              <a:pathLst>
                <a:path w="12297" h="7679" extrusionOk="0">
                  <a:moveTo>
                    <a:pt x="258" y="1"/>
                  </a:moveTo>
                  <a:cubicBezTo>
                    <a:pt x="231" y="1"/>
                    <a:pt x="204" y="1"/>
                    <a:pt x="176" y="14"/>
                  </a:cubicBezTo>
                  <a:cubicBezTo>
                    <a:pt x="109" y="41"/>
                    <a:pt x="55" y="82"/>
                    <a:pt x="28" y="150"/>
                  </a:cubicBezTo>
                  <a:cubicBezTo>
                    <a:pt x="1" y="204"/>
                    <a:pt x="1" y="285"/>
                    <a:pt x="28" y="339"/>
                  </a:cubicBezTo>
                  <a:cubicBezTo>
                    <a:pt x="136" y="542"/>
                    <a:pt x="244" y="745"/>
                    <a:pt x="366" y="934"/>
                  </a:cubicBezTo>
                  <a:cubicBezTo>
                    <a:pt x="488" y="1124"/>
                    <a:pt x="596" y="1300"/>
                    <a:pt x="731" y="1476"/>
                  </a:cubicBezTo>
                  <a:cubicBezTo>
                    <a:pt x="961" y="1814"/>
                    <a:pt x="1218" y="2139"/>
                    <a:pt x="1503" y="2450"/>
                  </a:cubicBezTo>
                  <a:cubicBezTo>
                    <a:pt x="2044" y="3086"/>
                    <a:pt x="2666" y="3654"/>
                    <a:pt x="3329" y="4141"/>
                  </a:cubicBezTo>
                  <a:cubicBezTo>
                    <a:pt x="3857" y="4534"/>
                    <a:pt x="4412" y="4886"/>
                    <a:pt x="4994" y="5197"/>
                  </a:cubicBezTo>
                  <a:cubicBezTo>
                    <a:pt x="5129" y="5522"/>
                    <a:pt x="5345" y="5806"/>
                    <a:pt x="5602" y="6036"/>
                  </a:cubicBezTo>
                  <a:cubicBezTo>
                    <a:pt x="5657" y="6103"/>
                    <a:pt x="5724" y="6157"/>
                    <a:pt x="5792" y="6212"/>
                  </a:cubicBezTo>
                  <a:lnTo>
                    <a:pt x="5995" y="6374"/>
                  </a:lnTo>
                  <a:cubicBezTo>
                    <a:pt x="6144" y="6482"/>
                    <a:pt x="6293" y="6590"/>
                    <a:pt x="6441" y="6685"/>
                  </a:cubicBezTo>
                  <a:cubicBezTo>
                    <a:pt x="6445" y="6689"/>
                    <a:pt x="6450" y="6691"/>
                    <a:pt x="6456" y="6691"/>
                  </a:cubicBezTo>
                  <a:cubicBezTo>
                    <a:pt x="6470" y="6691"/>
                    <a:pt x="6486" y="6681"/>
                    <a:pt x="6495" y="6672"/>
                  </a:cubicBezTo>
                  <a:cubicBezTo>
                    <a:pt x="6509" y="6645"/>
                    <a:pt x="6509" y="6618"/>
                    <a:pt x="6482" y="6604"/>
                  </a:cubicBezTo>
                  <a:cubicBezTo>
                    <a:pt x="6414" y="6563"/>
                    <a:pt x="6347" y="6523"/>
                    <a:pt x="6293" y="6469"/>
                  </a:cubicBezTo>
                  <a:cubicBezTo>
                    <a:pt x="6171" y="6388"/>
                    <a:pt x="6063" y="6293"/>
                    <a:pt x="5954" y="6185"/>
                  </a:cubicBezTo>
                  <a:cubicBezTo>
                    <a:pt x="5900" y="6130"/>
                    <a:pt x="5846" y="6076"/>
                    <a:pt x="5805" y="6022"/>
                  </a:cubicBezTo>
                  <a:cubicBezTo>
                    <a:pt x="5751" y="5968"/>
                    <a:pt x="5697" y="5900"/>
                    <a:pt x="5657" y="5846"/>
                  </a:cubicBezTo>
                  <a:cubicBezTo>
                    <a:pt x="5535" y="5711"/>
                    <a:pt x="5440" y="5562"/>
                    <a:pt x="5359" y="5400"/>
                  </a:cubicBezTo>
                  <a:lnTo>
                    <a:pt x="5359" y="5400"/>
                  </a:lnTo>
                  <a:lnTo>
                    <a:pt x="5427" y="5427"/>
                  </a:lnTo>
                  <a:cubicBezTo>
                    <a:pt x="6130" y="5779"/>
                    <a:pt x="6874" y="6063"/>
                    <a:pt x="7619" y="6293"/>
                  </a:cubicBezTo>
                  <a:cubicBezTo>
                    <a:pt x="7686" y="6374"/>
                    <a:pt x="7754" y="6455"/>
                    <a:pt x="7835" y="6523"/>
                  </a:cubicBezTo>
                  <a:cubicBezTo>
                    <a:pt x="7916" y="6604"/>
                    <a:pt x="8011" y="6685"/>
                    <a:pt x="8106" y="6753"/>
                  </a:cubicBezTo>
                  <a:cubicBezTo>
                    <a:pt x="8187" y="6820"/>
                    <a:pt x="8268" y="6888"/>
                    <a:pt x="8363" y="6956"/>
                  </a:cubicBezTo>
                  <a:cubicBezTo>
                    <a:pt x="8471" y="7010"/>
                    <a:pt x="8566" y="7078"/>
                    <a:pt x="8674" y="7145"/>
                  </a:cubicBezTo>
                  <a:cubicBezTo>
                    <a:pt x="8877" y="7267"/>
                    <a:pt x="9093" y="7362"/>
                    <a:pt x="9310" y="7456"/>
                  </a:cubicBezTo>
                  <a:cubicBezTo>
                    <a:pt x="9405" y="7497"/>
                    <a:pt x="9499" y="7538"/>
                    <a:pt x="9608" y="7565"/>
                  </a:cubicBezTo>
                  <a:cubicBezTo>
                    <a:pt x="9702" y="7605"/>
                    <a:pt x="9838" y="7646"/>
                    <a:pt x="9946" y="7673"/>
                  </a:cubicBezTo>
                  <a:cubicBezTo>
                    <a:pt x="9953" y="7677"/>
                    <a:pt x="9959" y="7678"/>
                    <a:pt x="9965" y="7678"/>
                  </a:cubicBezTo>
                  <a:cubicBezTo>
                    <a:pt x="9980" y="7678"/>
                    <a:pt x="9990" y="7666"/>
                    <a:pt x="10000" y="7646"/>
                  </a:cubicBezTo>
                  <a:cubicBezTo>
                    <a:pt x="10000" y="7619"/>
                    <a:pt x="9987" y="7592"/>
                    <a:pt x="9959" y="7592"/>
                  </a:cubicBezTo>
                  <a:cubicBezTo>
                    <a:pt x="9838" y="7551"/>
                    <a:pt x="9716" y="7511"/>
                    <a:pt x="9581" y="7456"/>
                  </a:cubicBezTo>
                  <a:cubicBezTo>
                    <a:pt x="9202" y="7308"/>
                    <a:pt x="8836" y="7105"/>
                    <a:pt x="8498" y="6861"/>
                  </a:cubicBezTo>
                  <a:cubicBezTo>
                    <a:pt x="8322" y="6712"/>
                    <a:pt x="8160" y="6563"/>
                    <a:pt x="8011" y="6401"/>
                  </a:cubicBezTo>
                  <a:lnTo>
                    <a:pt x="8011" y="6401"/>
                  </a:lnTo>
                  <a:cubicBezTo>
                    <a:pt x="8633" y="6577"/>
                    <a:pt x="9269" y="6726"/>
                    <a:pt x="9905" y="6834"/>
                  </a:cubicBezTo>
                  <a:cubicBezTo>
                    <a:pt x="10041" y="6861"/>
                    <a:pt x="10176" y="6875"/>
                    <a:pt x="10311" y="6902"/>
                  </a:cubicBezTo>
                  <a:cubicBezTo>
                    <a:pt x="10325" y="6902"/>
                    <a:pt x="10325" y="6915"/>
                    <a:pt x="10325" y="6915"/>
                  </a:cubicBezTo>
                  <a:cubicBezTo>
                    <a:pt x="10474" y="7078"/>
                    <a:pt x="10636" y="7226"/>
                    <a:pt x="10825" y="7335"/>
                  </a:cubicBezTo>
                  <a:cubicBezTo>
                    <a:pt x="11028" y="7456"/>
                    <a:pt x="11231" y="7551"/>
                    <a:pt x="11448" y="7646"/>
                  </a:cubicBezTo>
                  <a:cubicBezTo>
                    <a:pt x="11459" y="7651"/>
                    <a:pt x="11470" y="7655"/>
                    <a:pt x="11482" y="7655"/>
                  </a:cubicBezTo>
                  <a:cubicBezTo>
                    <a:pt x="11497" y="7655"/>
                    <a:pt x="11513" y="7648"/>
                    <a:pt x="11529" y="7632"/>
                  </a:cubicBezTo>
                  <a:cubicBezTo>
                    <a:pt x="11529" y="7605"/>
                    <a:pt x="11529" y="7578"/>
                    <a:pt x="11502" y="7565"/>
                  </a:cubicBezTo>
                  <a:cubicBezTo>
                    <a:pt x="11272" y="7470"/>
                    <a:pt x="11055" y="7362"/>
                    <a:pt x="10866" y="7213"/>
                  </a:cubicBezTo>
                  <a:cubicBezTo>
                    <a:pt x="10798" y="7159"/>
                    <a:pt x="10731" y="7105"/>
                    <a:pt x="10663" y="7051"/>
                  </a:cubicBezTo>
                  <a:cubicBezTo>
                    <a:pt x="10622" y="7010"/>
                    <a:pt x="10595" y="6983"/>
                    <a:pt x="10568" y="6942"/>
                  </a:cubicBezTo>
                  <a:lnTo>
                    <a:pt x="10568" y="6942"/>
                  </a:lnTo>
                  <a:cubicBezTo>
                    <a:pt x="11110" y="7010"/>
                    <a:pt x="11651" y="7064"/>
                    <a:pt x="12206" y="7091"/>
                  </a:cubicBezTo>
                  <a:cubicBezTo>
                    <a:pt x="12210" y="7092"/>
                    <a:pt x="12214" y="7092"/>
                    <a:pt x="12218" y="7092"/>
                  </a:cubicBezTo>
                  <a:cubicBezTo>
                    <a:pt x="12288" y="7092"/>
                    <a:pt x="12296" y="6982"/>
                    <a:pt x="12219" y="6969"/>
                  </a:cubicBezTo>
                  <a:cubicBezTo>
                    <a:pt x="11881" y="6956"/>
                    <a:pt x="11556" y="6915"/>
                    <a:pt x="11231" y="6875"/>
                  </a:cubicBezTo>
                  <a:cubicBezTo>
                    <a:pt x="11015" y="6848"/>
                    <a:pt x="10812" y="6820"/>
                    <a:pt x="10595" y="6780"/>
                  </a:cubicBezTo>
                  <a:cubicBezTo>
                    <a:pt x="10636" y="6739"/>
                    <a:pt x="10677" y="6699"/>
                    <a:pt x="10731" y="6672"/>
                  </a:cubicBezTo>
                  <a:cubicBezTo>
                    <a:pt x="10785" y="6631"/>
                    <a:pt x="10839" y="6590"/>
                    <a:pt x="10893" y="6550"/>
                  </a:cubicBezTo>
                  <a:cubicBezTo>
                    <a:pt x="10961" y="6523"/>
                    <a:pt x="11028" y="6482"/>
                    <a:pt x="11096" y="6455"/>
                  </a:cubicBezTo>
                  <a:cubicBezTo>
                    <a:pt x="11204" y="6401"/>
                    <a:pt x="11326" y="6374"/>
                    <a:pt x="11448" y="6333"/>
                  </a:cubicBezTo>
                  <a:cubicBezTo>
                    <a:pt x="11570" y="6306"/>
                    <a:pt x="11691" y="6279"/>
                    <a:pt x="11827" y="6266"/>
                  </a:cubicBezTo>
                  <a:cubicBezTo>
                    <a:pt x="11894" y="6252"/>
                    <a:pt x="11949" y="6239"/>
                    <a:pt x="12016" y="6239"/>
                  </a:cubicBezTo>
                  <a:cubicBezTo>
                    <a:pt x="12043" y="6239"/>
                    <a:pt x="12057" y="6212"/>
                    <a:pt x="12057" y="6198"/>
                  </a:cubicBezTo>
                  <a:cubicBezTo>
                    <a:pt x="12057" y="6171"/>
                    <a:pt x="12043" y="6157"/>
                    <a:pt x="12016" y="6157"/>
                  </a:cubicBezTo>
                  <a:cubicBezTo>
                    <a:pt x="11719" y="6171"/>
                    <a:pt x="11434" y="6225"/>
                    <a:pt x="11137" y="6306"/>
                  </a:cubicBezTo>
                  <a:cubicBezTo>
                    <a:pt x="10988" y="6347"/>
                    <a:pt x="10853" y="6415"/>
                    <a:pt x="10717" y="6482"/>
                  </a:cubicBezTo>
                  <a:cubicBezTo>
                    <a:pt x="10650" y="6509"/>
                    <a:pt x="10582" y="6550"/>
                    <a:pt x="10514" y="6590"/>
                  </a:cubicBezTo>
                  <a:cubicBezTo>
                    <a:pt x="10447" y="6631"/>
                    <a:pt x="10392" y="6672"/>
                    <a:pt x="10338" y="6739"/>
                  </a:cubicBezTo>
                  <a:lnTo>
                    <a:pt x="10230" y="6712"/>
                  </a:lnTo>
                  <a:cubicBezTo>
                    <a:pt x="9892" y="6645"/>
                    <a:pt x="9554" y="6577"/>
                    <a:pt x="9229" y="6496"/>
                  </a:cubicBezTo>
                  <a:cubicBezTo>
                    <a:pt x="8904" y="6415"/>
                    <a:pt x="8579" y="6333"/>
                    <a:pt x="8268" y="6225"/>
                  </a:cubicBezTo>
                  <a:cubicBezTo>
                    <a:pt x="8092" y="6185"/>
                    <a:pt x="7930" y="6117"/>
                    <a:pt x="7754" y="6063"/>
                  </a:cubicBezTo>
                  <a:lnTo>
                    <a:pt x="7849" y="5995"/>
                  </a:lnTo>
                  <a:lnTo>
                    <a:pt x="7835" y="5995"/>
                  </a:lnTo>
                  <a:cubicBezTo>
                    <a:pt x="7930" y="5914"/>
                    <a:pt x="8025" y="5846"/>
                    <a:pt x="8133" y="5779"/>
                  </a:cubicBezTo>
                  <a:cubicBezTo>
                    <a:pt x="8241" y="5724"/>
                    <a:pt x="8349" y="5670"/>
                    <a:pt x="8458" y="5630"/>
                  </a:cubicBezTo>
                  <a:cubicBezTo>
                    <a:pt x="8742" y="5508"/>
                    <a:pt x="9039" y="5427"/>
                    <a:pt x="9337" y="5386"/>
                  </a:cubicBezTo>
                  <a:cubicBezTo>
                    <a:pt x="9527" y="5354"/>
                    <a:pt x="9717" y="5341"/>
                    <a:pt x="9908" y="5341"/>
                  </a:cubicBezTo>
                  <a:cubicBezTo>
                    <a:pt x="10042" y="5341"/>
                    <a:pt x="10177" y="5348"/>
                    <a:pt x="10311" y="5359"/>
                  </a:cubicBezTo>
                  <a:cubicBezTo>
                    <a:pt x="10338" y="5359"/>
                    <a:pt x="10352" y="5346"/>
                    <a:pt x="10352" y="5332"/>
                  </a:cubicBezTo>
                  <a:cubicBezTo>
                    <a:pt x="10365" y="5305"/>
                    <a:pt x="10352" y="5278"/>
                    <a:pt x="10325" y="5278"/>
                  </a:cubicBezTo>
                  <a:cubicBezTo>
                    <a:pt x="10176" y="5264"/>
                    <a:pt x="10014" y="5251"/>
                    <a:pt x="9851" y="5251"/>
                  </a:cubicBezTo>
                  <a:lnTo>
                    <a:pt x="9635" y="5251"/>
                  </a:lnTo>
                  <a:cubicBezTo>
                    <a:pt x="9378" y="5264"/>
                    <a:pt x="9121" y="5291"/>
                    <a:pt x="8850" y="5346"/>
                  </a:cubicBezTo>
                  <a:cubicBezTo>
                    <a:pt x="8606" y="5400"/>
                    <a:pt x="8363" y="5467"/>
                    <a:pt x="8119" y="5576"/>
                  </a:cubicBezTo>
                  <a:cubicBezTo>
                    <a:pt x="7997" y="5616"/>
                    <a:pt x="7889" y="5670"/>
                    <a:pt x="7781" y="5724"/>
                  </a:cubicBezTo>
                  <a:cubicBezTo>
                    <a:pt x="7727" y="5765"/>
                    <a:pt x="7686" y="5792"/>
                    <a:pt x="7632" y="5833"/>
                  </a:cubicBezTo>
                  <a:lnTo>
                    <a:pt x="7564" y="5887"/>
                  </a:lnTo>
                  <a:cubicBezTo>
                    <a:pt x="7537" y="5914"/>
                    <a:pt x="7510" y="5941"/>
                    <a:pt x="7483" y="5955"/>
                  </a:cubicBezTo>
                  <a:cubicBezTo>
                    <a:pt x="6739" y="5684"/>
                    <a:pt x="6022" y="5359"/>
                    <a:pt x="5332" y="4980"/>
                  </a:cubicBezTo>
                  <a:lnTo>
                    <a:pt x="5345" y="4967"/>
                  </a:lnTo>
                  <a:cubicBezTo>
                    <a:pt x="5440" y="4913"/>
                    <a:pt x="5535" y="4858"/>
                    <a:pt x="5643" y="4818"/>
                  </a:cubicBezTo>
                  <a:cubicBezTo>
                    <a:pt x="5792" y="4764"/>
                    <a:pt x="5941" y="4710"/>
                    <a:pt x="6090" y="4669"/>
                  </a:cubicBezTo>
                  <a:cubicBezTo>
                    <a:pt x="6171" y="4642"/>
                    <a:pt x="6252" y="4628"/>
                    <a:pt x="6333" y="4601"/>
                  </a:cubicBezTo>
                  <a:cubicBezTo>
                    <a:pt x="6414" y="4588"/>
                    <a:pt x="6509" y="4574"/>
                    <a:pt x="6577" y="4561"/>
                  </a:cubicBezTo>
                  <a:cubicBezTo>
                    <a:pt x="6820" y="4530"/>
                    <a:pt x="7064" y="4515"/>
                    <a:pt x="7307" y="4515"/>
                  </a:cubicBezTo>
                  <a:cubicBezTo>
                    <a:pt x="7389" y="4515"/>
                    <a:pt x="7470" y="4517"/>
                    <a:pt x="7551" y="4520"/>
                  </a:cubicBezTo>
                  <a:cubicBezTo>
                    <a:pt x="7578" y="4520"/>
                    <a:pt x="7592" y="4493"/>
                    <a:pt x="7592" y="4480"/>
                  </a:cubicBezTo>
                  <a:cubicBezTo>
                    <a:pt x="7592" y="4458"/>
                    <a:pt x="7582" y="4435"/>
                    <a:pt x="7564" y="4435"/>
                  </a:cubicBezTo>
                  <a:cubicBezTo>
                    <a:pt x="7560" y="4435"/>
                    <a:pt x="7556" y="4437"/>
                    <a:pt x="7551" y="4439"/>
                  </a:cubicBezTo>
                  <a:cubicBezTo>
                    <a:pt x="7443" y="4439"/>
                    <a:pt x="7334" y="4425"/>
                    <a:pt x="7226" y="4412"/>
                  </a:cubicBezTo>
                  <a:lnTo>
                    <a:pt x="6915" y="4412"/>
                  </a:lnTo>
                  <a:cubicBezTo>
                    <a:pt x="6807" y="4412"/>
                    <a:pt x="6698" y="4412"/>
                    <a:pt x="6577" y="4439"/>
                  </a:cubicBezTo>
                  <a:cubicBezTo>
                    <a:pt x="6468" y="4453"/>
                    <a:pt x="6360" y="4453"/>
                    <a:pt x="6238" y="4466"/>
                  </a:cubicBezTo>
                  <a:cubicBezTo>
                    <a:pt x="6022" y="4493"/>
                    <a:pt x="5805" y="4547"/>
                    <a:pt x="5589" y="4615"/>
                  </a:cubicBezTo>
                  <a:cubicBezTo>
                    <a:pt x="5494" y="4642"/>
                    <a:pt x="5386" y="4683"/>
                    <a:pt x="5278" y="4723"/>
                  </a:cubicBezTo>
                  <a:cubicBezTo>
                    <a:pt x="5237" y="4737"/>
                    <a:pt x="5183" y="4764"/>
                    <a:pt x="5129" y="4791"/>
                  </a:cubicBezTo>
                  <a:lnTo>
                    <a:pt x="5061" y="4818"/>
                  </a:lnTo>
                  <a:cubicBezTo>
                    <a:pt x="4926" y="4737"/>
                    <a:pt x="4804" y="4669"/>
                    <a:pt x="4669" y="4574"/>
                  </a:cubicBezTo>
                  <a:cubicBezTo>
                    <a:pt x="3749" y="3992"/>
                    <a:pt x="2910" y="3289"/>
                    <a:pt x="2166" y="2491"/>
                  </a:cubicBezTo>
                  <a:lnTo>
                    <a:pt x="2166" y="2477"/>
                  </a:lnTo>
                  <a:lnTo>
                    <a:pt x="2129" y="2453"/>
                  </a:lnTo>
                  <a:lnTo>
                    <a:pt x="2129" y="2453"/>
                  </a:lnTo>
                  <a:cubicBezTo>
                    <a:pt x="1821" y="2104"/>
                    <a:pt x="1527" y="1742"/>
                    <a:pt x="1259" y="1367"/>
                  </a:cubicBezTo>
                  <a:cubicBezTo>
                    <a:pt x="1124" y="1165"/>
                    <a:pt x="988" y="962"/>
                    <a:pt x="853" y="759"/>
                  </a:cubicBezTo>
                  <a:cubicBezTo>
                    <a:pt x="785" y="650"/>
                    <a:pt x="731" y="556"/>
                    <a:pt x="664" y="447"/>
                  </a:cubicBezTo>
                  <a:cubicBezTo>
                    <a:pt x="609" y="339"/>
                    <a:pt x="542" y="217"/>
                    <a:pt x="474" y="109"/>
                  </a:cubicBezTo>
                  <a:cubicBezTo>
                    <a:pt x="420" y="41"/>
                    <a:pt x="339" y="1"/>
                    <a:pt x="25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30"/>
          <p:cNvSpPr/>
          <p:nvPr/>
        </p:nvSpPr>
        <p:spPr>
          <a:xfrm>
            <a:off x="-937175" y="2476125"/>
            <a:ext cx="5650622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0"/>
          <p:cNvSpPr/>
          <p:nvPr/>
        </p:nvSpPr>
        <p:spPr>
          <a:xfrm>
            <a:off x="-937182" y="2583837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30"/>
          <p:cNvGrpSpPr/>
          <p:nvPr/>
        </p:nvGrpSpPr>
        <p:grpSpPr>
          <a:xfrm rot="-6026666">
            <a:off x="7979780" y="185754"/>
            <a:ext cx="1109051" cy="1449462"/>
            <a:chOff x="2179573" y="1629825"/>
            <a:chExt cx="658104" cy="860102"/>
          </a:xfrm>
        </p:grpSpPr>
        <p:sp>
          <p:nvSpPr>
            <p:cNvPr id="554" name="Google Shape;554;p30"/>
            <p:cNvSpPr/>
            <p:nvPr/>
          </p:nvSpPr>
          <p:spPr>
            <a:xfrm>
              <a:off x="2179573" y="1629825"/>
              <a:ext cx="658104" cy="776411"/>
            </a:xfrm>
            <a:custGeom>
              <a:avLst/>
              <a:gdLst/>
              <a:ahLst/>
              <a:cxnLst/>
              <a:rect l="l" t="t" r="r" b="b"/>
              <a:pathLst>
                <a:path w="8878" h="10474" extrusionOk="0">
                  <a:moveTo>
                    <a:pt x="1922" y="1"/>
                  </a:moveTo>
                  <a:cubicBezTo>
                    <a:pt x="1868" y="1"/>
                    <a:pt x="1828" y="28"/>
                    <a:pt x="1814" y="55"/>
                  </a:cubicBezTo>
                  <a:cubicBezTo>
                    <a:pt x="1747" y="177"/>
                    <a:pt x="1692" y="299"/>
                    <a:pt x="1638" y="420"/>
                  </a:cubicBezTo>
                  <a:cubicBezTo>
                    <a:pt x="1598" y="542"/>
                    <a:pt x="1544" y="650"/>
                    <a:pt x="1489" y="745"/>
                  </a:cubicBezTo>
                  <a:lnTo>
                    <a:pt x="1151" y="1395"/>
                  </a:lnTo>
                  <a:cubicBezTo>
                    <a:pt x="962" y="1760"/>
                    <a:pt x="745" y="2193"/>
                    <a:pt x="542" y="2653"/>
                  </a:cubicBezTo>
                  <a:cubicBezTo>
                    <a:pt x="448" y="2870"/>
                    <a:pt x="366" y="3072"/>
                    <a:pt x="299" y="3275"/>
                  </a:cubicBezTo>
                  <a:cubicBezTo>
                    <a:pt x="231" y="3492"/>
                    <a:pt x="163" y="3708"/>
                    <a:pt x="123" y="3925"/>
                  </a:cubicBezTo>
                  <a:cubicBezTo>
                    <a:pt x="69" y="4141"/>
                    <a:pt x="42" y="4358"/>
                    <a:pt x="15" y="4574"/>
                  </a:cubicBezTo>
                  <a:cubicBezTo>
                    <a:pt x="1" y="4804"/>
                    <a:pt x="1" y="5048"/>
                    <a:pt x="15" y="5278"/>
                  </a:cubicBezTo>
                  <a:cubicBezTo>
                    <a:pt x="55" y="5765"/>
                    <a:pt x="177" y="6239"/>
                    <a:pt x="353" y="6685"/>
                  </a:cubicBezTo>
                  <a:cubicBezTo>
                    <a:pt x="502" y="7051"/>
                    <a:pt x="678" y="7402"/>
                    <a:pt x="908" y="7727"/>
                  </a:cubicBezTo>
                  <a:cubicBezTo>
                    <a:pt x="1381" y="8417"/>
                    <a:pt x="1977" y="9013"/>
                    <a:pt x="2680" y="9473"/>
                  </a:cubicBezTo>
                  <a:cubicBezTo>
                    <a:pt x="3073" y="9743"/>
                    <a:pt x="3519" y="9960"/>
                    <a:pt x="3979" y="10109"/>
                  </a:cubicBezTo>
                  <a:cubicBezTo>
                    <a:pt x="4182" y="10203"/>
                    <a:pt x="4399" y="10271"/>
                    <a:pt x="4629" y="10325"/>
                  </a:cubicBezTo>
                  <a:cubicBezTo>
                    <a:pt x="4777" y="10366"/>
                    <a:pt x="4940" y="10393"/>
                    <a:pt x="5062" y="10406"/>
                  </a:cubicBezTo>
                  <a:cubicBezTo>
                    <a:pt x="5210" y="10433"/>
                    <a:pt x="5359" y="10460"/>
                    <a:pt x="5522" y="10460"/>
                  </a:cubicBezTo>
                  <a:cubicBezTo>
                    <a:pt x="5616" y="10474"/>
                    <a:pt x="5711" y="10474"/>
                    <a:pt x="5792" y="10474"/>
                  </a:cubicBezTo>
                  <a:lnTo>
                    <a:pt x="5995" y="10474"/>
                  </a:lnTo>
                  <a:cubicBezTo>
                    <a:pt x="6076" y="10474"/>
                    <a:pt x="6144" y="10460"/>
                    <a:pt x="6212" y="10447"/>
                  </a:cubicBezTo>
                  <a:cubicBezTo>
                    <a:pt x="6279" y="10447"/>
                    <a:pt x="6334" y="10433"/>
                    <a:pt x="6401" y="10420"/>
                  </a:cubicBezTo>
                  <a:lnTo>
                    <a:pt x="6415" y="10420"/>
                  </a:lnTo>
                  <a:cubicBezTo>
                    <a:pt x="6442" y="10420"/>
                    <a:pt x="6469" y="10406"/>
                    <a:pt x="6482" y="10393"/>
                  </a:cubicBezTo>
                  <a:cubicBezTo>
                    <a:pt x="6685" y="10285"/>
                    <a:pt x="6888" y="10149"/>
                    <a:pt x="7078" y="10000"/>
                  </a:cubicBezTo>
                  <a:cubicBezTo>
                    <a:pt x="7254" y="9865"/>
                    <a:pt x="7430" y="9703"/>
                    <a:pt x="7592" y="9527"/>
                  </a:cubicBezTo>
                  <a:cubicBezTo>
                    <a:pt x="7754" y="9351"/>
                    <a:pt x="7917" y="9161"/>
                    <a:pt x="8052" y="8972"/>
                  </a:cubicBezTo>
                  <a:cubicBezTo>
                    <a:pt x="8187" y="8783"/>
                    <a:pt x="8309" y="8580"/>
                    <a:pt x="8417" y="8363"/>
                  </a:cubicBezTo>
                  <a:cubicBezTo>
                    <a:pt x="8580" y="8038"/>
                    <a:pt x="8701" y="7687"/>
                    <a:pt x="8783" y="7335"/>
                  </a:cubicBezTo>
                  <a:cubicBezTo>
                    <a:pt x="8850" y="6969"/>
                    <a:pt x="8877" y="6604"/>
                    <a:pt x="8877" y="6239"/>
                  </a:cubicBezTo>
                  <a:cubicBezTo>
                    <a:pt x="8850" y="5467"/>
                    <a:pt x="8688" y="4710"/>
                    <a:pt x="8363" y="4006"/>
                  </a:cubicBezTo>
                  <a:cubicBezTo>
                    <a:pt x="8066" y="3330"/>
                    <a:pt x="7605" y="2721"/>
                    <a:pt x="7037" y="2261"/>
                  </a:cubicBezTo>
                  <a:cubicBezTo>
                    <a:pt x="6739" y="2031"/>
                    <a:pt x="6428" y="1841"/>
                    <a:pt x="6090" y="1692"/>
                  </a:cubicBezTo>
                  <a:cubicBezTo>
                    <a:pt x="5725" y="1530"/>
                    <a:pt x="5332" y="1395"/>
                    <a:pt x="4940" y="1300"/>
                  </a:cubicBezTo>
                  <a:lnTo>
                    <a:pt x="4520" y="1192"/>
                  </a:lnTo>
                  <a:cubicBezTo>
                    <a:pt x="4277" y="1124"/>
                    <a:pt x="4033" y="1056"/>
                    <a:pt x="3790" y="989"/>
                  </a:cubicBezTo>
                  <a:cubicBezTo>
                    <a:pt x="3411" y="880"/>
                    <a:pt x="3045" y="732"/>
                    <a:pt x="2694" y="556"/>
                  </a:cubicBezTo>
                  <a:cubicBezTo>
                    <a:pt x="2464" y="420"/>
                    <a:pt x="2247" y="272"/>
                    <a:pt x="2058" y="109"/>
                  </a:cubicBezTo>
                  <a:lnTo>
                    <a:pt x="2031" y="82"/>
                  </a:lnTo>
                  <a:lnTo>
                    <a:pt x="2004" y="55"/>
                  </a:lnTo>
                  <a:cubicBezTo>
                    <a:pt x="1990" y="28"/>
                    <a:pt x="1949" y="14"/>
                    <a:pt x="1922" y="1"/>
                  </a:cubicBezTo>
                  <a:close/>
                </a:path>
              </a:pathLst>
            </a:custGeom>
            <a:solidFill>
              <a:srgbClr val="7ABEAE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2260891" y="1672004"/>
              <a:ext cx="503548" cy="817923"/>
            </a:xfrm>
            <a:custGeom>
              <a:avLst/>
              <a:gdLst/>
              <a:ahLst/>
              <a:cxnLst/>
              <a:rect l="l" t="t" r="r" b="b"/>
              <a:pathLst>
                <a:path w="6793" h="11034" extrusionOk="0">
                  <a:moveTo>
                    <a:pt x="961" y="0"/>
                  </a:moveTo>
                  <a:cubicBezTo>
                    <a:pt x="947" y="14"/>
                    <a:pt x="934" y="41"/>
                    <a:pt x="934" y="54"/>
                  </a:cubicBezTo>
                  <a:cubicBezTo>
                    <a:pt x="1015" y="257"/>
                    <a:pt x="1110" y="460"/>
                    <a:pt x="1218" y="650"/>
                  </a:cubicBezTo>
                  <a:cubicBezTo>
                    <a:pt x="1313" y="853"/>
                    <a:pt x="1434" y="1042"/>
                    <a:pt x="1556" y="1232"/>
                  </a:cubicBezTo>
                  <a:cubicBezTo>
                    <a:pt x="1678" y="1435"/>
                    <a:pt x="1800" y="1610"/>
                    <a:pt x="1935" y="1800"/>
                  </a:cubicBezTo>
                  <a:cubicBezTo>
                    <a:pt x="1989" y="1881"/>
                    <a:pt x="2057" y="1962"/>
                    <a:pt x="2111" y="2030"/>
                  </a:cubicBezTo>
                  <a:lnTo>
                    <a:pt x="2016" y="2003"/>
                  </a:lnTo>
                  <a:cubicBezTo>
                    <a:pt x="1881" y="1962"/>
                    <a:pt x="1759" y="1908"/>
                    <a:pt x="1651" y="1854"/>
                  </a:cubicBezTo>
                  <a:cubicBezTo>
                    <a:pt x="1515" y="1800"/>
                    <a:pt x="1407" y="1732"/>
                    <a:pt x="1285" y="1651"/>
                  </a:cubicBezTo>
                  <a:cubicBezTo>
                    <a:pt x="1164" y="1570"/>
                    <a:pt x="1042" y="1475"/>
                    <a:pt x="920" y="1380"/>
                  </a:cubicBezTo>
                  <a:cubicBezTo>
                    <a:pt x="812" y="1286"/>
                    <a:pt x="690" y="1177"/>
                    <a:pt x="595" y="1056"/>
                  </a:cubicBezTo>
                  <a:lnTo>
                    <a:pt x="555" y="1015"/>
                  </a:lnTo>
                  <a:cubicBezTo>
                    <a:pt x="541" y="1002"/>
                    <a:pt x="528" y="988"/>
                    <a:pt x="514" y="988"/>
                  </a:cubicBezTo>
                  <a:lnTo>
                    <a:pt x="487" y="988"/>
                  </a:lnTo>
                  <a:cubicBezTo>
                    <a:pt x="474" y="1002"/>
                    <a:pt x="460" y="1029"/>
                    <a:pt x="474" y="1056"/>
                  </a:cubicBezTo>
                  <a:cubicBezTo>
                    <a:pt x="595" y="1177"/>
                    <a:pt x="717" y="1313"/>
                    <a:pt x="839" y="1421"/>
                  </a:cubicBezTo>
                  <a:cubicBezTo>
                    <a:pt x="907" y="1489"/>
                    <a:pt x="974" y="1556"/>
                    <a:pt x="1055" y="1610"/>
                  </a:cubicBezTo>
                  <a:cubicBezTo>
                    <a:pt x="1123" y="1678"/>
                    <a:pt x="1218" y="1746"/>
                    <a:pt x="1299" y="1800"/>
                  </a:cubicBezTo>
                  <a:cubicBezTo>
                    <a:pt x="1448" y="1908"/>
                    <a:pt x="1610" y="2003"/>
                    <a:pt x="1786" y="2084"/>
                  </a:cubicBezTo>
                  <a:cubicBezTo>
                    <a:pt x="1867" y="2125"/>
                    <a:pt x="1948" y="2152"/>
                    <a:pt x="2030" y="2179"/>
                  </a:cubicBezTo>
                  <a:cubicBezTo>
                    <a:pt x="2070" y="2192"/>
                    <a:pt x="2111" y="2206"/>
                    <a:pt x="2165" y="2206"/>
                  </a:cubicBezTo>
                  <a:cubicBezTo>
                    <a:pt x="2192" y="2219"/>
                    <a:pt x="2219" y="2219"/>
                    <a:pt x="2246" y="2219"/>
                  </a:cubicBezTo>
                  <a:lnTo>
                    <a:pt x="2341" y="2368"/>
                  </a:lnTo>
                  <a:cubicBezTo>
                    <a:pt x="2625" y="2734"/>
                    <a:pt x="2909" y="3085"/>
                    <a:pt x="3193" y="3451"/>
                  </a:cubicBezTo>
                  <a:cubicBezTo>
                    <a:pt x="3450" y="3816"/>
                    <a:pt x="3694" y="4181"/>
                    <a:pt x="3924" y="4560"/>
                  </a:cubicBezTo>
                  <a:cubicBezTo>
                    <a:pt x="3992" y="4696"/>
                    <a:pt x="4059" y="4831"/>
                    <a:pt x="4127" y="4966"/>
                  </a:cubicBezTo>
                  <a:lnTo>
                    <a:pt x="3843" y="4966"/>
                  </a:lnTo>
                  <a:cubicBezTo>
                    <a:pt x="3667" y="4966"/>
                    <a:pt x="3505" y="4966"/>
                    <a:pt x="3329" y="4953"/>
                  </a:cubicBezTo>
                  <a:cubicBezTo>
                    <a:pt x="3139" y="4939"/>
                    <a:pt x="2936" y="4898"/>
                    <a:pt x="2733" y="4858"/>
                  </a:cubicBezTo>
                  <a:cubicBezTo>
                    <a:pt x="2530" y="4817"/>
                    <a:pt x="2327" y="4763"/>
                    <a:pt x="2138" y="4696"/>
                  </a:cubicBezTo>
                  <a:cubicBezTo>
                    <a:pt x="1921" y="4614"/>
                    <a:pt x="1718" y="4533"/>
                    <a:pt x="1515" y="4438"/>
                  </a:cubicBezTo>
                  <a:cubicBezTo>
                    <a:pt x="1326" y="4330"/>
                    <a:pt x="1123" y="4222"/>
                    <a:pt x="947" y="4100"/>
                  </a:cubicBezTo>
                  <a:lnTo>
                    <a:pt x="961" y="4100"/>
                  </a:lnTo>
                  <a:cubicBezTo>
                    <a:pt x="690" y="3924"/>
                    <a:pt x="447" y="3708"/>
                    <a:pt x="230" y="3478"/>
                  </a:cubicBezTo>
                  <a:cubicBezTo>
                    <a:pt x="176" y="3410"/>
                    <a:pt x="135" y="3356"/>
                    <a:pt x="81" y="3302"/>
                  </a:cubicBezTo>
                  <a:cubicBezTo>
                    <a:pt x="68" y="3288"/>
                    <a:pt x="68" y="3275"/>
                    <a:pt x="54" y="3275"/>
                  </a:cubicBezTo>
                  <a:lnTo>
                    <a:pt x="27" y="3275"/>
                  </a:lnTo>
                  <a:cubicBezTo>
                    <a:pt x="0" y="3288"/>
                    <a:pt x="0" y="3315"/>
                    <a:pt x="14" y="3342"/>
                  </a:cubicBezTo>
                  <a:cubicBezTo>
                    <a:pt x="244" y="3627"/>
                    <a:pt x="501" y="3897"/>
                    <a:pt x="812" y="4127"/>
                  </a:cubicBezTo>
                  <a:cubicBezTo>
                    <a:pt x="1137" y="4371"/>
                    <a:pt x="1475" y="4574"/>
                    <a:pt x="1854" y="4750"/>
                  </a:cubicBezTo>
                  <a:cubicBezTo>
                    <a:pt x="2043" y="4844"/>
                    <a:pt x="2233" y="4912"/>
                    <a:pt x="2422" y="4980"/>
                  </a:cubicBezTo>
                  <a:cubicBezTo>
                    <a:pt x="2625" y="5047"/>
                    <a:pt x="2814" y="5115"/>
                    <a:pt x="3017" y="5156"/>
                  </a:cubicBezTo>
                  <a:cubicBezTo>
                    <a:pt x="3207" y="5196"/>
                    <a:pt x="3410" y="5223"/>
                    <a:pt x="3599" y="5237"/>
                  </a:cubicBezTo>
                  <a:cubicBezTo>
                    <a:pt x="3677" y="5247"/>
                    <a:pt x="3752" y="5252"/>
                    <a:pt x="3827" y="5252"/>
                  </a:cubicBezTo>
                  <a:cubicBezTo>
                    <a:pt x="3947" y="5252"/>
                    <a:pt x="4064" y="5240"/>
                    <a:pt x="4181" y="5223"/>
                  </a:cubicBezTo>
                  <a:cubicBezTo>
                    <a:pt x="4208" y="5223"/>
                    <a:pt x="4222" y="5210"/>
                    <a:pt x="4249" y="5210"/>
                  </a:cubicBezTo>
                  <a:cubicBezTo>
                    <a:pt x="4614" y="6008"/>
                    <a:pt x="4898" y="6860"/>
                    <a:pt x="5074" y="7740"/>
                  </a:cubicBezTo>
                  <a:cubicBezTo>
                    <a:pt x="5088" y="7821"/>
                    <a:pt x="5101" y="7916"/>
                    <a:pt x="5115" y="7997"/>
                  </a:cubicBezTo>
                  <a:cubicBezTo>
                    <a:pt x="4979" y="8024"/>
                    <a:pt x="4858" y="8038"/>
                    <a:pt x="4736" y="8051"/>
                  </a:cubicBezTo>
                  <a:cubicBezTo>
                    <a:pt x="4560" y="8092"/>
                    <a:pt x="4384" y="8105"/>
                    <a:pt x="4208" y="8119"/>
                  </a:cubicBezTo>
                  <a:cubicBezTo>
                    <a:pt x="3816" y="8092"/>
                    <a:pt x="3437" y="8024"/>
                    <a:pt x="3058" y="7916"/>
                  </a:cubicBezTo>
                  <a:cubicBezTo>
                    <a:pt x="2882" y="7848"/>
                    <a:pt x="2693" y="7781"/>
                    <a:pt x="2517" y="7713"/>
                  </a:cubicBezTo>
                  <a:cubicBezTo>
                    <a:pt x="2327" y="7645"/>
                    <a:pt x="2138" y="7551"/>
                    <a:pt x="1962" y="7469"/>
                  </a:cubicBezTo>
                  <a:cubicBezTo>
                    <a:pt x="1597" y="7280"/>
                    <a:pt x="1245" y="7077"/>
                    <a:pt x="907" y="6860"/>
                  </a:cubicBezTo>
                  <a:cubicBezTo>
                    <a:pt x="812" y="6806"/>
                    <a:pt x="704" y="6739"/>
                    <a:pt x="609" y="6685"/>
                  </a:cubicBezTo>
                  <a:cubicBezTo>
                    <a:pt x="609" y="6671"/>
                    <a:pt x="595" y="6671"/>
                    <a:pt x="582" y="6671"/>
                  </a:cubicBezTo>
                  <a:cubicBezTo>
                    <a:pt x="568" y="6671"/>
                    <a:pt x="555" y="6671"/>
                    <a:pt x="555" y="6685"/>
                  </a:cubicBezTo>
                  <a:cubicBezTo>
                    <a:pt x="541" y="6698"/>
                    <a:pt x="541" y="6725"/>
                    <a:pt x="555" y="6752"/>
                  </a:cubicBezTo>
                  <a:cubicBezTo>
                    <a:pt x="717" y="6860"/>
                    <a:pt x="907" y="6982"/>
                    <a:pt x="1082" y="7091"/>
                  </a:cubicBezTo>
                  <a:cubicBezTo>
                    <a:pt x="1258" y="7185"/>
                    <a:pt x="1461" y="7307"/>
                    <a:pt x="1637" y="7429"/>
                  </a:cubicBezTo>
                  <a:cubicBezTo>
                    <a:pt x="1827" y="7537"/>
                    <a:pt x="2016" y="7632"/>
                    <a:pt x="2206" y="7726"/>
                  </a:cubicBezTo>
                  <a:cubicBezTo>
                    <a:pt x="2395" y="7821"/>
                    <a:pt x="2612" y="7916"/>
                    <a:pt x="2814" y="7997"/>
                  </a:cubicBezTo>
                  <a:cubicBezTo>
                    <a:pt x="3207" y="8159"/>
                    <a:pt x="3626" y="8268"/>
                    <a:pt x="4046" y="8322"/>
                  </a:cubicBezTo>
                  <a:cubicBezTo>
                    <a:pt x="4204" y="8342"/>
                    <a:pt x="4370" y="8354"/>
                    <a:pt x="4532" y="8354"/>
                  </a:cubicBezTo>
                  <a:cubicBezTo>
                    <a:pt x="4592" y="8354"/>
                    <a:pt x="4651" y="8353"/>
                    <a:pt x="4709" y="8349"/>
                  </a:cubicBezTo>
                  <a:cubicBezTo>
                    <a:pt x="4858" y="8349"/>
                    <a:pt x="5007" y="8335"/>
                    <a:pt x="5155" y="8308"/>
                  </a:cubicBezTo>
                  <a:cubicBezTo>
                    <a:pt x="5182" y="8457"/>
                    <a:pt x="5196" y="8592"/>
                    <a:pt x="5209" y="8741"/>
                  </a:cubicBezTo>
                  <a:cubicBezTo>
                    <a:pt x="5223" y="9080"/>
                    <a:pt x="5223" y="9418"/>
                    <a:pt x="5209" y="9756"/>
                  </a:cubicBezTo>
                  <a:cubicBezTo>
                    <a:pt x="5196" y="9905"/>
                    <a:pt x="5169" y="10067"/>
                    <a:pt x="5142" y="10216"/>
                  </a:cubicBezTo>
                  <a:cubicBezTo>
                    <a:pt x="5128" y="10311"/>
                    <a:pt x="5115" y="10392"/>
                    <a:pt x="5088" y="10487"/>
                  </a:cubicBezTo>
                  <a:cubicBezTo>
                    <a:pt x="5074" y="10568"/>
                    <a:pt x="5047" y="10649"/>
                    <a:pt x="5020" y="10730"/>
                  </a:cubicBezTo>
                  <a:cubicBezTo>
                    <a:pt x="5007" y="10798"/>
                    <a:pt x="5020" y="10866"/>
                    <a:pt x="5061" y="10920"/>
                  </a:cubicBezTo>
                  <a:cubicBezTo>
                    <a:pt x="5101" y="10974"/>
                    <a:pt x="5155" y="11015"/>
                    <a:pt x="5223" y="11028"/>
                  </a:cubicBezTo>
                  <a:cubicBezTo>
                    <a:pt x="5240" y="11031"/>
                    <a:pt x="5257" y="11033"/>
                    <a:pt x="5274" y="11033"/>
                  </a:cubicBezTo>
                  <a:cubicBezTo>
                    <a:pt x="5324" y="11033"/>
                    <a:pt x="5372" y="11018"/>
                    <a:pt x="5412" y="10987"/>
                  </a:cubicBezTo>
                  <a:lnTo>
                    <a:pt x="5467" y="10947"/>
                  </a:lnTo>
                  <a:cubicBezTo>
                    <a:pt x="5494" y="10920"/>
                    <a:pt x="5507" y="10879"/>
                    <a:pt x="5521" y="10839"/>
                  </a:cubicBezTo>
                  <a:lnTo>
                    <a:pt x="5521" y="10812"/>
                  </a:lnTo>
                  <a:cubicBezTo>
                    <a:pt x="5521" y="10839"/>
                    <a:pt x="5507" y="10852"/>
                    <a:pt x="5494" y="10879"/>
                  </a:cubicBezTo>
                  <a:cubicBezTo>
                    <a:pt x="5642" y="10460"/>
                    <a:pt x="5710" y="10027"/>
                    <a:pt x="5724" y="9594"/>
                  </a:cubicBezTo>
                  <a:cubicBezTo>
                    <a:pt x="5737" y="9161"/>
                    <a:pt x="5724" y="8728"/>
                    <a:pt x="5656" y="8295"/>
                  </a:cubicBezTo>
                  <a:cubicBezTo>
                    <a:pt x="5656" y="8254"/>
                    <a:pt x="5629" y="8214"/>
                    <a:pt x="5629" y="8173"/>
                  </a:cubicBezTo>
                  <a:cubicBezTo>
                    <a:pt x="5724" y="8078"/>
                    <a:pt x="5805" y="7984"/>
                    <a:pt x="5900" y="7875"/>
                  </a:cubicBezTo>
                  <a:cubicBezTo>
                    <a:pt x="6008" y="7726"/>
                    <a:pt x="6116" y="7551"/>
                    <a:pt x="6197" y="7388"/>
                  </a:cubicBezTo>
                  <a:cubicBezTo>
                    <a:pt x="6387" y="7050"/>
                    <a:pt x="6522" y="6685"/>
                    <a:pt x="6603" y="6306"/>
                  </a:cubicBezTo>
                  <a:cubicBezTo>
                    <a:pt x="6698" y="5927"/>
                    <a:pt x="6752" y="5548"/>
                    <a:pt x="6779" y="5156"/>
                  </a:cubicBezTo>
                  <a:cubicBezTo>
                    <a:pt x="6793" y="4763"/>
                    <a:pt x="6766" y="4384"/>
                    <a:pt x="6711" y="4005"/>
                  </a:cubicBezTo>
                  <a:cubicBezTo>
                    <a:pt x="6711" y="3978"/>
                    <a:pt x="6684" y="3965"/>
                    <a:pt x="6671" y="3965"/>
                  </a:cubicBezTo>
                  <a:cubicBezTo>
                    <a:pt x="6644" y="3965"/>
                    <a:pt x="6630" y="3992"/>
                    <a:pt x="6630" y="4005"/>
                  </a:cubicBezTo>
                  <a:cubicBezTo>
                    <a:pt x="6657" y="4276"/>
                    <a:pt x="6684" y="4533"/>
                    <a:pt x="6671" y="4804"/>
                  </a:cubicBezTo>
                  <a:cubicBezTo>
                    <a:pt x="6671" y="5020"/>
                    <a:pt x="6657" y="5237"/>
                    <a:pt x="6630" y="5440"/>
                  </a:cubicBezTo>
                  <a:cubicBezTo>
                    <a:pt x="6603" y="5670"/>
                    <a:pt x="6549" y="5873"/>
                    <a:pt x="6495" y="6089"/>
                  </a:cubicBezTo>
                  <a:cubicBezTo>
                    <a:pt x="6441" y="6292"/>
                    <a:pt x="6373" y="6482"/>
                    <a:pt x="6292" y="6671"/>
                  </a:cubicBezTo>
                  <a:cubicBezTo>
                    <a:pt x="6211" y="6860"/>
                    <a:pt x="6103" y="7050"/>
                    <a:pt x="5994" y="7226"/>
                  </a:cubicBezTo>
                  <a:cubicBezTo>
                    <a:pt x="5900" y="7375"/>
                    <a:pt x="5791" y="7524"/>
                    <a:pt x="5683" y="7672"/>
                  </a:cubicBezTo>
                  <a:cubicBezTo>
                    <a:pt x="5642" y="7713"/>
                    <a:pt x="5615" y="7740"/>
                    <a:pt x="5575" y="7781"/>
                  </a:cubicBezTo>
                  <a:cubicBezTo>
                    <a:pt x="5561" y="7726"/>
                    <a:pt x="5548" y="7659"/>
                    <a:pt x="5534" y="7605"/>
                  </a:cubicBezTo>
                  <a:cubicBezTo>
                    <a:pt x="5494" y="7375"/>
                    <a:pt x="5440" y="7158"/>
                    <a:pt x="5372" y="6955"/>
                  </a:cubicBezTo>
                  <a:cubicBezTo>
                    <a:pt x="5237" y="6522"/>
                    <a:pt x="5088" y="6103"/>
                    <a:pt x="4912" y="5697"/>
                  </a:cubicBezTo>
                  <a:cubicBezTo>
                    <a:pt x="4804" y="5453"/>
                    <a:pt x="4682" y="5210"/>
                    <a:pt x="4560" y="4966"/>
                  </a:cubicBezTo>
                  <a:cubicBezTo>
                    <a:pt x="4614" y="4777"/>
                    <a:pt x="4655" y="4574"/>
                    <a:pt x="4682" y="4371"/>
                  </a:cubicBezTo>
                  <a:cubicBezTo>
                    <a:pt x="4722" y="4087"/>
                    <a:pt x="4736" y="3802"/>
                    <a:pt x="4736" y="3532"/>
                  </a:cubicBezTo>
                  <a:cubicBezTo>
                    <a:pt x="4736" y="3383"/>
                    <a:pt x="4722" y="3248"/>
                    <a:pt x="4709" y="3099"/>
                  </a:cubicBezTo>
                  <a:cubicBezTo>
                    <a:pt x="4695" y="2964"/>
                    <a:pt x="4668" y="2828"/>
                    <a:pt x="4655" y="2693"/>
                  </a:cubicBezTo>
                  <a:cubicBezTo>
                    <a:pt x="4628" y="2544"/>
                    <a:pt x="4601" y="2422"/>
                    <a:pt x="4574" y="2287"/>
                  </a:cubicBezTo>
                  <a:cubicBezTo>
                    <a:pt x="4533" y="2152"/>
                    <a:pt x="4506" y="2043"/>
                    <a:pt x="4479" y="1922"/>
                  </a:cubicBezTo>
                  <a:cubicBezTo>
                    <a:pt x="4465" y="1908"/>
                    <a:pt x="4452" y="1895"/>
                    <a:pt x="4438" y="1895"/>
                  </a:cubicBezTo>
                  <a:lnTo>
                    <a:pt x="4411" y="1895"/>
                  </a:lnTo>
                  <a:cubicBezTo>
                    <a:pt x="4398" y="1908"/>
                    <a:pt x="4384" y="1935"/>
                    <a:pt x="4398" y="1949"/>
                  </a:cubicBezTo>
                  <a:cubicBezTo>
                    <a:pt x="4398" y="1962"/>
                    <a:pt x="4398" y="1976"/>
                    <a:pt x="4411" y="1989"/>
                  </a:cubicBezTo>
                  <a:cubicBezTo>
                    <a:pt x="4452" y="2219"/>
                    <a:pt x="4492" y="2436"/>
                    <a:pt x="4519" y="2666"/>
                  </a:cubicBezTo>
                  <a:cubicBezTo>
                    <a:pt x="4533" y="2788"/>
                    <a:pt x="4533" y="2909"/>
                    <a:pt x="4533" y="3031"/>
                  </a:cubicBezTo>
                  <a:cubicBezTo>
                    <a:pt x="4546" y="3153"/>
                    <a:pt x="4533" y="3261"/>
                    <a:pt x="4533" y="3383"/>
                  </a:cubicBezTo>
                  <a:cubicBezTo>
                    <a:pt x="4533" y="3802"/>
                    <a:pt x="4479" y="4235"/>
                    <a:pt x="4371" y="4641"/>
                  </a:cubicBezTo>
                  <a:cubicBezTo>
                    <a:pt x="4141" y="4249"/>
                    <a:pt x="3883" y="3857"/>
                    <a:pt x="3599" y="3505"/>
                  </a:cubicBezTo>
                  <a:cubicBezTo>
                    <a:pt x="3302" y="3139"/>
                    <a:pt x="3004" y="2788"/>
                    <a:pt x="2706" y="2436"/>
                  </a:cubicBezTo>
                  <a:lnTo>
                    <a:pt x="2381" y="2070"/>
                  </a:lnTo>
                  <a:cubicBezTo>
                    <a:pt x="2381" y="1962"/>
                    <a:pt x="2395" y="1868"/>
                    <a:pt x="2395" y="1773"/>
                  </a:cubicBezTo>
                  <a:cubicBezTo>
                    <a:pt x="2395" y="1651"/>
                    <a:pt x="2381" y="1529"/>
                    <a:pt x="2368" y="1407"/>
                  </a:cubicBezTo>
                  <a:cubicBezTo>
                    <a:pt x="2354" y="1177"/>
                    <a:pt x="2287" y="947"/>
                    <a:pt x="2192" y="731"/>
                  </a:cubicBezTo>
                  <a:cubicBezTo>
                    <a:pt x="2192" y="717"/>
                    <a:pt x="2165" y="704"/>
                    <a:pt x="2151" y="704"/>
                  </a:cubicBezTo>
                  <a:lnTo>
                    <a:pt x="2138" y="704"/>
                  </a:lnTo>
                  <a:cubicBezTo>
                    <a:pt x="2111" y="717"/>
                    <a:pt x="2111" y="731"/>
                    <a:pt x="2111" y="758"/>
                  </a:cubicBezTo>
                  <a:cubicBezTo>
                    <a:pt x="2151" y="839"/>
                    <a:pt x="2179" y="920"/>
                    <a:pt x="2206" y="1002"/>
                  </a:cubicBezTo>
                  <a:cubicBezTo>
                    <a:pt x="2233" y="1096"/>
                    <a:pt x="2246" y="1205"/>
                    <a:pt x="2260" y="1299"/>
                  </a:cubicBezTo>
                  <a:cubicBezTo>
                    <a:pt x="2273" y="1390"/>
                    <a:pt x="2273" y="1482"/>
                    <a:pt x="2273" y="1585"/>
                  </a:cubicBezTo>
                  <a:lnTo>
                    <a:pt x="2273" y="1585"/>
                  </a:lnTo>
                  <a:cubicBezTo>
                    <a:pt x="2273" y="1693"/>
                    <a:pt x="2260" y="1800"/>
                    <a:pt x="2246" y="1908"/>
                  </a:cubicBezTo>
                  <a:cubicBezTo>
                    <a:pt x="2097" y="1732"/>
                    <a:pt x="1962" y="1556"/>
                    <a:pt x="1813" y="1367"/>
                  </a:cubicBezTo>
                  <a:cubicBezTo>
                    <a:pt x="1570" y="1056"/>
                    <a:pt x="1353" y="704"/>
                    <a:pt x="1164" y="352"/>
                  </a:cubicBezTo>
                  <a:lnTo>
                    <a:pt x="1164" y="339"/>
                  </a:lnTo>
                  <a:cubicBezTo>
                    <a:pt x="1110" y="244"/>
                    <a:pt x="1055" y="136"/>
                    <a:pt x="1015" y="41"/>
                  </a:cubicBezTo>
                  <a:cubicBezTo>
                    <a:pt x="1015" y="14"/>
                    <a:pt x="1001" y="0"/>
                    <a:pt x="974" y="0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30"/>
          <p:cNvGrpSpPr/>
          <p:nvPr/>
        </p:nvGrpSpPr>
        <p:grpSpPr>
          <a:xfrm>
            <a:off x="2274022" y="4383027"/>
            <a:ext cx="597856" cy="450947"/>
            <a:chOff x="2533682" y="3720159"/>
            <a:chExt cx="248847" cy="187691"/>
          </a:xfrm>
        </p:grpSpPr>
        <p:sp>
          <p:nvSpPr>
            <p:cNvPr id="557" name="Google Shape;557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" name="Google Shape;560;p30"/>
          <p:cNvGrpSpPr/>
          <p:nvPr/>
        </p:nvGrpSpPr>
        <p:grpSpPr>
          <a:xfrm>
            <a:off x="4713290" y="4608500"/>
            <a:ext cx="557842" cy="281651"/>
            <a:chOff x="2855620" y="1802395"/>
            <a:chExt cx="249884" cy="126165"/>
          </a:xfrm>
        </p:grpSpPr>
        <p:sp>
          <p:nvSpPr>
            <p:cNvPr id="561" name="Google Shape;561;p30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0"/>
          <p:cNvGrpSpPr/>
          <p:nvPr/>
        </p:nvGrpSpPr>
        <p:grpSpPr>
          <a:xfrm>
            <a:off x="7953022" y="4106027"/>
            <a:ext cx="597856" cy="450947"/>
            <a:chOff x="2533682" y="3720159"/>
            <a:chExt cx="248847" cy="187691"/>
          </a:xfrm>
        </p:grpSpPr>
        <p:sp>
          <p:nvSpPr>
            <p:cNvPr id="564" name="Google Shape;564;p30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30"/>
          <p:cNvSpPr/>
          <p:nvPr/>
        </p:nvSpPr>
        <p:spPr>
          <a:xfrm>
            <a:off x="6349825" y="269250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30"/>
          <p:cNvGrpSpPr/>
          <p:nvPr/>
        </p:nvGrpSpPr>
        <p:grpSpPr>
          <a:xfrm>
            <a:off x="2892200" y="169504"/>
            <a:ext cx="670499" cy="438524"/>
            <a:chOff x="7555450" y="377766"/>
            <a:chExt cx="670499" cy="438524"/>
          </a:xfrm>
        </p:grpSpPr>
        <p:sp>
          <p:nvSpPr>
            <p:cNvPr id="569" name="Google Shape;569;p30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30"/>
          <p:cNvGrpSpPr/>
          <p:nvPr/>
        </p:nvGrpSpPr>
        <p:grpSpPr>
          <a:xfrm>
            <a:off x="632800" y="267800"/>
            <a:ext cx="981285" cy="534397"/>
            <a:chOff x="816462" y="899275"/>
            <a:chExt cx="981285" cy="534397"/>
          </a:xfrm>
        </p:grpSpPr>
        <p:sp>
          <p:nvSpPr>
            <p:cNvPr id="573" name="Google Shape;573;p30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>
            <a:off x="-156100" y="2715150"/>
            <a:ext cx="9491748" cy="2787491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EFEFE">
              <a:alpha val="39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-326237" y="1306575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>
            <a:off x="6724025" y="534991"/>
            <a:ext cx="670499" cy="438524"/>
            <a:chOff x="7555450" y="377766"/>
            <a:chExt cx="670499" cy="438524"/>
          </a:xfrm>
        </p:grpSpPr>
        <p:sp>
          <p:nvSpPr>
            <p:cNvPr id="55" name="Google Shape;55;p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4"/>
          <p:cNvGrpSpPr/>
          <p:nvPr/>
        </p:nvGrpSpPr>
        <p:grpSpPr>
          <a:xfrm>
            <a:off x="7785862" y="267800"/>
            <a:ext cx="981285" cy="534397"/>
            <a:chOff x="816462" y="899275"/>
            <a:chExt cx="981285" cy="534397"/>
          </a:xfrm>
        </p:grpSpPr>
        <p:sp>
          <p:nvSpPr>
            <p:cNvPr id="59" name="Google Shape;59;p4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4"/>
          <p:cNvGrpSpPr/>
          <p:nvPr/>
        </p:nvGrpSpPr>
        <p:grpSpPr>
          <a:xfrm>
            <a:off x="340663" y="-1047"/>
            <a:ext cx="490228" cy="608811"/>
            <a:chOff x="7376250" y="1989890"/>
            <a:chExt cx="490228" cy="608811"/>
          </a:xfrm>
        </p:grpSpPr>
        <p:sp>
          <p:nvSpPr>
            <p:cNvPr id="62" name="Google Shape;62;p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4"/>
          <p:cNvGrpSpPr/>
          <p:nvPr/>
        </p:nvGrpSpPr>
        <p:grpSpPr>
          <a:xfrm rot="-784985">
            <a:off x="8311193" y="2227651"/>
            <a:ext cx="824096" cy="1283659"/>
            <a:chOff x="8424000" y="2335625"/>
            <a:chExt cx="981301" cy="1528532"/>
          </a:xfrm>
        </p:grpSpPr>
        <p:sp>
          <p:nvSpPr>
            <p:cNvPr id="66" name="Google Shape;66;p4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6988375" y="4341300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-1178775" y="4070725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4"/>
          <p:cNvGrpSpPr/>
          <p:nvPr/>
        </p:nvGrpSpPr>
        <p:grpSpPr>
          <a:xfrm>
            <a:off x="212022" y="3337775"/>
            <a:ext cx="747540" cy="1076245"/>
            <a:chOff x="252972" y="3313350"/>
            <a:chExt cx="747540" cy="1076245"/>
          </a:xfrm>
        </p:grpSpPr>
        <p:sp>
          <p:nvSpPr>
            <p:cNvPr id="77" name="Google Shape;77;p4"/>
            <p:cNvSpPr/>
            <p:nvPr/>
          </p:nvSpPr>
          <p:spPr>
            <a:xfrm>
              <a:off x="252972" y="3313350"/>
              <a:ext cx="747540" cy="1076245"/>
            </a:xfrm>
            <a:custGeom>
              <a:avLst/>
              <a:gdLst/>
              <a:ahLst/>
              <a:cxnLst/>
              <a:rect l="l" t="t" r="r" b="b"/>
              <a:pathLst>
                <a:path w="12445" h="17918" extrusionOk="0">
                  <a:moveTo>
                    <a:pt x="8297" y="1"/>
                  </a:moveTo>
                  <a:cubicBezTo>
                    <a:pt x="8066" y="1"/>
                    <a:pt x="7797" y="39"/>
                    <a:pt x="7528" y="78"/>
                  </a:cubicBezTo>
                  <a:cubicBezTo>
                    <a:pt x="7240" y="135"/>
                    <a:pt x="6971" y="193"/>
                    <a:pt x="6664" y="289"/>
                  </a:cubicBezTo>
                  <a:cubicBezTo>
                    <a:pt x="5704" y="615"/>
                    <a:pt x="4801" y="1192"/>
                    <a:pt x="3764" y="2094"/>
                  </a:cubicBezTo>
                  <a:cubicBezTo>
                    <a:pt x="2977" y="2785"/>
                    <a:pt x="2228" y="3630"/>
                    <a:pt x="1460" y="4648"/>
                  </a:cubicBezTo>
                  <a:cubicBezTo>
                    <a:pt x="1057" y="5167"/>
                    <a:pt x="673" y="5743"/>
                    <a:pt x="289" y="6377"/>
                  </a:cubicBezTo>
                  <a:cubicBezTo>
                    <a:pt x="250" y="6396"/>
                    <a:pt x="250" y="6415"/>
                    <a:pt x="231" y="6434"/>
                  </a:cubicBezTo>
                  <a:cubicBezTo>
                    <a:pt x="212" y="6511"/>
                    <a:pt x="154" y="6569"/>
                    <a:pt x="135" y="6626"/>
                  </a:cubicBezTo>
                  <a:cubicBezTo>
                    <a:pt x="135" y="6684"/>
                    <a:pt x="116" y="6703"/>
                    <a:pt x="97" y="6761"/>
                  </a:cubicBezTo>
                  <a:cubicBezTo>
                    <a:pt x="1" y="6953"/>
                    <a:pt x="1" y="7164"/>
                    <a:pt x="58" y="7356"/>
                  </a:cubicBezTo>
                  <a:cubicBezTo>
                    <a:pt x="97" y="7452"/>
                    <a:pt x="135" y="7529"/>
                    <a:pt x="193" y="7625"/>
                  </a:cubicBezTo>
                  <a:lnTo>
                    <a:pt x="250" y="7759"/>
                  </a:lnTo>
                  <a:lnTo>
                    <a:pt x="327" y="7874"/>
                  </a:lnTo>
                  <a:cubicBezTo>
                    <a:pt x="327" y="7913"/>
                    <a:pt x="346" y="7913"/>
                    <a:pt x="346" y="7932"/>
                  </a:cubicBezTo>
                  <a:cubicBezTo>
                    <a:pt x="615" y="8335"/>
                    <a:pt x="903" y="8719"/>
                    <a:pt x="1210" y="9046"/>
                  </a:cubicBezTo>
                  <a:cubicBezTo>
                    <a:pt x="1633" y="9545"/>
                    <a:pt x="2075" y="9948"/>
                    <a:pt x="2593" y="10332"/>
                  </a:cubicBezTo>
                  <a:cubicBezTo>
                    <a:pt x="2651" y="10371"/>
                    <a:pt x="2747" y="10448"/>
                    <a:pt x="2824" y="10505"/>
                  </a:cubicBezTo>
                  <a:cubicBezTo>
                    <a:pt x="2343" y="10985"/>
                    <a:pt x="1940" y="11485"/>
                    <a:pt x="1633" y="11984"/>
                  </a:cubicBezTo>
                  <a:cubicBezTo>
                    <a:pt x="1441" y="12272"/>
                    <a:pt x="1287" y="12579"/>
                    <a:pt x="1153" y="12906"/>
                  </a:cubicBezTo>
                  <a:cubicBezTo>
                    <a:pt x="1018" y="13213"/>
                    <a:pt x="903" y="13539"/>
                    <a:pt x="826" y="13904"/>
                  </a:cubicBezTo>
                  <a:cubicBezTo>
                    <a:pt x="769" y="14269"/>
                    <a:pt x="711" y="14615"/>
                    <a:pt x="730" y="14980"/>
                  </a:cubicBezTo>
                  <a:cubicBezTo>
                    <a:pt x="769" y="15306"/>
                    <a:pt x="826" y="15613"/>
                    <a:pt x="922" y="15902"/>
                  </a:cubicBezTo>
                  <a:cubicBezTo>
                    <a:pt x="1076" y="16266"/>
                    <a:pt x="1287" y="16612"/>
                    <a:pt x="1594" y="16939"/>
                  </a:cubicBezTo>
                  <a:cubicBezTo>
                    <a:pt x="1633" y="16977"/>
                    <a:pt x="1652" y="16996"/>
                    <a:pt x="1671" y="17035"/>
                  </a:cubicBezTo>
                  <a:cubicBezTo>
                    <a:pt x="1767" y="17131"/>
                    <a:pt x="1883" y="17227"/>
                    <a:pt x="1979" y="17284"/>
                  </a:cubicBezTo>
                  <a:cubicBezTo>
                    <a:pt x="2439" y="17630"/>
                    <a:pt x="2977" y="17841"/>
                    <a:pt x="3553" y="17899"/>
                  </a:cubicBezTo>
                  <a:cubicBezTo>
                    <a:pt x="3649" y="17918"/>
                    <a:pt x="3764" y="17918"/>
                    <a:pt x="3861" y="17918"/>
                  </a:cubicBezTo>
                  <a:cubicBezTo>
                    <a:pt x="4341" y="17918"/>
                    <a:pt x="4821" y="17803"/>
                    <a:pt x="5224" y="17457"/>
                  </a:cubicBezTo>
                  <a:cubicBezTo>
                    <a:pt x="5493" y="17303"/>
                    <a:pt x="5762" y="17111"/>
                    <a:pt x="5973" y="16900"/>
                  </a:cubicBezTo>
                  <a:cubicBezTo>
                    <a:pt x="6088" y="16785"/>
                    <a:pt x="6184" y="16670"/>
                    <a:pt x="6280" y="16516"/>
                  </a:cubicBezTo>
                  <a:cubicBezTo>
                    <a:pt x="6395" y="16382"/>
                    <a:pt x="6472" y="16209"/>
                    <a:pt x="6568" y="16017"/>
                  </a:cubicBezTo>
                  <a:cubicBezTo>
                    <a:pt x="6722" y="15709"/>
                    <a:pt x="6818" y="15364"/>
                    <a:pt x="6875" y="14941"/>
                  </a:cubicBezTo>
                  <a:cubicBezTo>
                    <a:pt x="6952" y="14576"/>
                    <a:pt x="6971" y="14212"/>
                    <a:pt x="6971" y="13904"/>
                  </a:cubicBezTo>
                  <a:lnTo>
                    <a:pt x="6971" y="13559"/>
                  </a:lnTo>
                  <a:cubicBezTo>
                    <a:pt x="7010" y="13059"/>
                    <a:pt x="7010" y="12599"/>
                    <a:pt x="7106" y="12176"/>
                  </a:cubicBezTo>
                  <a:lnTo>
                    <a:pt x="7106" y="12157"/>
                  </a:lnTo>
                  <a:cubicBezTo>
                    <a:pt x="7125" y="12099"/>
                    <a:pt x="7125" y="12061"/>
                    <a:pt x="7144" y="12003"/>
                  </a:cubicBezTo>
                  <a:cubicBezTo>
                    <a:pt x="7394" y="12022"/>
                    <a:pt x="7605" y="12022"/>
                    <a:pt x="7836" y="12022"/>
                  </a:cubicBezTo>
                  <a:cubicBezTo>
                    <a:pt x="8181" y="12022"/>
                    <a:pt x="8546" y="12003"/>
                    <a:pt x="8873" y="11965"/>
                  </a:cubicBezTo>
                  <a:cubicBezTo>
                    <a:pt x="9180" y="11907"/>
                    <a:pt x="9506" y="11869"/>
                    <a:pt x="9756" y="11792"/>
                  </a:cubicBezTo>
                  <a:lnTo>
                    <a:pt x="9814" y="11792"/>
                  </a:lnTo>
                  <a:cubicBezTo>
                    <a:pt x="10025" y="11734"/>
                    <a:pt x="10236" y="11677"/>
                    <a:pt x="10428" y="11600"/>
                  </a:cubicBezTo>
                  <a:cubicBezTo>
                    <a:pt x="10524" y="11581"/>
                    <a:pt x="10659" y="11523"/>
                    <a:pt x="10755" y="11485"/>
                  </a:cubicBezTo>
                  <a:cubicBezTo>
                    <a:pt x="10755" y="11485"/>
                    <a:pt x="10774" y="11446"/>
                    <a:pt x="10793" y="11446"/>
                  </a:cubicBezTo>
                  <a:cubicBezTo>
                    <a:pt x="10870" y="11427"/>
                    <a:pt x="10947" y="11389"/>
                    <a:pt x="11004" y="11350"/>
                  </a:cubicBezTo>
                  <a:lnTo>
                    <a:pt x="11043" y="11331"/>
                  </a:lnTo>
                  <a:cubicBezTo>
                    <a:pt x="11062" y="11312"/>
                    <a:pt x="11100" y="11312"/>
                    <a:pt x="11139" y="11293"/>
                  </a:cubicBezTo>
                  <a:cubicBezTo>
                    <a:pt x="11177" y="11254"/>
                    <a:pt x="11196" y="11254"/>
                    <a:pt x="11235" y="11235"/>
                  </a:cubicBezTo>
                  <a:cubicBezTo>
                    <a:pt x="11273" y="11216"/>
                    <a:pt x="11350" y="11158"/>
                    <a:pt x="11388" y="11139"/>
                  </a:cubicBezTo>
                  <a:lnTo>
                    <a:pt x="11446" y="11120"/>
                  </a:lnTo>
                  <a:cubicBezTo>
                    <a:pt x="11446" y="11101"/>
                    <a:pt x="11484" y="11081"/>
                    <a:pt x="11484" y="11081"/>
                  </a:cubicBezTo>
                  <a:cubicBezTo>
                    <a:pt x="11561" y="11024"/>
                    <a:pt x="11619" y="11005"/>
                    <a:pt x="11657" y="10947"/>
                  </a:cubicBezTo>
                  <a:lnTo>
                    <a:pt x="11868" y="10793"/>
                  </a:lnTo>
                  <a:cubicBezTo>
                    <a:pt x="11907" y="10755"/>
                    <a:pt x="11945" y="10736"/>
                    <a:pt x="11964" y="10717"/>
                  </a:cubicBezTo>
                  <a:cubicBezTo>
                    <a:pt x="12003" y="10697"/>
                    <a:pt x="12022" y="10697"/>
                    <a:pt x="12022" y="10659"/>
                  </a:cubicBezTo>
                  <a:cubicBezTo>
                    <a:pt x="12099" y="10621"/>
                    <a:pt x="12137" y="10563"/>
                    <a:pt x="12195" y="10505"/>
                  </a:cubicBezTo>
                  <a:cubicBezTo>
                    <a:pt x="12214" y="10505"/>
                    <a:pt x="12214" y="10467"/>
                    <a:pt x="12233" y="10448"/>
                  </a:cubicBezTo>
                  <a:lnTo>
                    <a:pt x="12252" y="10428"/>
                  </a:lnTo>
                  <a:cubicBezTo>
                    <a:pt x="12348" y="10313"/>
                    <a:pt x="12406" y="10140"/>
                    <a:pt x="12406" y="9987"/>
                  </a:cubicBezTo>
                  <a:lnTo>
                    <a:pt x="12406" y="9660"/>
                  </a:lnTo>
                  <a:lnTo>
                    <a:pt x="12406" y="9603"/>
                  </a:lnTo>
                  <a:cubicBezTo>
                    <a:pt x="12406" y="9507"/>
                    <a:pt x="12387" y="9391"/>
                    <a:pt x="12387" y="9295"/>
                  </a:cubicBezTo>
                  <a:lnTo>
                    <a:pt x="12348" y="9180"/>
                  </a:lnTo>
                  <a:cubicBezTo>
                    <a:pt x="12348" y="9084"/>
                    <a:pt x="12329" y="9007"/>
                    <a:pt x="12329" y="8911"/>
                  </a:cubicBezTo>
                  <a:cubicBezTo>
                    <a:pt x="12310" y="8777"/>
                    <a:pt x="12310" y="8623"/>
                    <a:pt x="12310" y="8412"/>
                  </a:cubicBezTo>
                  <a:cubicBezTo>
                    <a:pt x="12310" y="7932"/>
                    <a:pt x="12329" y="7394"/>
                    <a:pt x="12348" y="6991"/>
                  </a:cubicBezTo>
                  <a:lnTo>
                    <a:pt x="12348" y="6914"/>
                  </a:lnTo>
                  <a:cubicBezTo>
                    <a:pt x="12387" y="6530"/>
                    <a:pt x="12406" y="6146"/>
                    <a:pt x="12406" y="5762"/>
                  </a:cubicBezTo>
                  <a:cubicBezTo>
                    <a:pt x="12444" y="4802"/>
                    <a:pt x="12425" y="3746"/>
                    <a:pt x="12118" y="2747"/>
                  </a:cubicBezTo>
                  <a:cubicBezTo>
                    <a:pt x="11945" y="2267"/>
                    <a:pt x="11715" y="1787"/>
                    <a:pt x="11427" y="1403"/>
                  </a:cubicBezTo>
                  <a:cubicBezTo>
                    <a:pt x="11158" y="1057"/>
                    <a:pt x="10851" y="769"/>
                    <a:pt x="10467" y="558"/>
                  </a:cubicBezTo>
                  <a:cubicBezTo>
                    <a:pt x="10409" y="539"/>
                    <a:pt x="10390" y="539"/>
                    <a:pt x="10371" y="519"/>
                  </a:cubicBezTo>
                  <a:cubicBezTo>
                    <a:pt x="10274" y="462"/>
                    <a:pt x="10198" y="423"/>
                    <a:pt x="10121" y="385"/>
                  </a:cubicBezTo>
                  <a:cubicBezTo>
                    <a:pt x="9890" y="270"/>
                    <a:pt x="9622" y="174"/>
                    <a:pt x="9257" y="97"/>
                  </a:cubicBezTo>
                  <a:cubicBezTo>
                    <a:pt x="8988" y="59"/>
                    <a:pt x="8700" y="1"/>
                    <a:pt x="8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340671" y="3871666"/>
              <a:ext cx="333375" cy="470669"/>
            </a:xfrm>
            <a:custGeom>
              <a:avLst/>
              <a:gdLst/>
              <a:ahLst/>
              <a:cxnLst/>
              <a:rect l="l" t="t" r="r" b="b"/>
              <a:pathLst>
                <a:path w="5550" h="7836" extrusionOk="0">
                  <a:moveTo>
                    <a:pt x="4436" y="0"/>
                  </a:moveTo>
                  <a:cubicBezTo>
                    <a:pt x="4302" y="0"/>
                    <a:pt x="4148" y="20"/>
                    <a:pt x="4014" y="58"/>
                  </a:cubicBezTo>
                  <a:cubicBezTo>
                    <a:pt x="3783" y="116"/>
                    <a:pt x="3572" y="212"/>
                    <a:pt x="3303" y="365"/>
                  </a:cubicBezTo>
                  <a:cubicBezTo>
                    <a:pt x="3111" y="481"/>
                    <a:pt x="2919" y="634"/>
                    <a:pt x="2765" y="788"/>
                  </a:cubicBezTo>
                  <a:cubicBezTo>
                    <a:pt x="2727" y="826"/>
                    <a:pt x="2689" y="865"/>
                    <a:pt x="2689" y="922"/>
                  </a:cubicBezTo>
                  <a:lnTo>
                    <a:pt x="2689" y="941"/>
                  </a:lnTo>
                  <a:cubicBezTo>
                    <a:pt x="2439" y="1153"/>
                    <a:pt x="2208" y="1364"/>
                    <a:pt x="1997" y="1594"/>
                  </a:cubicBezTo>
                  <a:cubicBezTo>
                    <a:pt x="1517" y="2074"/>
                    <a:pt x="1133" y="2555"/>
                    <a:pt x="787" y="3054"/>
                  </a:cubicBezTo>
                  <a:cubicBezTo>
                    <a:pt x="615" y="3323"/>
                    <a:pt x="480" y="3611"/>
                    <a:pt x="365" y="3860"/>
                  </a:cubicBezTo>
                  <a:cubicBezTo>
                    <a:pt x="231" y="4129"/>
                    <a:pt x="134" y="4417"/>
                    <a:pt x="96" y="4725"/>
                  </a:cubicBezTo>
                  <a:cubicBezTo>
                    <a:pt x="19" y="5013"/>
                    <a:pt x="0" y="5339"/>
                    <a:pt x="19" y="5627"/>
                  </a:cubicBezTo>
                  <a:cubicBezTo>
                    <a:pt x="19" y="5858"/>
                    <a:pt x="77" y="6107"/>
                    <a:pt x="173" y="6318"/>
                  </a:cubicBezTo>
                  <a:cubicBezTo>
                    <a:pt x="307" y="6722"/>
                    <a:pt x="595" y="7087"/>
                    <a:pt x="960" y="7375"/>
                  </a:cubicBezTo>
                  <a:cubicBezTo>
                    <a:pt x="1287" y="7644"/>
                    <a:pt x="1728" y="7778"/>
                    <a:pt x="2151" y="7836"/>
                  </a:cubicBezTo>
                  <a:lnTo>
                    <a:pt x="2381" y="7836"/>
                  </a:lnTo>
                  <a:cubicBezTo>
                    <a:pt x="2727" y="7836"/>
                    <a:pt x="3111" y="7740"/>
                    <a:pt x="3437" y="7567"/>
                  </a:cubicBezTo>
                  <a:cubicBezTo>
                    <a:pt x="3649" y="7471"/>
                    <a:pt x="3822" y="7317"/>
                    <a:pt x="3975" y="7163"/>
                  </a:cubicBezTo>
                  <a:cubicBezTo>
                    <a:pt x="4071" y="7067"/>
                    <a:pt x="4148" y="6971"/>
                    <a:pt x="4244" y="6837"/>
                  </a:cubicBezTo>
                  <a:cubicBezTo>
                    <a:pt x="4321" y="6741"/>
                    <a:pt x="4398" y="6607"/>
                    <a:pt x="4455" y="6453"/>
                  </a:cubicBezTo>
                  <a:cubicBezTo>
                    <a:pt x="4590" y="6222"/>
                    <a:pt x="4647" y="5934"/>
                    <a:pt x="4705" y="5570"/>
                  </a:cubicBezTo>
                  <a:cubicBezTo>
                    <a:pt x="4743" y="5262"/>
                    <a:pt x="4782" y="4917"/>
                    <a:pt x="4782" y="4629"/>
                  </a:cubicBezTo>
                  <a:lnTo>
                    <a:pt x="4782" y="4302"/>
                  </a:lnTo>
                  <a:cubicBezTo>
                    <a:pt x="4801" y="3803"/>
                    <a:pt x="4801" y="3265"/>
                    <a:pt x="4916" y="2785"/>
                  </a:cubicBezTo>
                  <a:lnTo>
                    <a:pt x="4916" y="2766"/>
                  </a:lnTo>
                  <a:cubicBezTo>
                    <a:pt x="4974" y="2574"/>
                    <a:pt x="5031" y="2382"/>
                    <a:pt x="5127" y="2190"/>
                  </a:cubicBezTo>
                  <a:lnTo>
                    <a:pt x="5204" y="2017"/>
                  </a:lnTo>
                  <a:cubicBezTo>
                    <a:pt x="5281" y="1882"/>
                    <a:pt x="5319" y="1729"/>
                    <a:pt x="5396" y="1614"/>
                  </a:cubicBezTo>
                  <a:cubicBezTo>
                    <a:pt x="5492" y="1364"/>
                    <a:pt x="5550" y="1172"/>
                    <a:pt x="5550" y="980"/>
                  </a:cubicBezTo>
                  <a:cubicBezTo>
                    <a:pt x="5550" y="941"/>
                    <a:pt x="5550" y="884"/>
                    <a:pt x="5511" y="845"/>
                  </a:cubicBezTo>
                  <a:cubicBezTo>
                    <a:pt x="5511" y="788"/>
                    <a:pt x="5492" y="749"/>
                    <a:pt x="5492" y="692"/>
                  </a:cubicBezTo>
                  <a:cubicBezTo>
                    <a:pt x="5473" y="577"/>
                    <a:pt x="5396" y="481"/>
                    <a:pt x="5319" y="385"/>
                  </a:cubicBezTo>
                  <a:cubicBezTo>
                    <a:pt x="5262" y="308"/>
                    <a:pt x="5147" y="212"/>
                    <a:pt x="5031" y="154"/>
                  </a:cubicBezTo>
                  <a:cubicBezTo>
                    <a:pt x="4935" y="77"/>
                    <a:pt x="4820" y="20"/>
                    <a:pt x="46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383318" y="3872387"/>
              <a:ext cx="291928" cy="472231"/>
            </a:xfrm>
            <a:custGeom>
              <a:avLst/>
              <a:gdLst/>
              <a:ahLst/>
              <a:cxnLst/>
              <a:rect l="l" t="t" r="r" b="b"/>
              <a:pathLst>
                <a:path w="4860" h="7862" extrusionOk="0">
                  <a:moveTo>
                    <a:pt x="3615" y="0"/>
                  </a:moveTo>
                  <a:cubicBezTo>
                    <a:pt x="3511" y="0"/>
                    <a:pt x="3402" y="18"/>
                    <a:pt x="3304" y="46"/>
                  </a:cubicBezTo>
                  <a:cubicBezTo>
                    <a:pt x="3073" y="104"/>
                    <a:pt x="2843" y="200"/>
                    <a:pt x="2593" y="353"/>
                  </a:cubicBezTo>
                  <a:cubicBezTo>
                    <a:pt x="2401" y="469"/>
                    <a:pt x="2209" y="622"/>
                    <a:pt x="2055" y="776"/>
                  </a:cubicBezTo>
                  <a:cubicBezTo>
                    <a:pt x="2017" y="814"/>
                    <a:pt x="1979" y="853"/>
                    <a:pt x="1979" y="910"/>
                  </a:cubicBezTo>
                  <a:lnTo>
                    <a:pt x="1979" y="929"/>
                  </a:lnTo>
                  <a:cubicBezTo>
                    <a:pt x="1729" y="1121"/>
                    <a:pt x="1518" y="1333"/>
                    <a:pt x="1306" y="1544"/>
                  </a:cubicBezTo>
                  <a:cubicBezTo>
                    <a:pt x="1402" y="1640"/>
                    <a:pt x="1498" y="1717"/>
                    <a:pt x="1614" y="1794"/>
                  </a:cubicBezTo>
                  <a:cubicBezTo>
                    <a:pt x="1729" y="1870"/>
                    <a:pt x="1825" y="1928"/>
                    <a:pt x="1959" y="2005"/>
                  </a:cubicBezTo>
                  <a:lnTo>
                    <a:pt x="2247" y="2158"/>
                  </a:lnTo>
                  <a:cubicBezTo>
                    <a:pt x="2305" y="2178"/>
                    <a:pt x="2401" y="2197"/>
                    <a:pt x="2478" y="2216"/>
                  </a:cubicBezTo>
                  <a:cubicBezTo>
                    <a:pt x="2574" y="2255"/>
                    <a:pt x="2651" y="2274"/>
                    <a:pt x="2747" y="2293"/>
                  </a:cubicBezTo>
                  <a:lnTo>
                    <a:pt x="2958" y="2370"/>
                  </a:lnTo>
                  <a:cubicBezTo>
                    <a:pt x="3035" y="2389"/>
                    <a:pt x="3112" y="2447"/>
                    <a:pt x="3169" y="2485"/>
                  </a:cubicBezTo>
                  <a:cubicBezTo>
                    <a:pt x="3246" y="2543"/>
                    <a:pt x="3304" y="2581"/>
                    <a:pt x="3342" y="2658"/>
                  </a:cubicBezTo>
                  <a:cubicBezTo>
                    <a:pt x="3400" y="2696"/>
                    <a:pt x="3419" y="2773"/>
                    <a:pt x="3438" y="2850"/>
                  </a:cubicBezTo>
                  <a:cubicBezTo>
                    <a:pt x="3457" y="2927"/>
                    <a:pt x="3496" y="2965"/>
                    <a:pt x="3496" y="3042"/>
                  </a:cubicBezTo>
                  <a:cubicBezTo>
                    <a:pt x="3515" y="3215"/>
                    <a:pt x="3534" y="3368"/>
                    <a:pt x="3534" y="3541"/>
                  </a:cubicBezTo>
                  <a:cubicBezTo>
                    <a:pt x="3534" y="3714"/>
                    <a:pt x="3515" y="3887"/>
                    <a:pt x="3496" y="4040"/>
                  </a:cubicBezTo>
                  <a:cubicBezTo>
                    <a:pt x="3496" y="4117"/>
                    <a:pt x="3457" y="4213"/>
                    <a:pt x="3457" y="4290"/>
                  </a:cubicBezTo>
                  <a:cubicBezTo>
                    <a:pt x="3457" y="4367"/>
                    <a:pt x="3438" y="4425"/>
                    <a:pt x="3438" y="4501"/>
                  </a:cubicBezTo>
                  <a:cubicBezTo>
                    <a:pt x="3419" y="4655"/>
                    <a:pt x="3400" y="4809"/>
                    <a:pt x="3361" y="4962"/>
                  </a:cubicBezTo>
                  <a:cubicBezTo>
                    <a:pt x="3323" y="5231"/>
                    <a:pt x="3227" y="5481"/>
                    <a:pt x="3131" y="5730"/>
                  </a:cubicBezTo>
                  <a:cubicBezTo>
                    <a:pt x="3035" y="5961"/>
                    <a:pt x="2920" y="6210"/>
                    <a:pt x="2747" y="6422"/>
                  </a:cubicBezTo>
                  <a:cubicBezTo>
                    <a:pt x="2593" y="6633"/>
                    <a:pt x="2439" y="6825"/>
                    <a:pt x="2209" y="6998"/>
                  </a:cubicBezTo>
                  <a:cubicBezTo>
                    <a:pt x="2017" y="7151"/>
                    <a:pt x="1806" y="7267"/>
                    <a:pt x="1575" y="7343"/>
                  </a:cubicBezTo>
                  <a:cubicBezTo>
                    <a:pt x="1395" y="7385"/>
                    <a:pt x="1225" y="7417"/>
                    <a:pt x="1051" y="7417"/>
                  </a:cubicBezTo>
                  <a:cubicBezTo>
                    <a:pt x="983" y="7417"/>
                    <a:pt x="915" y="7412"/>
                    <a:pt x="846" y="7401"/>
                  </a:cubicBezTo>
                  <a:cubicBezTo>
                    <a:pt x="577" y="7382"/>
                    <a:pt x="346" y="7343"/>
                    <a:pt x="97" y="7247"/>
                  </a:cubicBezTo>
                  <a:cubicBezTo>
                    <a:pt x="77" y="7209"/>
                    <a:pt x="39" y="7209"/>
                    <a:pt x="1" y="7190"/>
                  </a:cubicBezTo>
                  <a:lnTo>
                    <a:pt x="1" y="7190"/>
                  </a:lnTo>
                  <a:cubicBezTo>
                    <a:pt x="77" y="7267"/>
                    <a:pt x="154" y="7343"/>
                    <a:pt x="250" y="7382"/>
                  </a:cubicBezTo>
                  <a:cubicBezTo>
                    <a:pt x="577" y="7651"/>
                    <a:pt x="1018" y="7785"/>
                    <a:pt x="1479" y="7843"/>
                  </a:cubicBezTo>
                  <a:cubicBezTo>
                    <a:pt x="1537" y="7843"/>
                    <a:pt x="1614" y="7862"/>
                    <a:pt x="1691" y="7862"/>
                  </a:cubicBezTo>
                  <a:cubicBezTo>
                    <a:pt x="2055" y="7862"/>
                    <a:pt x="2439" y="7766"/>
                    <a:pt x="2747" y="7593"/>
                  </a:cubicBezTo>
                  <a:cubicBezTo>
                    <a:pt x="2958" y="7497"/>
                    <a:pt x="3131" y="7363"/>
                    <a:pt x="3304" y="7190"/>
                  </a:cubicBezTo>
                  <a:cubicBezTo>
                    <a:pt x="3400" y="7094"/>
                    <a:pt x="3457" y="6998"/>
                    <a:pt x="3553" y="6883"/>
                  </a:cubicBezTo>
                  <a:cubicBezTo>
                    <a:pt x="3630" y="6787"/>
                    <a:pt x="3707" y="6633"/>
                    <a:pt x="3784" y="6499"/>
                  </a:cubicBezTo>
                  <a:cubicBezTo>
                    <a:pt x="3899" y="6249"/>
                    <a:pt x="3976" y="5961"/>
                    <a:pt x="4014" y="5615"/>
                  </a:cubicBezTo>
                  <a:cubicBezTo>
                    <a:pt x="4072" y="5289"/>
                    <a:pt x="4091" y="4962"/>
                    <a:pt x="4091" y="4674"/>
                  </a:cubicBezTo>
                  <a:lnTo>
                    <a:pt x="4091" y="4328"/>
                  </a:lnTo>
                  <a:cubicBezTo>
                    <a:pt x="4110" y="3829"/>
                    <a:pt x="4110" y="3311"/>
                    <a:pt x="4225" y="2831"/>
                  </a:cubicBezTo>
                  <a:lnTo>
                    <a:pt x="4225" y="2792"/>
                  </a:lnTo>
                  <a:cubicBezTo>
                    <a:pt x="4283" y="2600"/>
                    <a:pt x="4360" y="2408"/>
                    <a:pt x="4456" y="2216"/>
                  </a:cubicBezTo>
                  <a:lnTo>
                    <a:pt x="4513" y="2062"/>
                  </a:lnTo>
                  <a:cubicBezTo>
                    <a:pt x="4590" y="1909"/>
                    <a:pt x="4667" y="1774"/>
                    <a:pt x="4705" y="1640"/>
                  </a:cubicBezTo>
                  <a:cubicBezTo>
                    <a:pt x="4801" y="1410"/>
                    <a:pt x="4859" y="1218"/>
                    <a:pt x="4859" y="1025"/>
                  </a:cubicBezTo>
                  <a:cubicBezTo>
                    <a:pt x="4859" y="968"/>
                    <a:pt x="4859" y="929"/>
                    <a:pt x="4821" y="872"/>
                  </a:cubicBezTo>
                  <a:cubicBezTo>
                    <a:pt x="4821" y="833"/>
                    <a:pt x="4801" y="814"/>
                    <a:pt x="4801" y="757"/>
                  </a:cubicBezTo>
                  <a:cubicBezTo>
                    <a:pt x="4782" y="641"/>
                    <a:pt x="4705" y="545"/>
                    <a:pt x="4629" y="430"/>
                  </a:cubicBezTo>
                  <a:cubicBezTo>
                    <a:pt x="4571" y="353"/>
                    <a:pt x="4475" y="257"/>
                    <a:pt x="4341" y="181"/>
                  </a:cubicBezTo>
                  <a:cubicBezTo>
                    <a:pt x="4225" y="104"/>
                    <a:pt x="4129" y="65"/>
                    <a:pt x="3995" y="46"/>
                  </a:cubicBezTo>
                  <a:cubicBezTo>
                    <a:pt x="3899" y="8"/>
                    <a:pt x="3803" y="8"/>
                    <a:pt x="3726" y="8"/>
                  </a:cubicBezTo>
                  <a:cubicBezTo>
                    <a:pt x="3690" y="3"/>
                    <a:pt x="3653" y="0"/>
                    <a:pt x="36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60625" y="3967412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95680" y="3356057"/>
              <a:ext cx="658700" cy="642515"/>
            </a:xfrm>
            <a:custGeom>
              <a:avLst/>
              <a:gdLst/>
              <a:ahLst/>
              <a:cxnLst/>
              <a:rect l="l" t="t" r="r" b="b"/>
              <a:pathLst>
                <a:path w="10966" h="10697" extrusionOk="0">
                  <a:moveTo>
                    <a:pt x="7566" y="0"/>
                  </a:moveTo>
                  <a:cubicBezTo>
                    <a:pt x="7355" y="58"/>
                    <a:pt x="7125" y="96"/>
                    <a:pt x="6913" y="116"/>
                  </a:cubicBezTo>
                  <a:cubicBezTo>
                    <a:pt x="6683" y="154"/>
                    <a:pt x="6433" y="212"/>
                    <a:pt x="6164" y="308"/>
                  </a:cubicBezTo>
                  <a:cubicBezTo>
                    <a:pt x="5300" y="596"/>
                    <a:pt x="4475" y="1114"/>
                    <a:pt x="3514" y="1959"/>
                  </a:cubicBezTo>
                  <a:cubicBezTo>
                    <a:pt x="2765" y="2612"/>
                    <a:pt x="2036" y="3399"/>
                    <a:pt x="1306" y="4379"/>
                  </a:cubicBezTo>
                  <a:cubicBezTo>
                    <a:pt x="903" y="4897"/>
                    <a:pt x="557" y="5435"/>
                    <a:pt x="173" y="6069"/>
                  </a:cubicBezTo>
                  <a:cubicBezTo>
                    <a:pt x="173" y="6088"/>
                    <a:pt x="135" y="6088"/>
                    <a:pt x="135" y="6107"/>
                  </a:cubicBezTo>
                  <a:cubicBezTo>
                    <a:pt x="115" y="6165"/>
                    <a:pt x="96" y="6203"/>
                    <a:pt x="39" y="6261"/>
                  </a:cubicBezTo>
                  <a:cubicBezTo>
                    <a:pt x="19" y="6280"/>
                    <a:pt x="19" y="6338"/>
                    <a:pt x="0" y="6357"/>
                  </a:cubicBezTo>
                  <a:cubicBezTo>
                    <a:pt x="19" y="6434"/>
                    <a:pt x="77" y="6491"/>
                    <a:pt x="96" y="6549"/>
                  </a:cubicBezTo>
                  <a:cubicBezTo>
                    <a:pt x="115" y="6587"/>
                    <a:pt x="135" y="6626"/>
                    <a:pt x="135" y="6664"/>
                  </a:cubicBezTo>
                  <a:cubicBezTo>
                    <a:pt x="173" y="6722"/>
                    <a:pt x="192" y="6760"/>
                    <a:pt x="211" y="6779"/>
                  </a:cubicBezTo>
                  <a:cubicBezTo>
                    <a:pt x="461" y="7163"/>
                    <a:pt x="749" y="7509"/>
                    <a:pt x="1037" y="7836"/>
                  </a:cubicBezTo>
                  <a:cubicBezTo>
                    <a:pt x="1421" y="8277"/>
                    <a:pt x="1844" y="8661"/>
                    <a:pt x="2305" y="9026"/>
                  </a:cubicBezTo>
                  <a:cubicBezTo>
                    <a:pt x="3207" y="9698"/>
                    <a:pt x="4263" y="10198"/>
                    <a:pt x="5377" y="10486"/>
                  </a:cubicBezTo>
                  <a:cubicBezTo>
                    <a:pt x="5953" y="10620"/>
                    <a:pt x="6529" y="10697"/>
                    <a:pt x="7125" y="10697"/>
                  </a:cubicBezTo>
                  <a:cubicBezTo>
                    <a:pt x="7432" y="10697"/>
                    <a:pt x="7758" y="10678"/>
                    <a:pt x="8066" y="10620"/>
                  </a:cubicBezTo>
                  <a:cubicBezTo>
                    <a:pt x="8354" y="10582"/>
                    <a:pt x="8623" y="10524"/>
                    <a:pt x="8872" y="10466"/>
                  </a:cubicBezTo>
                  <a:lnTo>
                    <a:pt x="8930" y="10466"/>
                  </a:lnTo>
                  <a:cubicBezTo>
                    <a:pt x="9122" y="10409"/>
                    <a:pt x="9314" y="10370"/>
                    <a:pt x="9487" y="10294"/>
                  </a:cubicBezTo>
                  <a:cubicBezTo>
                    <a:pt x="9583" y="10274"/>
                    <a:pt x="9679" y="10217"/>
                    <a:pt x="9775" y="10178"/>
                  </a:cubicBezTo>
                  <a:cubicBezTo>
                    <a:pt x="9794" y="10178"/>
                    <a:pt x="9794" y="10140"/>
                    <a:pt x="9813" y="10140"/>
                  </a:cubicBezTo>
                  <a:lnTo>
                    <a:pt x="9967" y="10082"/>
                  </a:lnTo>
                  <a:lnTo>
                    <a:pt x="10005" y="10044"/>
                  </a:lnTo>
                  <a:cubicBezTo>
                    <a:pt x="10024" y="10025"/>
                    <a:pt x="10063" y="10025"/>
                    <a:pt x="10101" y="10006"/>
                  </a:cubicBezTo>
                  <a:cubicBezTo>
                    <a:pt x="10120" y="9986"/>
                    <a:pt x="10159" y="9986"/>
                    <a:pt x="10178" y="9948"/>
                  </a:cubicBezTo>
                  <a:lnTo>
                    <a:pt x="10312" y="9890"/>
                  </a:lnTo>
                  <a:lnTo>
                    <a:pt x="10370" y="9852"/>
                  </a:lnTo>
                  <a:cubicBezTo>
                    <a:pt x="10389" y="9852"/>
                    <a:pt x="10389" y="9833"/>
                    <a:pt x="10389" y="9833"/>
                  </a:cubicBezTo>
                  <a:lnTo>
                    <a:pt x="10408" y="9833"/>
                  </a:lnTo>
                  <a:cubicBezTo>
                    <a:pt x="10466" y="9814"/>
                    <a:pt x="10504" y="9756"/>
                    <a:pt x="10543" y="9737"/>
                  </a:cubicBezTo>
                  <a:cubicBezTo>
                    <a:pt x="10581" y="9698"/>
                    <a:pt x="10658" y="9641"/>
                    <a:pt x="10697" y="9602"/>
                  </a:cubicBezTo>
                  <a:lnTo>
                    <a:pt x="10773" y="9525"/>
                  </a:lnTo>
                  <a:cubicBezTo>
                    <a:pt x="10831" y="9468"/>
                    <a:pt x="10869" y="9410"/>
                    <a:pt x="10927" y="9353"/>
                  </a:cubicBezTo>
                  <a:cubicBezTo>
                    <a:pt x="10927" y="9353"/>
                    <a:pt x="10927" y="9333"/>
                    <a:pt x="10946" y="9333"/>
                  </a:cubicBezTo>
                  <a:lnTo>
                    <a:pt x="10946" y="9045"/>
                  </a:lnTo>
                  <a:cubicBezTo>
                    <a:pt x="10927" y="8930"/>
                    <a:pt x="10927" y="8834"/>
                    <a:pt x="10889" y="8700"/>
                  </a:cubicBezTo>
                  <a:lnTo>
                    <a:pt x="10889" y="8604"/>
                  </a:lnTo>
                  <a:cubicBezTo>
                    <a:pt x="10889" y="8508"/>
                    <a:pt x="10869" y="8412"/>
                    <a:pt x="10869" y="8316"/>
                  </a:cubicBezTo>
                  <a:cubicBezTo>
                    <a:pt x="10869" y="8162"/>
                    <a:pt x="10850" y="7970"/>
                    <a:pt x="10850" y="7740"/>
                  </a:cubicBezTo>
                  <a:cubicBezTo>
                    <a:pt x="10850" y="7240"/>
                    <a:pt x="10869" y="6722"/>
                    <a:pt x="10889" y="6203"/>
                  </a:cubicBezTo>
                  <a:cubicBezTo>
                    <a:pt x="10927" y="5819"/>
                    <a:pt x="10946" y="5473"/>
                    <a:pt x="10946" y="5089"/>
                  </a:cubicBezTo>
                  <a:cubicBezTo>
                    <a:pt x="10965" y="4168"/>
                    <a:pt x="10946" y="3188"/>
                    <a:pt x="10677" y="2266"/>
                  </a:cubicBezTo>
                  <a:cubicBezTo>
                    <a:pt x="10562" y="1863"/>
                    <a:pt x="10370" y="1479"/>
                    <a:pt x="10101" y="1153"/>
                  </a:cubicBezTo>
                  <a:cubicBezTo>
                    <a:pt x="9832" y="807"/>
                    <a:pt x="9506" y="538"/>
                    <a:pt x="9064" y="327"/>
                  </a:cubicBezTo>
                  <a:cubicBezTo>
                    <a:pt x="8891" y="231"/>
                    <a:pt x="8642" y="154"/>
                    <a:pt x="8354" y="96"/>
                  </a:cubicBezTo>
                  <a:cubicBezTo>
                    <a:pt x="8142" y="39"/>
                    <a:pt x="7893" y="20"/>
                    <a:pt x="7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475582" y="3382606"/>
              <a:ext cx="476455" cy="615967"/>
            </a:xfrm>
            <a:custGeom>
              <a:avLst/>
              <a:gdLst/>
              <a:ahLst/>
              <a:cxnLst/>
              <a:rect l="l" t="t" r="r" b="b"/>
              <a:pathLst>
                <a:path w="7932" h="10255" extrusionOk="0">
                  <a:moveTo>
                    <a:pt x="6300" y="0"/>
                  </a:moveTo>
                  <a:lnTo>
                    <a:pt x="6300" y="0"/>
                  </a:lnTo>
                  <a:cubicBezTo>
                    <a:pt x="6472" y="231"/>
                    <a:pt x="6568" y="384"/>
                    <a:pt x="6607" y="538"/>
                  </a:cubicBezTo>
                  <a:cubicBezTo>
                    <a:pt x="6703" y="749"/>
                    <a:pt x="6761" y="960"/>
                    <a:pt x="6799" y="1172"/>
                  </a:cubicBezTo>
                  <a:cubicBezTo>
                    <a:pt x="6895" y="1632"/>
                    <a:pt x="6895" y="2093"/>
                    <a:pt x="6895" y="2573"/>
                  </a:cubicBezTo>
                  <a:lnTo>
                    <a:pt x="6895" y="2938"/>
                  </a:lnTo>
                  <a:cubicBezTo>
                    <a:pt x="6895" y="3034"/>
                    <a:pt x="6895" y="3150"/>
                    <a:pt x="6876" y="3246"/>
                  </a:cubicBezTo>
                  <a:lnTo>
                    <a:pt x="6876" y="3918"/>
                  </a:lnTo>
                  <a:cubicBezTo>
                    <a:pt x="6876" y="4033"/>
                    <a:pt x="6876" y="4187"/>
                    <a:pt x="6895" y="4302"/>
                  </a:cubicBezTo>
                  <a:lnTo>
                    <a:pt x="6895" y="4321"/>
                  </a:lnTo>
                  <a:lnTo>
                    <a:pt x="6895" y="4359"/>
                  </a:lnTo>
                  <a:lnTo>
                    <a:pt x="6895" y="4513"/>
                  </a:lnTo>
                  <a:lnTo>
                    <a:pt x="6895" y="4532"/>
                  </a:lnTo>
                  <a:lnTo>
                    <a:pt x="6895" y="4743"/>
                  </a:lnTo>
                  <a:cubicBezTo>
                    <a:pt x="6914" y="5281"/>
                    <a:pt x="6953" y="5838"/>
                    <a:pt x="6895" y="6376"/>
                  </a:cubicBezTo>
                  <a:cubicBezTo>
                    <a:pt x="6876" y="6625"/>
                    <a:pt x="6837" y="6894"/>
                    <a:pt x="6799" y="7144"/>
                  </a:cubicBezTo>
                  <a:cubicBezTo>
                    <a:pt x="6741" y="7355"/>
                    <a:pt x="6684" y="7586"/>
                    <a:pt x="6588" y="7816"/>
                  </a:cubicBezTo>
                  <a:lnTo>
                    <a:pt x="6434" y="8104"/>
                  </a:lnTo>
                  <a:cubicBezTo>
                    <a:pt x="6396" y="8200"/>
                    <a:pt x="6319" y="8258"/>
                    <a:pt x="6242" y="8335"/>
                  </a:cubicBezTo>
                  <a:cubicBezTo>
                    <a:pt x="6108" y="8507"/>
                    <a:pt x="5916" y="8680"/>
                    <a:pt x="5724" y="8795"/>
                  </a:cubicBezTo>
                  <a:cubicBezTo>
                    <a:pt x="5532" y="8930"/>
                    <a:pt x="5339" y="9064"/>
                    <a:pt x="5109" y="9160"/>
                  </a:cubicBezTo>
                  <a:cubicBezTo>
                    <a:pt x="4898" y="9256"/>
                    <a:pt x="4687" y="9352"/>
                    <a:pt x="4475" y="9410"/>
                  </a:cubicBezTo>
                  <a:cubicBezTo>
                    <a:pt x="4014" y="9564"/>
                    <a:pt x="3534" y="9640"/>
                    <a:pt x="3035" y="9660"/>
                  </a:cubicBezTo>
                  <a:cubicBezTo>
                    <a:pt x="2949" y="9663"/>
                    <a:pt x="2863" y="9664"/>
                    <a:pt x="2777" y="9664"/>
                  </a:cubicBezTo>
                  <a:cubicBezTo>
                    <a:pt x="2350" y="9664"/>
                    <a:pt x="1934" y="9624"/>
                    <a:pt x="1518" y="9544"/>
                  </a:cubicBezTo>
                  <a:cubicBezTo>
                    <a:pt x="1019" y="9448"/>
                    <a:pt x="539" y="9295"/>
                    <a:pt x="78" y="9103"/>
                  </a:cubicBezTo>
                  <a:cubicBezTo>
                    <a:pt x="58" y="9103"/>
                    <a:pt x="20" y="9083"/>
                    <a:pt x="1" y="9083"/>
                  </a:cubicBezTo>
                  <a:lnTo>
                    <a:pt x="1" y="9083"/>
                  </a:lnTo>
                  <a:cubicBezTo>
                    <a:pt x="731" y="9506"/>
                    <a:pt x="1518" y="9852"/>
                    <a:pt x="2344" y="10044"/>
                  </a:cubicBezTo>
                  <a:cubicBezTo>
                    <a:pt x="2920" y="10178"/>
                    <a:pt x="3496" y="10255"/>
                    <a:pt x="4091" y="10255"/>
                  </a:cubicBezTo>
                  <a:cubicBezTo>
                    <a:pt x="4398" y="10255"/>
                    <a:pt x="4706" y="10236"/>
                    <a:pt x="5032" y="10178"/>
                  </a:cubicBezTo>
                  <a:cubicBezTo>
                    <a:pt x="5320" y="10140"/>
                    <a:pt x="5570" y="10082"/>
                    <a:pt x="5839" y="10024"/>
                  </a:cubicBezTo>
                  <a:lnTo>
                    <a:pt x="5896" y="10024"/>
                  </a:lnTo>
                  <a:cubicBezTo>
                    <a:pt x="6069" y="9967"/>
                    <a:pt x="6280" y="9928"/>
                    <a:pt x="6434" y="9852"/>
                  </a:cubicBezTo>
                  <a:cubicBezTo>
                    <a:pt x="6530" y="9832"/>
                    <a:pt x="6626" y="9775"/>
                    <a:pt x="6722" y="9736"/>
                  </a:cubicBezTo>
                  <a:cubicBezTo>
                    <a:pt x="6761" y="9736"/>
                    <a:pt x="6761" y="9698"/>
                    <a:pt x="6780" y="9698"/>
                  </a:cubicBezTo>
                  <a:lnTo>
                    <a:pt x="6914" y="9640"/>
                  </a:lnTo>
                  <a:lnTo>
                    <a:pt x="6972" y="9602"/>
                  </a:lnTo>
                  <a:cubicBezTo>
                    <a:pt x="6991" y="9583"/>
                    <a:pt x="7010" y="9583"/>
                    <a:pt x="7068" y="9564"/>
                  </a:cubicBezTo>
                  <a:cubicBezTo>
                    <a:pt x="7087" y="9544"/>
                    <a:pt x="7106" y="9544"/>
                    <a:pt x="7145" y="9506"/>
                  </a:cubicBezTo>
                  <a:lnTo>
                    <a:pt x="7279" y="9448"/>
                  </a:lnTo>
                  <a:lnTo>
                    <a:pt x="7337" y="9410"/>
                  </a:lnTo>
                  <a:lnTo>
                    <a:pt x="7356" y="9391"/>
                  </a:lnTo>
                  <a:cubicBezTo>
                    <a:pt x="7394" y="9352"/>
                    <a:pt x="7452" y="9314"/>
                    <a:pt x="7490" y="9295"/>
                  </a:cubicBezTo>
                  <a:lnTo>
                    <a:pt x="7548" y="9256"/>
                  </a:lnTo>
                  <a:lnTo>
                    <a:pt x="7586" y="9199"/>
                  </a:lnTo>
                  <a:lnTo>
                    <a:pt x="7663" y="9160"/>
                  </a:lnTo>
                  <a:lnTo>
                    <a:pt x="7740" y="9083"/>
                  </a:lnTo>
                  <a:cubicBezTo>
                    <a:pt x="7778" y="9026"/>
                    <a:pt x="7836" y="8968"/>
                    <a:pt x="7874" y="8911"/>
                  </a:cubicBezTo>
                  <a:lnTo>
                    <a:pt x="7913" y="8891"/>
                  </a:lnTo>
                  <a:lnTo>
                    <a:pt x="7913" y="8584"/>
                  </a:lnTo>
                  <a:cubicBezTo>
                    <a:pt x="7874" y="8450"/>
                    <a:pt x="7874" y="8354"/>
                    <a:pt x="7855" y="8238"/>
                  </a:cubicBezTo>
                  <a:lnTo>
                    <a:pt x="7855" y="8200"/>
                  </a:lnTo>
                  <a:lnTo>
                    <a:pt x="7855" y="8142"/>
                  </a:lnTo>
                  <a:cubicBezTo>
                    <a:pt x="7836" y="8046"/>
                    <a:pt x="7836" y="7950"/>
                    <a:pt x="7836" y="7854"/>
                  </a:cubicBezTo>
                  <a:cubicBezTo>
                    <a:pt x="7817" y="7682"/>
                    <a:pt x="7817" y="7528"/>
                    <a:pt x="7817" y="7278"/>
                  </a:cubicBezTo>
                  <a:cubicBezTo>
                    <a:pt x="7817" y="6779"/>
                    <a:pt x="7836" y="6222"/>
                    <a:pt x="7855" y="5800"/>
                  </a:cubicBezTo>
                  <a:lnTo>
                    <a:pt x="7855" y="5742"/>
                  </a:lnTo>
                  <a:cubicBezTo>
                    <a:pt x="7874" y="5339"/>
                    <a:pt x="7913" y="4974"/>
                    <a:pt x="7913" y="4609"/>
                  </a:cubicBezTo>
                  <a:cubicBezTo>
                    <a:pt x="7932" y="3706"/>
                    <a:pt x="7913" y="2727"/>
                    <a:pt x="7644" y="1805"/>
                  </a:cubicBezTo>
                  <a:cubicBezTo>
                    <a:pt x="7529" y="1402"/>
                    <a:pt x="7337" y="1018"/>
                    <a:pt x="7068" y="672"/>
                  </a:cubicBezTo>
                  <a:cubicBezTo>
                    <a:pt x="6876" y="423"/>
                    <a:pt x="6607" y="192"/>
                    <a:pt x="6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41812" y="3377981"/>
              <a:ext cx="404915" cy="389942"/>
            </a:xfrm>
            <a:custGeom>
              <a:avLst/>
              <a:gdLst/>
              <a:ahLst/>
              <a:cxnLst/>
              <a:rect l="l" t="t" r="r" b="b"/>
              <a:pathLst>
                <a:path w="6741" h="6492" extrusionOk="0">
                  <a:moveTo>
                    <a:pt x="6741" y="0"/>
                  </a:moveTo>
                  <a:lnTo>
                    <a:pt x="6702" y="20"/>
                  </a:lnTo>
                  <a:cubicBezTo>
                    <a:pt x="6145" y="154"/>
                    <a:pt x="5627" y="384"/>
                    <a:pt x="5147" y="653"/>
                  </a:cubicBezTo>
                  <a:cubicBezTo>
                    <a:pt x="4609" y="941"/>
                    <a:pt x="4110" y="1306"/>
                    <a:pt x="3630" y="1709"/>
                  </a:cubicBezTo>
                  <a:cubicBezTo>
                    <a:pt x="3130" y="2113"/>
                    <a:pt x="2670" y="2574"/>
                    <a:pt x="2228" y="3034"/>
                  </a:cubicBezTo>
                  <a:cubicBezTo>
                    <a:pt x="1805" y="3515"/>
                    <a:pt x="1402" y="3995"/>
                    <a:pt x="1037" y="4513"/>
                  </a:cubicBezTo>
                  <a:cubicBezTo>
                    <a:pt x="845" y="4801"/>
                    <a:pt x="653" y="5089"/>
                    <a:pt x="461" y="5416"/>
                  </a:cubicBezTo>
                  <a:cubicBezTo>
                    <a:pt x="365" y="5550"/>
                    <a:pt x="288" y="5723"/>
                    <a:pt x="212" y="5857"/>
                  </a:cubicBezTo>
                  <a:cubicBezTo>
                    <a:pt x="192" y="5934"/>
                    <a:pt x="154" y="6011"/>
                    <a:pt x="115" y="6088"/>
                  </a:cubicBezTo>
                  <a:cubicBezTo>
                    <a:pt x="96" y="6145"/>
                    <a:pt x="58" y="6242"/>
                    <a:pt x="19" y="6318"/>
                  </a:cubicBezTo>
                  <a:cubicBezTo>
                    <a:pt x="0" y="6338"/>
                    <a:pt x="19" y="6395"/>
                    <a:pt x="19" y="6414"/>
                  </a:cubicBezTo>
                  <a:lnTo>
                    <a:pt x="96" y="6491"/>
                  </a:lnTo>
                  <a:lnTo>
                    <a:pt x="192" y="6491"/>
                  </a:lnTo>
                  <a:lnTo>
                    <a:pt x="212" y="6472"/>
                  </a:lnTo>
                  <a:cubicBezTo>
                    <a:pt x="250" y="6453"/>
                    <a:pt x="250" y="6414"/>
                    <a:pt x="269" y="6395"/>
                  </a:cubicBezTo>
                  <a:lnTo>
                    <a:pt x="269" y="6376"/>
                  </a:lnTo>
                  <a:cubicBezTo>
                    <a:pt x="308" y="6261"/>
                    <a:pt x="384" y="6145"/>
                    <a:pt x="442" y="6030"/>
                  </a:cubicBezTo>
                  <a:cubicBezTo>
                    <a:pt x="500" y="5915"/>
                    <a:pt x="557" y="5800"/>
                    <a:pt x="634" y="5665"/>
                  </a:cubicBezTo>
                  <a:cubicBezTo>
                    <a:pt x="768" y="5416"/>
                    <a:pt x="922" y="5147"/>
                    <a:pt x="1076" y="4916"/>
                  </a:cubicBezTo>
                  <a:cubicBezTo>
                    <a:pt x="1421" y="4379"/>
                    <a:pt x="1786" y="3879"/>
                    <a:pt x="2170" y="3399"/>
                  </a:cubicBezTo>
                  <a:cubicBezTo>
                    <a:pt x="2516" y="2958"/>
                    <a:pt x="2881" y="2574"/>
                    <a:pt x="3284" y="2190"/>
                  </a:cubicBezTo>
                  <a:cubicBezTo>
                    <a:pt x="3707" y="1805"/>
                    <a:pt x="4129" y="1479"/>
                    <a:pt x="4571" y="1133"/>
                  </a:cubicBezTo>
                  <a:lnTo>
                    <a:pt x="4590" y="1133"/>
                  </a:lnTo>
                  <a:cubicBezTo>
                    <a:pt x="5147" y="749"/>
                    <a:pt x="5723" y="423"/>
                    <a:pt x="6337" y="192"/>
                  </a:cubicBezTo>
                  <a:lnTo>
                    <a:pt x="6318" y="192"/>
                  </a:lnTo>
                  <a:cubicBezTo>
                    <a:pt x="6433" y="154"/>
                    <a:pt x="6587" y="96"/>
                    <a:pt x="6702" y="77"/>
                  </a:cubicBezTo>
                  <a:cubicBezTo>
                    <a:pt x="6722" y="77"/>
                    <a:pt x="6741" y="39"/>
                    <a:pt x="6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38701" y="3397563"/>
              <a:ext cx="353017" cy="466585"/>
            </a:xfrm>
            <a:custGeom>
              <a:avLst/>
              <a:gdLst/>
              <a:ahLst/>
              <a:cxnLst/>
              <a:rect l="l" t="t" r="r" b="b"/>
              <a:pathLst>
                <a:path w="5877" h="7768" extrusionOk="0">
                  <a:moveTo>
                    <a:pt x="865" y="6376"/>
                  </a:moveTo>
                  <a:lnTo>
                    <a:pt x="848" y="6415"/>
                  </a:lnTo>
                  <a:lnTo>
                    <a:pt x="848" y="6415"/>
                  </a:lnTo>
                  <a:cubicBezTo>
                    <a:pt x="865" y="6412"/>
                    <a:pt x="865" y="6376"/>
                    <a:pt x="865" y="6376"/>
                  </a:cubicBezTo>
                  <a:close/>
                  <a:moveTo>
                    <a:pt x="5781" y="1"/>
                  </a:moveTo>
                  <a:cubicBezTo>
                    <a:pt x="4724" y="788"/>
                    <a:pt x="3764" y="1729"/>
                    <a:pt x="2900" y="2766"/>
                  </a:cubicBezTo>
                  <a:cubicBezTo>
                    <a:pt x="2478" y="3285"/>
                    <a:pt x="2055" y="3842"/>
                    <a:pt x="1671" y="4418"/>
                  </a:cubicBezTo>
                  <a:cubicBezTo>
                    <a:pt x="1287" y="4994"/>
                    <a:pt x="961" y="5570"/>
                    <a:pt x="653" y="6165"/>
                  </a:cubicBezTo>
                  <a:cubicBezTo>
                    <a:pt x="519" y="6376"/>
                    <a:pt x="423" y="6626"/>
                    <a:pt x="308" y="6837"/>
                  </a:cubicBezTo>
                  <a:cubicBezTo>
                    <a:pt x="212" y="7049"/>
                    <a:pt x="96" y="7298"/>
                    <a:pt x="20" y="7529"/>
                  </a:cubicBezTo>
                  <a:cubicBezTo>
                    <a:pt x="0" y="7586"/>
                    <a:pt x="20" y="7625"/>
                    <a:pt x="20" y="7663"/>
                  </a:cubicBezTo>
                  <a:cubicBezTo>
                    <a:pt x="39" y="7701"/>
                    <a:pt x="77" y="7721"/>
                    <a:pt x="116" y="7759"/>
                  </a:cubicBezTo>
                  <a:cubicBezTo>
                    <a:pt x="135" y="7765"/>
                    <a:pt x="152" y="7768"/>
                    <a:pt x="167" y="7768"/>
                  </a:cubicBezTo>
                  <a:cubicBezTo>
                    <a:pt x="197" y="7768"/>
                    <a:pt x="218" y="7759"/>
                    <a:pt x="231" y="7759"/>
                  </a:cubicBezTo>
                  <a:cubicBezTo>
                    <a:pt x="288" y="7721"/>
                    <a:pt x="308" y="7701"/>
                    <a:pt x="327" y="7663"/>
                  </a:cubicBezTo>
                  <a:cubicBezTo>
                    <a:pt x="404" y="7433"/>
                    <a:pt x="480" y="7241"/>
                    <a:pt x="576" y="7029"/>
                  </a:cubicBezTo>
                  <a:lnTo>
                    <a:pt x="848" y="6415"/>
                  </a:lnTo>
                  <a:lnTo>
                    <a:pt x="848" y="6415"/>
                  </a:lnTo>
                  <a:cubicBezTo>
                    <a:pt x="847" y="6415"/>
                    <a:pt x="846" y="6415"/>
                    <a:pt x="845" y="6415"/>
                  </a:cubicBezTo>
                  <a:cubicBezTo>
                    <a:pt x="1153" y="5743"/>
                    <a:pt x="1479" y="5090"/>
                    <a:pt x="1882" y="4494"/>
                  </a:cubicBezTo>
                  <a:cubicBezTo>
                    <a:pt x="2305" y="3861"/>
                    <a:pt x="2727" y="3246"/>
                    <a:pt x="3207" y="2670"/>
                  </a:cubicBezTo>
                  <a:cubicBezTo>
                    <a:pt x="3995" y="1729"/>
                    <a:pt x="4859" y="865"/>
                    <a:pt x="5857" y="116"/>
                  </a:cubicBezTo>
                  <a:cubicBezTo>
                    <a:pt x="5877" y="97"/>
                    <a:pt x="5877" y="39"/>
                    <a:pt x="5857" y="20"/>
                  </a:cubicBezTo>
                  <a:cubicBezTo>
                    <a:pt x="5857" y="1"/>
                    <a:pt x="5819" y="1"/>
                    <a:pt x="5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62139" y="3416724"/>
              <a:ext cx="267661" cy="531275"/>
            </a:xfrm>
            <a:custGeom>
              <a:avLst/>
              <a:gdLst/>
              <a:ahLst/>
              <a:cxnLst/>
              <a:rect l="l" t="t" r="r" b="b"/>
              <a:pathLst>
                <a:path w="4456" h="8845" extrusionOk="0">
                  <a:moveTo>
                    <a:pt x="4383" y="1"/>
                  </a:moveTo>
                  <a:cubicBezTo>
                    <a:pt x="4370" y="1"/>
                    <a:pt x="4359" y="19"/>
                    <a:pt x="4359" y="47"/>
                  </a:cubicBezTo>
                  <a:cubicBezTo>
                    <a:pt x="4225" y="373"/>
                    <a:pt x="4110" y="719"/>
                    <a:pt x="3975" y="1045"/>
                  </a:cubicBezTo>
                  <a:cubicBezTo>
                    <a:pt x="3822" y="1410"/>
                    <a:pt x="3668" y="1737"/>
                    <a:pt x="3514" y="2082"/>
                  </a:cubicBezTo>
                  <a:cubicBezTo>
                    <a:pt x="3342" y="2409"/>
                    <a:pt x="3169" y="2774"/>
                    <a:pt x="3015" y="3119"/>
                  </a:cubicBezTo>
                  <a:cubicBezTo>
                    <a:pt x="2919" y="3273"/>
                    <a:pt x="2842" y="3446"/>
                    <a:pt x="2746" y="3619"/>
                  </a:cubicBezTo>
                  <a:cubicBezTo>
                    <a:pt x="2650" y="3791"/>
                    <a:pt x="2554" y="3945"/>
                    <a:pt x="2477" y="4118"/>
                  </a:cubicBezTo>
                  <a:lnTo>
                    <a:pt x="2497" y="4099"/>
                  </a:lnTo>
                  <a:lnTo>
                    <a:pt x="2497" y="4099"/>
                  </a:lnTo>
                  <a:cubicBezTo>
                    <a:pt x="2458" y="4175"/>
                    <a:pt x="2439" y="4233"/>
                    <a:pt x="2381" y="4310"/>
                  </a:cubicBezTo>
                  <a:lnTo>
                    <a:pt x="2093" y="4809"/>
                  </a:lnTo>
                  <a:cubicBezTo>
                    <a:pt x="2036" y="4905"/>
                    <a:pt x="1997" y="4982"/>
                    <a:pt x="1921" y="5078"/>
                  </a:cubicBezTo>
                  <a:cubicBezTo>
                    <a:pt x="1882" y="5174"/>
                    <a:pt x="1824" y="5251"/>
                    <a:pt x="1786" y="5347"/>
                  </a:cubicBezTo>
                  <a:cubicBezTo>
                    <a:pt x="1690" y="5500"/>
                    <a:pt x="1556" y="5712"/>
                    <a:pt x="1460" y="5865"/>
                  </a:cubicBezTo>
                  <a:cubicBezTo>
                    <a:pt x="1364" y="6038"/>
                    <a:pt x="1248" y="6230"/>
                    <a:pt x="1152" y="6403"/>
                  </a:cubicBezTo>
                  <a:cubicBezTo>
                    <a:pt x="941" y="6749"/>
                    <a:pt x="749" y="7114"/>
                    <a:pt x="557" y="7478"/>
                  </a:cubicBezTo>
                  <a:cubicBezTo>
                    <a:pt x="461" y="7651"/>
                    <a:pt x="365" y="7843"/>
                    <a:pt x="269" y="7997"/>
                  </a:cubicBezTo>
                  <a:cubicBezTo>
                    <a:pt x="173" y="8170"/>
                    <a:pt x="96" y="8362"/>
                    <a:pt x="19" y="8554"/>
                  </a:cubicBezTo>
                  <a:cubicBezTo>
                    <a:pt x="0" y="8650"/>
                    <a:pt x="19" y="8746"/>
                    <a:pt x="96" y="8804"/>
                  </a:cubicBezTo>
                  <a:cubicBezTo>
                    <a:pt x="131" y="8832"/>
                    <a:pt x="169" y="8844"/>
                    <a:pt x="207" y="8844"/>
                  </a:cubicBezTo>
                  <a:cubicBezTo>
                    <a:pt x="272" y="8844"/>
                    <a:pt x="336" y="8807"/>
                    <a:pt x="384" y="8746"/>
                  </a:cubicBezTo>
                  <a:cubicBezTo>
                    <a:pt x="480" y="8611"/>
                    <a:pt x="576" y="8439"/>
                    <a:pt x="653" y="8304"/>
                  </a:cubicBezTo>
                  <a:cubicBezTo>
                    <a:pt x="749" y="8131"/>
                    <a:pt x="845" y="7959"/>
                    <a:pt x="922" y="7786"/>
                  </a:cubicBezTo>
                  <a:cubicBezTo>
                    <a:pt x="1095" y="7478"/>
                    <a:pt x="1248" y="7152"/>
                    <a:pt x="1421" y="6826"/>
                  </a:cubicBezTo>
                  <a:cubicBezTo>
                    <a:pt x="1498" y="6691"/>
                    <a:pt x="1594" y="6518"/>
                    <a:pt x="1671" y="6365"/>
                  </a:cubicBezTo>
                  <a:cubicBezTo>
                    <a:pt x="1748" y="6211"/>
                    <a:pt x="1824" y="6038"/>
                    <a:pt x="1921" y="5865"/>
                  </a:cubicBezTo>
                  <a:cubicBezTo>
                    <a:pt x="1997" y="5712"/>
                    <a:pt x="2074" y="5558"/>
                    <a:pt x="2170" y="5385"/>
                  </a:cubicBezTo>
                  <a:cubicBezTo>
                    <a:pt x="2266" y="5232"/>
                    <a:pt x="2343" y="5059"/>
                    <a:pt x="2401" y="4886"/>
                  </a:cubicBezTo>
                  <a:cubicBezTo>
                    <a:pt x="2708" y="4233"/>
                    <a:pt x="3054" y="3561"/>
                    <a:pt x="3361" y="2927"/>
                  </a:cubicBezTo>
                  <a:lnTo>
                    <a:pt x="3802" y="1909"/>
                  </a:lnTo>
                  <a:cubicBezTo>
                    <a:pt x="3937" y="1583"/>
                    <a:pt x="4071" y="1237"/>
                    <a:pt x="4187" y="911"/>
                  </a:cubicBezTo>
                  <a:cubicBezTo>
                    <a:pt x="4283" y="642"/>
                    <a:pt x="4379" y="354"/>
                    <a:pt x="4455" y="85"/>
                  </a:cubicBezTo>
                  <a:cubicBezTo>
                    <a:pt x="4455" y="66"/>
                    <a:pt x="4455" y="8"/>
                    <a:pt x="4417" y="8"/>
                  </a:cubicBezTo>
                  <a:lnTo>
                    <a:pt x="4398" y="8"/>
                  </a:lnTo>
                  <a:cubicBezTo>
                    <a:pt x="4393" y="3"/>
                    <a:pt x="4387" y="1"/>
                    <a:pt x="43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774357" y="3436786"/>
              <a:ext cx="93525" cy="533858"/>
            </a:xfrm>
            <a:custGeom>
              <a:avLst/>
              <a:gdLst/>
              <a:ahLst/>
              <a:cxnLst/>
              <a:rect l="l" t="t" r="r" b="b"/>
              <a:pathLst>
                <a:path w="1557" h="8888" extrusionOk="0">
                  <a:moveTo>
                    <a:pt x="1364" y="1"/>
                  </a:moveTo>
                  <a:cubicBezTo>
                    <a:pt x="1345" y="1"/>
                    <a:pt x="1326" y="39"/>
                    <a:pt x="1326" y="58"/>
                  </a:cubicBezTo>
                  <a:cubicBezTo>
                    <a:pt x="1345" y="327"/>
                    <a:pt x="1364" y="615"/>
                    <a:pt x="1402" y="884"/>
                  </a:cubicBezTo>
                  <a:lnTo>
                    <a:pt x="1402" y="999"/>
                  </a:lnTo>
                  <a:cubicBezTo>
                    <a:pt x="1402" y="1383"/>
                    <a:pt x="1402" y="1787"/>
                    <a:pt x="1364" y="2171"/>
                  </a:cubicBezTo>
                  <a:cubicBezTo>
                    <a:pt x="1364" y="2363"/>
                    <a:pt x="1345" y="2555"/>
                    <a:pt x="1326" y="2747"/>
                  </a:cubicBezTo>
                  <a:cubicBezTo>
                    <a:pt x="1287" y="2977"/>
                    <a:pt x="1268" y="3169"/>
                    <a:pt x="1249" y="3381"/>
                  </a:cubicBezTo>
                  <a:cubicBezTo>
                    <a:pt x="1153" y="4168"/>
                    <a:pt x="1018" y="4955"/>
                    <a:pt x="826" y="5723"/>
                  </a:cubicBezTo>
                  <a:cubicBezTo>
                    <a:pt x="692" y="6203"/>
                    <a:pt x="577" y="6684"/>
                    <a:pt x="442" y="7144"/>
                  </a:cubicBezTo>
                  <a:lnTo>
                    <a:pt x="212" y="7874"/>
                  </a:lnTo>
                  <a:cubicBezTo>
                    <a:pt x="154" y="8124"/>
                    <a:pt x="77" y="8373"/>
                    <a:pt x="1" y="8642"/>
                  </a:cubicBezTo>
                  <a:cubicBezTo>
                    <a:pt x="1" y="8681"/>
                    <a:pt x="1" y="8700"/>
                    <a:pt x="20" y="8758"/>
                  </a:cubicBezTo>
                  <a:cubicBezTo>
                    <a:pt x="58" y="8796"/>
                    <a:pt x="97" y="8854"/>
                    <a:pt x="154" y="8873"/>
                  </a:cubicBezTo>
                  <a:cubicBezTo>
                    <a:pt x="173" y="8882"/>
                    <a:pt x="202" y="8887"/>
                    <a:pt x="236" y="8887"/>
                  </a:cubicBezTo>
                  <a:cubicBezTo>
                    <a:pt x="269" y="8887"/>
                    <a:pt x="308" y="8882"/>
                    <a:pt x="346" y="8873"/>
                  </a:cubicBezTo>
                  <a:cubicBezTo>
                    <a:pt x="385" y="8854"/>
                    <a:pt x="442" y="8796"/>
                    <a:pt x="461" y="8758"/>
                  </a:cubicBezTo>
                  <a:cubicBezTo>
                    <a:pt x="538" y="8585"/>
                    <a:pt x="577" y="8450"/>
                    <a:pt x="634" y="8277"/>
                  </a:cubicBezTo>
                  <a:cubicBezTo>
                    <a:pt x="673" y="8085"/>
                    <a:pt x="750" y="7913"/>
                    <a:pt x="788" y="7721"/>
                  </a:cubicBezTo>
                  <a:cubicBezTo>
                    <a:pt x="884" y="7356"/>
                    <a:pt x="961" y="7010"/>
                    <a:pt x="1057" y="6626"/>
                  </a:cubicBezTo>
                  <a:lnTo>
                    <a:pt x="1268" y="5531"/>
                  </a:lnTo>
                  <a:cubicBezTo>
                    <a:pt x="1345" y="5186"/>
                    <a:pt x="1402" y="4802"/>
                    <a:pt x="1441" y="4437"/>
                  </a:cubicBezTo>
                  <a:cubicBezTo>
                    <a:pt x="1498" y="4072"/>
                    <a:pt x="1518" y="3688"/>
                    <a:pt x="1537" y="3323"/>
                  </a:cubicBezTo>
                  <a:cubicBezTo>
                    <a:pt x="1556" y="2977"/>
                    <a:pt x="1556" y="2593"/>
                    <a:pt x="1556" y="2228"/>
                  </a:cubicBezTo>
                  <a:cubicBezTo>
                    <a:pt x="1556" y="1863"/>
                    <a:pt x="1537" y="1499"/>
                    <a:pt x="1518" y="1153"/>
                  </a:cubicBezTo>
                  <a:cubicBezTo>
                    <a:pt x="1498" y="788"/>
                    <a:pt x="1441" y="423"/>
                    <a:pt x="1402" y="58"/>
                  </a:cubicBezTo>
                  <a:cubicBezTo>
                    <a:pt x="1441" y="20"/>
                    <a:pt x="1422" y="1"/>
                    <a:pt x="1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65250" y="3520999"/>
              <a:ext cx="60007" cy="61687"/>
            </a:xfrm>
            <a:custGeom>
              <a:avLst/>
              <a:gdLst/>
              <a:ahLst/>
              <a:cxnLst/>
              <a:rect l="l" t="t" r="r" b="b"/>
              <a:pathLst>
                <a:path w="999" h="1027" extrusionOk="0">
                  <a:moveTo>
                    <a:pt x="730" y="1"/>
                  </a:moveTo>
                  <a:cubicBezTo>
                    <a:pt x="691" y="39"/>
                    <a:pt x="615" y="39"/>
                    <a:pt x="557" y="77"/>
                  </a:cubicBezTo>
                  <a:cubicBezTo>
                    <a:pt x="538" y="77"/>
                    <a:pt x="538" y="77"/>
                    <a:pt x="538" y="97"/>
                  </a:cubicBezTo>
                  <a:cubicBezTo>
                    <a:pt x="346" y="193"/>
                    <a:pt x="154" y="327"/>
                    <a:pt x="58" y="519"/>
                  </a:cubicBezTo>
                  <a:cubicBezTo>
                    <a:pt x="0" y="577"/>
                    <a:pt x="0" y="653"/>
                    <a:pt x="0" y="730"/>
                  </a:cubicBezTo>
                  <a:lnTo>
                    <a:pt x="0" y="750"/>
                  </a:lnTo>
                  <a:cubicBezTo>
                    <a:pt x="0" y="788"/>
                    <a:pt x="0" y="846"/>
                    <a:pt x="38" y="884"/>
                  </a:cubicBezTo>
                  <a:cubicBezTo>
                    <a:pt x="58" y="922"/>
                    <a:pt x="77" y="942"/>
                    <a:pt x="96" y="942"/>
                  </a:cubicBezTo>
                  <a:cubicBezTo>
                    <a:pt x="154" y="980"/>
                    <a:pt x="192" y="1018"/>
                    <a:pt x="269" y="1018"/>
                  </a:cubicBezTo>
                  <a:cubicBezTo>
                    <a:pt x="291" y="1024"/>
                    <a:pt x="314" y="1026"/>
                    <a:pt x="336" y="1026"/>
                  </a:cubicBezTo>
                  <a:cubicBezTo>
                    <a:pt x="389" y="1026"/>
                    <a:pt x="439" y="1013"/>
                    <a:pt x="480" y="999"/>
                  </a:cubicBezTo>
                  <a:cubicBezTo>
                    <a:pt x="557" y="961"/>
                    <a:pt x="634" y="922"/>
                    <a:pt x="672" y="865"/>
                  </a:cubicBezTo>
                  <a:cubicBezTo>
                    <a:pt x="768" y="788"/>
                    <a:pt x="826" y="711"/>
                    <a:pt x="864" y="615"/>
                  </a:cubicBezTo>
                  <a:cubicBezTo>
                    <a:pt x="922" y="519"/>
                    <a:pt x="941" y="442"/>
                    <a:pt x="960" y="346"/>
                  </a:cubicBezTo>
                  <a:cubicBezTo>
                    <a:pt x="999" y="269"/>
                    <a:pt x="960" y="173"/>
                    <a:pt x="922" y="97"/>
                  </a:cubicBezTo>
                  <a:cubicBezTo>
                    <a:pt x="864" y="39"/>
                    <a:pt x="807" y="1"/>
                    <a:pt x="730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 flipH="1">
            <a:off x="-2188242" y="182313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>
            <a:off x="-183475" y="3070000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5"/>
          <p:cNvGrpSpPr/>
          <p:nvPr/>
        </p:nvGrpSpPr>
        <p:grpSpPr>
          <a:xfrm>
            <a:off x="6914700" y="471204"/>
            <a:ext cx="670499" cy="438524"/>
            <a:chOff x="7555450" y="377766"/>
            <a:chExt cx="670499" cy="438524"/>
          </a:xfrm>
        </p:grpSpPr>
        <p:sp>
          <p:nvSpPr>
            <p:cNvPr id="94" name="Google Shape;9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5"/>
          <p:cNvGrpSpPr/>
          <p:nvPr/>
        </p:nvGrpSpPr>
        <p:grpSpPr>
          <a:xfrm>
            <a:off x="276975" y="321950"/>
            <a:ext cx="981285" cy="534397"/>
            <a:chOff x="816462" y="899275"/>
            <a:chExt cx="981285" cy="534397"/>
          </a:xfrm>
        </p:grpSpPr>
        <p:sp>
          <p:nvSpPr>
            <p:cNvPr id="98" name="Google Shape;98;p5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5"/>
          <p:cNvGrpSpPr/>
          <p:nvPr/>
        </p:nvGrpSpPr>
        <p:grpSpPr>
          <a:xfrm>
            <a:off x="8002936" y="751787"/>
            <a:ext cx="490238" cy="355904"/>
            <a:chOff x="8787625" y="134475"/>
            <a:chExt cx="838586" cy="608799"/>
          </a:xfrm>
        </p:grpSpPr>
        <p:sp>
          <p:nvSpPr>
            <p:cNvPr id="101" name="Google Shape;101;p5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5"/>
          <p:cNvGrpSpPr/>
          <p:nvPr/>
        </p:nvGrpSpPr>
        <p:grpSpPr>
          <a:xfrm>
            <a:off x="1181425" y="1107704"/>
            <a:ext cx="670499" cy="438524"/>
            <a:chOff x="7555450" y="377766"/>
            <a:chExt cx="670499" cy="438524"/>
          </a:xfrm>
        </p:grpSpPr>
        <p:sp>
          <p:nvSpPr>
            <p:cNvPr id="104" name="Google Shape;104;p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5"/>
          <p:cNvSpPr/>
          <p:nvPr/>
        </p:nvSpPr>
        <p:spPr>
          <a:xfrm>
            <a:off x="7221625" y="4269175"/>
            <a:ext cx="1778782" cy="53440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>
            <a:off x="240650" y="1981450"/>
            <a:ext cx="1184702" cy="35592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1181425" y="2540175"/>
            <a:ext cx="27981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4836300" y="2540175"/>
            <a:ext cx="27981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4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376C"/>
              </a:buClr>
              <a:buSzPts val="2500"/>
              <a:buFont typeface="Fredoka One" panose="02000000000000000000"/>
              <a:buNone/>
              <a:defRPr sz="2500">
                <a:solidFill>
                  <a:srgbClr val="A3376C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1181425" y="3121900"/>
            <a:ext cx="2798100" cy="14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4836300" y="3121905"/>
            <a:ext cx="2798100" cy="14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404375" y="533650"/>
            <a:ext cx="6335100" cy="5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3071692" y="122958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-817000" y="29933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720000" y="53949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227443" y="1997216"/>
            <a:ext cx="670499" cy="438524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4293950" y="4117240"/>
            <a:ext cx="490228" cy="608811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7983044" y="1391935"/>
            <a:ext cx="1115949" cy="1738267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4144289" y="2628551"/>
            <a:ext cx="5684903" cy="2996391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/>
          <p:nvPr/>
        </p:nvSpPr>
        <p:spPr>
          <a:xfrm flipH="1">
            <a:off x="4393335" y="2736262"/>
            <a:ext cx="5435864" cy="27809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8339852" y="469678"/>
            <a:ext cx="490228" cy="608811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1882875" y="1078500"/>
            <a:ext cx="5169900" cy="25293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/>
          <p:nvPr/>
        </p:nvSpPr>
        <p:spPr>
          <a:xfrm>
            <a:off x="-230675" y="3696475"/>
            <a:ext cx="10937774" cy="2492235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>
            <a:off x="-2277765" y="-2426799"/>
            <a:ext cx="12663615" cy="4075549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9"/>
          <p:cNvGrpSpPr/>
          <p:nvPr/>
        </p:nvGrpSpPr>
        <p:grpSpPr>
          <a:xfrm flipH="1">
            <a:off x="5777742" y="4658725"/>
            <a:ext cx="557842" cy="281651"/>
            <a:chOff x="2855620" y="1802395"/>
            <a:chExt cx="249884" cy="126165"/>
          </a:xfrm>
        </p:grpSpPr>
        <p:sp>
          <p:nvSpPr>
            <p:cNvPr id="167" name="Google Shape;167;p9"/>
            <p:cNvSpPr/>
            <p:nvPr/>
          </p:nvSpPr>
          <p:spPr>
            <a:xfrm>
              <a:off x="2948947" y="1840497"/>
              <a:ext cx="156557" cy="88063"/>
            </a:xfrm>
            <a:custGeom>
              <a:avLst/>
              <a:gdLst/>
              <a:ahLst/>
              <a:cxnLst/>
              <a:rect l="l" t="t" r="r" b="b"/>
              <a:pathLst>
                <a:path w="2112" h="1188" extrusionOk="0">
                  <a:moveTo>
                    <a:pt x="1286" y="0"/>
                  </a:moveTo>
                  <a:cubicBezTo>
                    <a:pt x="1123" y="0"/>
                    <a:pt x="961" y="28"/>
                    <a:pt x="799" y="55"/>
                  </a:cubicBezTo>
                  <a:cubicBezTo>
                    <a:pt x="663" y="82"/>
                    <a:pt x="542" y="122"/>
                    <a:pt x="420" y="176"/>
                  </a:cubicBezTo>
                  <a:cubicBezTo>
                    <a:pt x="339" y="217"/>
                    <a:pt x="285" y="258"/>
                    <a:pt x="217" y="312"/>
                  </a:cubicBezTo>
                  <a:cubicBezTo>
                    <a:pt x="163" y="366"/>
                    <a:pt x="109" y="420"/>
                    <a:pt x="68" y="501"/>
                  </a:cubicBezTo>
                  <a:cubicBezTo>
                    <a:pt x="14" y="582"/>
                    <a:pt x="0" y="691"/>
                    <a:pt x="27" y="799"/>
                  </a:cubicBezTo>
                  <a:cubicBezTo>
                    <a:pt x="54" y="880"/>
                    <a:pt x="95" y="948"/>
                    <a:pt x="163" y="1002"/>
                  </a:cubicBezTo>
                  <a:cubicBezTo>
                    <a:pt x="203" y="1029"/>
                    <a:pt x="230" y="1056"/>
                    <a:pt x="271" y="1083"/>
                  </a:cubicBezTo>
                  <a:cubicBezTo>
                    <a:pt x="312" y="1096"/>
                    <a:pt x="366" y="1110"/>
                    <a:pt x="406" y="1137"/>
                  </a:cubicBezTo>
                  <a:cubicBezTo>
                    <a:pt x="487" y="1151"/>
                    <a:pt x="569" y="1178"/>
                    <a:pt x="663" y="1178"/>
                  </a:cubicBezTo>
                  <a:cubicBezTo>
                    <a:pt x="731" y="1184"/>
                    <a:pt x="802" y="1188"/>
                    <a:pt x="873" y="1188"/>
                  </a:cubicBezTo>
                  <a:cubicBezTo>
                    <a:pt x="944" y="1188"/>
                    <a:pt x="1015" y="1184"/>
                    <a:pt x="1083" y="1178"/>
                  </a:cubicBezTo>
                  <a:cubicBezTo>
                    <a:pt x="1164" y="1178"/>
                    <a:pt x="1259" y="1164"/>
                    <a:pt x="1340" y="1137"/>
                  </a:cubicBezTo>
                  <a:cubicBezTo>
                    <a:pt x="1408" y="1124"/>
                    <a:pt x="1489" y="1096"/>
                    <a:pt x="1556" y="1083"/>
                  </a:cubicBezTo>
                  <a:cubicBezTo>
                    <a:pt x="1651" y="1042"/>
                    <a:pt x="1732" y="1002"/>
                    <a:pt x="1827" y="948"/>
                  </a:cubicBezTo>
                  <a:cubicBezTo>
                    <a:pt x="1854" y="934"/>
                    <a:pt x="1881" y="907"/>
                    <a:pt x="1908" y="880"/>
                  </a:cubicBezTo>
                  <a:cubicBezTo>
                    <a:pt x="1935" y="853"/>
                    <a:pt x="1962" y="826"/>
                    <a:pt x="1976" y="799"/>
                  </a:cubicBezTo>
                  <a:cubicBezTo>
                    <a:pt x="1989" y="785"/>
                    <a:pt x="2003" y="772"/>
                    <a:pt x="2003" y="758"/>
                  </a:cubicBezTo>
                  <a:cubicBezTo>
                    <a:pt x="2030" y="731"/>
                    <a:pt x="2057" y="691"/>
                    <a:pt x="2071" y="663"/>
                  </a:cubicBezTo>
                  <a:cubicBezTo>
                    <a:pt x="2098" y="609"/>
                    <a:pt x="2111" y="542"/>
                    <a:pt x="2111" y="488"/>
                  </a:cubicBezTo>
                  <a:cubicBezTo>
                    <a:pt x="2111" y="406"/>
                    <a:pt x="2098" y="339"/>
                    <a:pt x="2071" y="271"/>
                  </a:cubicBezTo>
                  <a:cubicBezTo>
                    <a:pt x="2003" y="163"/>
                    <a:pt x="1881" y="82"/>
                    <a:pt x="1746" y="55"/>
                  </a:cubicBezTo>
                  <a:cubicBezTo>
                    <a:pt x="1678" y="28"/>
                    <a:pt x="1597" y="14"/>
                    <a:pt x="1516" y="14"/>
                  </a:cubicBezTo>
                  <a:cubicBezTo>
                    <a:pt x="1462" y="0"/>
                    <a:pt x="1394" y="0"/>
                    <a:pt x="1340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2855620" y="1802395"/>
              <a:ext cx="86359" cy="51963"/>
            </a:xfrm>
            <a:custGeom>
              <a:avLst/>
              <a:gdLst/>
              <a:ahLst/>
              <a:cxnLst/>
              <a:rect l="l" t="t" r="r" b="b"/>
              <a:pathLst>
                <a:path w="1165" h="701" extrusionOk="0">
                  <a:moveTo>
                    <a:pt x="732" y="0"/>
                  </a:moveTo>
                  <a:cubicBezTo>
                    <a:pt x="596" y="14"/>
                    <a:pt x="461" y="41"/>
                    <a:pt x="339" y="95"/>
                  </a:cubicBezTo>
                  <a:cubicBezTo>
                    <a:pt x="299" y="109"/>
                    <a:pt x="272" y="136"/>
                    <a:pt x="231" y="149"/>
                  </a:cubicBezTo>
                  <a:cubicBezTo>
                    <a:pt x="190" y="163"/>
                    <a:pt x="163" y="176"/>
                    <a:pt x="136" y="203"/>
                  </a:cubicBezTo>
                  <a:cubicBezTo>
                    <a:pt x="109" y="230"/>
                    <a:pt x="82" y="257"/>
                    <a:pt x="55" y="284"/>
                  </a:cubicBezTo>
                  <a:cubicBezTo>
                    <a:pt x="28" y="325"/>
                    <a:pt x="1" y="366"/>
                    <a:pt x="1" y="420"/>
                  </a:cubicBezTo>
                  <a:cubicBezTo>
                    <a:pt x="1" y="460"/>
                    <a:pt x="14" y="487"/>
                    <a:pt x="28" y="528"/>
                  </a:cubicBezTo>
                  <a:cubicBezTo>
                    <a:pt x="42" y="555"/>
                    <a:pt x="69" y="582"/>
                    <a:pt x="96" y="596"/>
                  </a:cubicBezTo>
                  <a:cubicBezTo>
                    <a:pt x="163" y="636"/>
                    <a:pt x="245" y="677"/>
                    <a:pt x="326" y="690"/>
                  </a:cubicBezTo>
                  <a:cubicBezTo>
                    <a:pt x="373" y="697"/>
                    <a:pt x="424" y="701"/>
                    <a:pt x="475" y="701"/>
                  </a:cubicBezTo>
                  <a:cubicBezTo>
                    <a:pt x="525" y="701"/>
                    <a:pt x="576" y="697"/>
                    <a:pt x="623" y="690"/>
                  </a:cubicBezTo>
                  <a:cubicBezTo>
                    <a:pt x="705" y="677"/>
                    <a:pt x="772" y="650"/>
                    <a:pt x="840" y="623"/>
                  </a:cubicBezTo>
                  <a:cubicBezTo>
                    <a:pt x="880" y="609"/>
                    <a:pt x="935" y="582"/>
                    <a:pt x="975" y="555"/>
                  </a:cubicBezTo>
                  <a:cubicBezTo>
                    <a:pt x="1016" y="528"/>
                    <a:pt x="1056" y="501"/>
                    <a:pt x="1097" y="474"/>
                  </a:cubicBezTo>
                  <a:cubicBezTo>
                    <a:pt x="1124" y="447"/>
                    <a:pt x="1138" y="406"/>
                    <a:pt x="1151" y="366"/>
                  </a:cubicBezTo>
                  <a:lnTo>
                    <a:pt x="1151" y="352"/>
                  </a:lnTo>
                  <a:lnTo>
                    <a:pt x="1151" y="325"/>
                  </a:lnTo>
                  <a:cubicBezTo>
                    <a:pt x="1165" y="230"/>
                    <a:pt x="1124" y="136"/>
                    <a:pt x="1043" y="81"/>
                  </a:cubicBezTo>
                  <a:cubicBezTo>
                    <a:pt x="975" y="27"/>
                    <a:pt x="880" y="0"/>
                    <a:pt x="7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9"/>
          <p:cNvGrpSpPr/>
          <p:nvPr/>
        </p:nvGrpSpPr>
        <p:grpSpPr>
          <a:xfrm flipH="1">
            <a:off x="2053121" y="4489427"/>
            <a:ext cx="597856" cy="450947"/>
            <a:chOff x="2533682" y="3720159"/>
            <a:chExt cx="248847" cy="187691"/>
          </a:xfrm>
        </p:grpSpPr>
        <p:sp>
          <p:nvSpPr>
            <p:cNvPr id="170" name="Google Shape;170;p9"/>
            <p:cNvSpPr/>
            <p:nvPr/>
          </p:nvSpPr>
          <p:spPr>
            <a:xfrm>
              <a:off x="2533682" y="3809409"/>
              <a:ext cx="145512" cy="98441"/>
            </a:xfrm>
            <a:custGeom>
              <a:avLst/>
              <a:gdLst/>
              <a:ahLst/>
              <a:cxnLst/>
              <a:rect l="l" t="t" r="r" b="b"/>
              <a:pathLst>
                <a:path w="1963" h="1328" extrusionOk="0">
                  <a:moveTo>
                    <a:pt x="1475" y="1"/>
                  </a:moveTo>
                  <a:cubicBezTo>
                    <a:pt x="1381" y="1"/>
                    <a:pt x="1286" y="15"/>
                    <a:pt x="1191" y="42"/>
                  </a:cubicBezTo>
                  <a:cubicBezTo>
                    <a:pt x="921" y="96"/>
                    <a:pt x="650" y="204"/>
                    <a:pt x="420" y="366"/>
                  </a:cubicBezTo>
                  <a:cubicBezTo>
                    <a:pt x="325" y="420"/>
                    <a:pt x="244" y="488"/>
                    <a:pt x="163" y="583"/>
                  </a:cubicBezTo>
                  <a:cubicBezTo>
                    <a:pt x="122" y="637"/>
                    <a:pt x="95" y="691"/>
                    <a:pt x="68" y="745"/>
                  </a:cubicBezTo>
                  <a:cubicBezTo>
                    <a:pt x="41" y="799"/>
                    <a:pt x="28" y="867"/>
                    <a:pt x="14" y="935"/>
                  </a:cubicBezTo>
                  <a:cubicBezTo>
                    <a:pt x="0" y="975"/>
                    <a:pt x="14" y="1043"/>
                    <a:pt x="28" y="1083"/>
                  </a:cubicBezTo>
                  <a:cubicBezTo>
                    <a:pt x="41" y="1138"/>
                    <a:pt x="68" y="1192"/>
                    <a:pt x="109" y="1219"/>
                  </a:cubicBezTo>
                  <a:cubicBezTo>
                    <a:pt x="149" y="1246"/>
                    <a:pt x="190" y="1273"/>
                    <a:pt x="230" y="1286"/>
                  </a:cubicBezTo>
                  <a:cubicBezTo>
                    <a:pt x="285" y="1314"/>
                    <a:pt x="339" y="1327"/>
                    <a:pt x="393" y="1327"/>
                  </a:cubicBezTo>
                  <a:cubicBezTo>
                    <a:pt x="515" y="1327"/>
                    <a:pt x="636" y="1327"/>
                    <a:pt x="745" y="1300"/>
                  </a:cubicBezTo>
                  <a:cubicBezTo>
                    <a:pt x="880" y="1273"/>
                    <a:pt x="1002" y="1232"/>
                    <a:pt x="1124" y="1178"/>
                  </a:cubicBezTo>
                  <a:cubicBezTo>
                    <a:pt x="1232" y="1138"/>
                    <a:pt x="1327" y="1083"/>
                    <a:pt x="1421" y="1029"/>
                  </a:cubicBezTo>
                  <a:lnTo>
                    <a:pt x="1448" y="1016"/>
                  </a:lnTo>
                  <a:cubicBezTo>
                    <a:pt x="1584" y="948"/>
                    <a:pt x="1692" y="867"/>
                    <a:pt x="1800" y="772"/>
                  </a:cubicBezTo>
                  <a:cubicBezTo>
                    <a:pt x="1881" y="678"/>
                    <a:pt x="1935" y="569"/>
                    <a:pt x="1949" y="448"/>
                  </a:cubicBezTo>
                  <a:cubicBezTo>
                    <a:pt x="1962" y="339"/>
                    <a:pt x="1922" y="231"/>
                    <a:pt x="1854" y="150"/>
                  </a:cubicBezTo>
                  <a:cubicBezTo>
                    <a:pt x="1760" y="42"/>
                    <a:pt x="1611" y="1"/>
                    <a:pt x="1475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2713220" y="3720159"/>
              <a:ext cx="69309" cy="57226"/>
            </a:xfrm>
            <a:custGeom>
              <a:avLst/>
              <a:gdLst/>
              <a:ahLst/>
              <a:cxnLst/>
              <a:rect l="l" t="t" r="r" b="b"/>
              <a:pathLst>
                <a:path w="935" h="772" extrusionOk="0">
                  <a:moveTo>
                    <a:pt x="650" y="1"/>
                  </a:moveTo>
                  <a:cubicBezTo>
                    <a:pt x="596" y="1"/>
                    <a:pt x="555" y="1"/>
                    <a:pt x="515" y="28"/>
                  </a:cubicBezTo>
                  <a:cubicBezTo>
                    <a:pt x="461" y="41"/>
                    <a:pt x="420" y="55"/>
                    <a:pt x="379" y="82"/>
                  </a:cubicBezTo>
                  <a:lnTo>
                    <a:pt x="325" y="123"/>
                  </a:lnTo>
                  <a:cubicBezTo>
                    <a:pt x="258" y="163"/>
                    <a:pt x="190" y="217"/>
                    <a:pt x="136" y="271"/>
                  </a:cubicBezTo>
                  <a:cubicBezTo>
                    <a:pt x="82" y="325"/>
                    <a:pt x="41" y="380"/>
                    <a:pt x="28" y="461"/>
                  </a:cubicBezTo>
                  <a:cubicBezTo>
                    <a:pt x="1" y="596"/>
                    <a:pt x="109" y="745"/>
                    <a:pt x="258" y="772"/>
                  </a:cubicBezTo>
                  <a:lnTo>
                    <a:pt x="366" y="772"/>
                  </a:lnTo>
                  <a:cubicBezTo>
                    <a:pt x="406" y="758"/>
                    <a:pt x="447" y="758"/>
                    <a:pt x="488" y="745"/>
                  </a:cubicBezTo>
                  <a:cubicBezTo>
                    <a:pt x="528" y="731"/>
                    <a:pt x="555" y="718"/>
                    <a:pt x="596" y="704"/>
                  </a:cubicBezTo>
                  <a:cubicBezTo>
                    <a:pt x="664" y="664"/>
                    <a:pt x="718" y="623"/>
                    <a:pt x="785" y="583"/>
                  </a:cubicBezTo>
                  <a:cubicBezTo>
                    <a:pt x="812" y="556"/>
                    <a:pt x="839" y="528"/>
                    <a:pt x="867" y="488"/>
                  </a:cubicBezTo>
                  <a:cubicBezTo>
                    <a:pt x="894" y="447"/>
                    <a:pt x="921" y="407"/>
                    <a:pt x="934" y="353"/>
                  </a:cubicBezTo>
                  <a:cubicBezTo>
                    <a:pt x="934" y="298"/>
                    <a:pt x="934" y="244"/>
                    <a:pt x="921" y="190"/>
                  </a:cubicBezTo>
                  <a:cubicBezTo>
                    <a:pt x="907" y="136"/>
                    <a:pt x="867" y="95"/>
                    <a:pt x="826" y="55"/>
                  </a:cubicBezTo>
                  <a:cubicBezTo>
                    <a:pt x="785" y="28"/>
                    <a:pt x="745" y="1"/>
                    <a:pt x="69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2604919" y="3734244"/>
              <a:ext cx="47219" cy="29132"/>
            </a:xfrm>
            <a:custGeom>
              <a:avLst/>
              <a:gdLst/>
              <a:ahLst/>
              <a:cxnLst/>
              <a:rect l="l" t="t" r="r" b="b"/>
              <a:pathLst>
                <a:path w="637" h="393" extrusionOk="0">
                  <a:moveTo>
                    <a:pt x="366" y="0"/>
                  </a:moveTo>
                  <a:lnTo>
                    <a:pt x="311" y="14"/>
                  </a:lnTo>
                  <a:cubicBezTo>
                    <a:pt x="271" y="14"/>
                    <a:pt x="244" y="27"/>
                    <a:pt x="217" y="41"/>
                  </a:cubicBezTo>
                  <a:cubicBezTo>
                    <a:pt x="203" y="54"/>
                    <a:pt x="190" y="68"/>
                    <a:pt x="176" y="68"/>
                  </a:cubicBezTo>
                  <a:cubicBezTo>
                    <a:pt x="108" y="122"/>
                    <a:pt x="54" y="176"/>
                    <a:pt x="14" y="244"/>
                  </a:cubicBezTo>
                  <a:cubicBezTo>
                    <a:pt x="0" y="271"/>
                    <a:pt x="0" y="298"/>
                    <a:pt x="0" y="325"/>
                  </a:cubicBezTo>
                  <a:cubicBezTo>
                    <a:pt x="14" y="352"/>
                    <a:pt x="41" y="366"/>
                    <a:pt x="68" y="366"/>
                  </a:cubicBezTo>
                  <a:cubicBezTo>
                    <a:pt x="108" y="379"/>
                    <a:pt x="149" y="393"/>
                    <a:pt x="203" y="393"/>
                  </a:cubicBezTo>
                  <a:cubicBezTo>
                    <a:pt x="244" y="379"/>
                    <a:pt x="298" y="379"/>
                    <a:pt x="338" y="366"/>
                  </a:cubicBezTo>
                  <a:cubicBezTo>
                    <a:pt x="393" y="338"/>
                    <a:pt x="433" y="325"/>
                    <a:pt x="474" y="298"/>
                  </a:cubicBezTo>
                  <a:cubicBezTo>
                    <a:pt x="528" y="271"/>
                    <a:pt x="568" y="230"/>
                    <a:pt x="596" y="190"/>
                  </a:cubicBezTo>
                  <a:cubicBezTo>
                    <a:pt x="623" y="149"/>
                    <a:pt x="636" y="108"/>
                    <a:pt x="609" y="68"/>
                  </a:cubicBezTo>
                  <a:cubicBezTo>
                    <a:pt x="596" y="27"/>
                    <a:pt x="568" y="0"/>
                    <a:pt x="528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" name="Google Shape;173;p9"/>
          <p:cNvGrpSpPr/>
          <p:nvPr/>
        </p:nvGrpSpPr>
        <p:grpSpPr>
          <a:xfrm rot="7492537" flipH="1">
            <a:off x="4120216" y="716141"/>
            <a:ext cx="670503" cy="438527"/>
            <a:chOff x="7555450" y="377766"/>
            <a:chExt cx="670499" cy="438524"/>
          </a:xfrm>
        </p:grpSpPr>
        <p:sp>
          <p:nvSpPr>
            <p:cNvPr id="174" name="Google Shape;174;p9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9"/>
          <p:cNvSpPr/>
          <p:nvPr/>
        </p:nvSpPr>
        <p:spPr>
          <a:xfrm>
            <a:off x="6625601" y="145447"/>
            <a:ext cx="907592" cy="450957"/>
          </a:xfrm>
          <a:custGeom>
            <a:avLst/>
            <a:gdLst/>
            <a:ahLst/>
            <a:cxnLst/>
            <a:rect l="l" t="t" r="r" b="b"/>
            <a:pathLst>
              <a:path w="12214" h="6069" extrusionOk="0">
                <a:moveTo>
                  <a:pt x="6318" y="1"/>
                </a:moveTo>
                <a:cubicBezTo>
                  <a:pt x="6069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5" y="2708"/>
                  <a:pt x="2843" y="3265"/>
                </a:cubicBezTo>
                <a:cubicBezTo>
                  <a:pt x="2766" y="3515"/>
                  <a:pt x="2689" y="3784"/>
                  <a:pt x="2612" y="3995"/>
                </a:cubicBezTo>
                <a:cubicBezTo>
                  <a:pt x="2555" y="3745"/>
                  <a:pt x="2420" y="3553"/>
                  <a:pt x="2305" y="3361"/>
                </a:cubicBezTo>
                <a:cubicBezTo>
                  <a:pt x="2170" y="3131"/>
                  <a:pt x="1998" y="2996"/>
                  <a:pt x="1825" y="2900"/>
                </a:cubicBezTo>
                <a:cubicBezTo>
                  <a:pt x="1729" y="2843"/>
                  <a:pt x="1633" y="2804"/>
                  <a:pt x="1537" y="2804"/>
                </a:cubicBezTo>
                <a:cubicBezTo>
                  <a:pt x="1498" y="2804"/>
                  <a:pt x="1422" y="2785"/>
                  <a:pt x="1364" y="2785"/>
                </a:cubicBezTo>
                <a:cubicBezTo>
                  <a:pt x="1306" y="2785"/>
                  <a:pt x="1230" y="2785"/>
                  <a:pt x="1153" y="2804"/>
                </a:cubicBezTo>
                <a:cubicBezTo>
                  <a:pt x="1018" y="2823"/>
                  <a:pt x="884" y="2881"/>
                  <a:pt x="788" y="2920"/>
                </a:cubicBezTo>
                <a:cubicBezTo>
                  <a:pt x="692" y="2977"/>
                  <a:pt x="596" y="3035"/>
                  <a:pt x="481" y="3131"/>
                </a:cubicBezTo>
                <a:cubicBezTo>
                  <a:pt x="346" y="3284"/>
                  <a:pt x="212" y="3457"/>
                  <a:pt x="116" y="3688"/>
                </a:cubicBezTo>
                <a:cubicBezTo>
                  <a:pt x="58" y="3860"/>
                  <a:pt x="0" y="4072"/>
                  <a:pt x="0" y="4360"/>
                </a:cubicBezTo>
                <a:cubicBezTo>
                  <a:pt x="0" y="4552"/>
                  <a:pt x="0" y="4801"/>
                  <a:pt x="20" y="5090"/>
                </a:cubicBezTo>
                <a:cubicBezTo>
                  <a:pt x="58" y="5378"/>
                  <a:pt x="96" y="5627"/>
                  <a:pt x="154" y="5896"/>
                </a:cubicBezTo>
                <a:lnTo>
                  <a:pt x="154" y="5954"/>
                </a:lnTo>
                <a:lnTo>
                  <a:pt x="173" y="6069"/>
                </a:lnTo>
                <a:lnTo>
                  <a:pt x="11734" y="6069"/>
                </a:lnTo>
                <a:lnTo>
                  <a:pt x="11772" y="6050"/>
                </a:lnTo>
                <a:lnTo>
                  <a:pt x="11830" y="5954"/>
                </a:lnTo>
                <a:cubicBezTo>
                  <a:pt x="12099" y="5493"/>
                  <a:pt x="12214" y="5051"/>
                  <a:pt x="12176" y="4667"/>
                </a:cubicBezTo>
                <a:cubicBezTo>
                  <a:pt x="12118" y="4283"/>
                  <a:pt x="11964" y="3957"/>
                  <a:pt x="11676" y="3707"/>
                </a:cubicBezTo>
                <a:cubicBezTo>
                  <a:pt x="11388" y="3476"/>
                  <a:pt x="11023" y="3361"/>
                  <a:pt x="10620" y="3361"/>
                </a:cubicBezTo>
                <a:lnTo>
                  <a:pt x="10562" y="3361"/>
                </a:lnTo>
                <a:cubicBezTo>
                  <a:pt x="10178" y="3361"/>
                  <a:pt x="9775" y="3476"/>
                  <a:pt x="9391" y="3707"/>
                </a:cubicBezTo>
                <a:cubicBezTo>
                  <a:pt x="9237" y="3803"/>
                  <a:pt x="9103" y="3899"/>
                  <a:pt x="8988" y="4033"/>
                </a:cubicBezTo>
                <a:cubicBezTo>
                  <a:pt x="9007" y="3841"/>
                  <a:pt x="9007" y="3592"/>
                  <a:pt x="8988" y="3323"/>
                </a:cubicBezTo>
                <a:cubicBezTo>
                  <a:pt x="8949" y="2843"/>
                  <a:pt x="8853" y="2401"/>
                  <a:pt x="8719" y="1979"/>
                </a:cubicBezTo>
                <a:cubicBezTo>
                  <a:pt x="8546" y="1537"/>
                  <a:pt x="8335" y="1153"/>
                  <a:pt x="8066" y="826"/>
                </a:cubicBezTo>
                <a:cubicBezTo>
                  <a:pt x="7778" y="500"/>
                  <a:pt x="7413" y="250"/>
                  <a:pt x="7010" y="135"/>
                </a:cubicBezTo>
                <a:cubicBezTo>
                  <a:pt x="6799" y="39"/>
                  <a:pt x="6549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799350" y="1453900"/>
            <a:ext cx="5545200" cy="8418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1799750" y="2282825"/>
            <a:ext cx="5544900" cy="13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>
            <a:spLocks noGrp="1"/>
          </p:cNvSpPr>
          <p:nvPr>
            <p:ph type="title"/>
          </p:nvPr>
        </p:nvSpPr>
        <p:spPr>
          <a:xfrm>
            <a:off x="1844700" y="3579875"/>
            <a:ext cx="5454600" cy="879300"/>
          </a:xfrm>
          <a:prstGeom prst="rect">
            <a:avLst/>
          </a:prstGeom>
          <a:effectLst>
            <a:outerShdw dist="381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"/>
          <p:cNvSpPr/>
          <p:nvPr/>
        </p:nvSpPr>
        <p:spPr>
          <a:xfrm flipH="1">
            <a:off x="-3071692" y="1229585"/>
            <a:ext cx="13825282" cy="466793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-817000" y="2993375"/>
            <a:ext cx="10937774" cy="351723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 flipH="1">
            <a:off x="3792442" y="2003215"/>
            <a:ext cx="6961863" cy="3669452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 flipH="1">
            <a:off x="4096726" y="2267009"/>
            <a:ext cx="6656885" cy="340566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title" hasCustomPrompt="1"/>
          </p:nvPr>
        </p:nvSpPr>
        <p:spPr>
          <a:xfrm>
            <a:off x="1969800" y="1329875"/>
            <a:ext cx="6576000" cy="1511100"/>
          </a:xfrm>
          <a:prstGeom prst="rect">
            <a:avLst/>
          </a:prstGeom>
          <a:effectLst>
            <a:outerShdw dist="4762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8" name="Google Shape;188;p11"/>
          <p:cNvSpPr txBox="1">
            <a:spLocks noGrp="1"/>
          </p:cNvSpPr>
          <p:nvPr>
            <p:ph type="subTitle" idx="1"/>
          </p:nvPr>
        </p:nvSpPr>
        <p:spPr>
          <a:xfrm>
            <a:off x="3823500" y="2688625"/>
            <a:ext cx="2868600" cy="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 panose="02000000000000000000"/>
              <a:buNone/>
              <a:defRPr sz="2800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6" r:id="rId16"/>
    <p:sldLayoutId id="2147483667" r:id="rId17"/>
    <p:sldLayoutId id="2147483668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78;p35"/>
          <p:cNvGrpSpPr/>
          <p:nvPr/>
        </p:nvGrpSpPr>
        <p:grpSpPr>
          <a:xfrm rot="-757865">
            <a:off x="7770255" y="2746372"/>
            <a:ext cx="1967473" cy="1685713"/>
            <a:chOff x="133065" y="3480046"/>
            <a:chExt cx="1788909" cy="1354389"/>
          </a:xfrm>
        </p:grpSpPr>
        <p:sp>
          <p:nvSpPr>
            <p:cNvPr id="5" name="Google Shape;779;p35"/>
            <p:cNvSpPr/>
            <p:nvPr/>
          </p:nvSpPr>
          <p:spPr>
            <a:xfrm rot="-813331">
              <a:off x="228967" y="3653175"/>
              <a:ext cx="1597106" cy="1008131"/>
            </a:xfrm>
            <a:custGeom>
              <a:avLst/>
              <a:gdLst/>
              <a:ahLst/>
              <a:cxnLst/>
              <a:rect l="l" t="t" r="r" b="b"/>
              <a:pathLst>
                <a:path w="17794" h="11232" extrusionOk="0">
                  <a:moveTo>
                    <a:pt x="9161" y="0"/>
                  </a:moveTo>
                  <a:cubicBezTo>
                    <a:pt x="8836" y="0"/>
                    <a:pt x="8512" y="54"/>
                    <a:pt x="8200" y="163"/>
                  </a:cubicBezTo>
                  <a:cubicBezTo>
                    <a:pt x="7564" y="393"/>
                    <a:pt x="6996" y="772"/>
                    <a:pt x="6536" y="1272"/>
                  </a:cubicBezTo>
                  <a:cubicBezTo>
                    <a:pt x="6035" y="1800"/>
                    <a:pt x="5602" y="2368"/>
                    <a:pt x="5237" y="2991"/>
                  </a:cubicBezTo>
                  <a:cubicBezTo>
                    <a:pt x="4966" y="3424"/>
                    <a:pt x="4736" y="3857"/>
                    <a:pt x="4479" y="4317"/>
                  </a:cubicBezTo>
                  <a:cubicBezTo>
                    <a:pt x="4520" y="4060"/>
                    <a:pt x="4533" y="3803"/>
                    <a:pt x="4547" y="3559"/>
                  </a:cubicBezTo>
                  <a:cubicBezTo>
                    <a:pt x="4547" y="3288"/>
                    <a:pt x="4533" y="3018"/>
                    <a:pt x="4479" y="2761"/>
                  </a:cubicBezTo>
                  <a:cubicBezTo>
                    <a:pt x="4439" y="2517"/>
                    <a:pt x="4357" y="2274"/>
                    <a:pt x="4249" y="2044"/>
                  </a:cubicBezTo>
                  <a:cubicBezTo>
                    <a:pt x="4141" y="1854"/>
                    <a:pt x="3979" y="1678"/>
                    <a:pt x="3776" y="1583"/>
                  </a:cubicBezTo>
                  <a:cubicBezTo>
                    <a:pt x="3613" y="1489"/>
                    <a:pt x="3424" y="1448"/>
                    <a:pt x="3248" y="1448"/>
                  </a:cubicBezTo>
                  <a:cubicBezTo>
                    <a:pt x="3180" y="1448"/>
                    <a:pt x="3113" y="1462"/>
                    <a:pt x="3045" y="1462"/>
                  </a:cubicBezTo>
                  <a:cubicBezTo>
                    <a:pt x="2720" y="1516"/>
                    <a:pt x="2409" y="1624"/>
                    <a:pt x="2125" y="1786"/>
                  </a:cubicBezTo>
                  <a:cubicBezTo>
                    <a:pt x="1841" y="1935"/>
                    <a:pt x="1597" y="2125"/>
                    <a:pt x="1381" y="2341"/>
                  </a:cubicBezTo>
                  <a:cubicBezTo>
                    <a:pt x="1164" y="2558"/>
                    <a:pt x="975" y="2815"/>
                    <a:pt x="826" y="3085"/>
                  </a:cubicBezTo>
                  <a:cubicBezTo>
                    <a:pt x="663" y="3356"/>
                    <a:pt x="528" y="3640"/>
                    <a:pt x="433" y="3951"/>
                  </a:cubicBezTo>
                  <a:cubicBezTo>
                    <a:pt x="217" y="4587"/>
                    <a:pt x="82" y="5250"/>
                    <a:pt x="41" y="5927"/>
                  </a:cubicBezTo>
                  <a:cubicBezTo>
                    <a:pt x="0" y="6509"/>
                    <a:pt x="0" y="7091"/>
                    <a:pt x="41" y="7672"/>
                  </a:cubicBezTo>
                  <a:cubicBezTo>
                    <a:pt x="55" y="7848"/>
                    <a:pt x="68" y="8011"/>
                    <a:pt x="82" y="8187"/>
                  </a:cubicBezTo>
                  <a:cubicBezTo>
                    <a:pt x="82" y="8200"/>
                    <a:pt x="82" y="8227"/>
                    <a:pt x="82" y="8241"/>
                  </a:cubicBezTo>
                  <a:cubicBezTo>
                    <a:pt x="82" y="8254"/>
                    <a:pt x="82" y="8268"/>
                    <a:pt x="95" y="8281"/>
                  </a:cubicBezTo>
                  <a:cubicBezTo>
                    <a:pt x="122" y="8593"/>
                    <a:pt x="176" y="8904"/>
                    <a:pt x="231" y="9215"/>
                  </a:cubicBezTo>
                  <a:cubicBezTo>
                    <a:pt x="231" y="9256"/>
                    <a:pt x="258" y="9283"/>
                    <a:pt x="271" y="9310"/>
                  </a:cubicBezTo>
                  <a:cubicBezTo>
                    <a:pt x="298" y="9337"/>
                    <a:pt x="325" y="9337"/>
                    <a:pt x="366" y="9350"/>
                  </a:cubicBezTo>
                  <a:cubicBezTo>
                    <a:pt x="406" y="9337"/>
                    <a:pt x="433" y="9323"/>
                    <a:pt x="461" y="9296"/>
                  </a:cubicBezTo>
                  <a:cubicBezTo>
                    <a:pt x="488" y="9269"/>
                    <a:pt x="501" y="9242"/>
                    <a:pt x="501" y="9201"/>
                  </a:cubicBezTo>
                  <a:cubicBezTo>
                    <a:pt x="461" y="8985"/>
                    <a:pt x="420" y="8768"/>
                    <a:pt x="393" y="8525"/>
                  </a:cubicBezTo>
                  <a:lnTo>
                    <a:pt x="393" y="8525"/>
                  </a:lnTo>
                  <a:cubicBezTo>
                    <a:pt x="474" y="8593"/>
                    <a:pt x="569" y="8660"/>
                    <a:pt x="650" y="8728"/>
                  </a:cubicBezTo>
                  <a:lnTo>
                    <a:pt x="745" y="8782"/>
                  </a:lnTo>
                  <a:cubicBezTo>
                    <a:pt x="921" y="8904"/>
                    <a:pt x="1124" y="9039"/>
                    <a:pt x="1340" y="9174"/>
                  </a:cubicBezTo>
                  <a:cubicBezTo>
                    <a:pt x="1746" y="9445"/>
                    <a:pt x="2179" y="9689"/>
                    <a:pt x="2639" y="9932"/>
                  </a:cubicBezTo>
                  <a:cubicBezTo>
                    <a:pt x="3505" y="10406"/>
                    <a:pt x="4412" y="10798"/>
                    <a:pt x="5359" y="11082"/>
                  </a:cubicBezTo>
                  <a:cubicBezTo>
                    <a:pt x="5521" y="11136"/>
                    <a:pt x="5684" y="11177"/>
                    <a:pt x="5859" y="11204"/>
                  </a:cubicBezTo>
                  <a:cubicBezTo>
                    <a:pt x="6022" y="11218"/>
                    <a:pt x="6184" y="11231"/>
                    <a:pt x="6347" y="11231"/>
                  </a:cubicBezTo>
                  <a:lnTo>
                    <a:pt x="6374" y="11231"/>
                  </a:lnTo>
                  <a:cubicBezTo>
                    <a:pt x="6698" y="11231"/>
                    <a:pt x="7023" y="11177"/>
                    <a:pt x="7334" y="11069"/>
                  </a:cubicBezTo>
                  <a:cubicBezTo>
                    <a:pt x="7591" y="11001"/>
                    <a:pt x="7821" y="10852"/>
                    <a:pt x="7997" y="10649"/>
                  </a:cubicBezTo>
                  <a:cubicBezTo>
                    <a:pt x="8065" y="10555"/>
                    <a:pt x="8119" y="10446"/>
                    <a:pt x="8133" y="10325"/>
                  </a:cubicBezTo>
                  <a:cubicBezTo>
                    <a:pt x="8160" y="10203"/>
                    <a:pt x="8146" y="10067"/>
                    <a:pt x="8092" y="9959"/>
                  </a:cubicBezTo>
                  <a:cubicBezTo>
                    <a:pt x="8065" y="9878"/>
                    <a:pt x="8038" y="9810"/>
                    <a:pt x="7997" y="9756"/>
                  </a:cubicBezTo>
                  <a:cubicBezTo>
                    <a:pt x="7984" y="9729"/>
                    <a:pt x="7957" y="9702"/>
                    <a:pt x="7943" y="9675"/>
                  </a:cubicBezTo>
                  <a:lnTo>
                    <a:pt x="7943" y="9675"/>
                  </a:lnTo>
                  <a:cubicBezTo>
                    <a:pt x="8498" y="9946"/>
                    <a:pt x="9080" y="10189"/>
                    <a:pt x="9675" y="10392"/>
                  </a:cubicBezTo>
                  <a:cubicBezTo>
                    <a:pt x="10446" y="10663"/>
                    <a:pt x="11272" y="10812"/>
                    <a:pt x="12084" y="10825"/>
                  </a:cubicBezTo>
                  <a:cubicBezTo>
                    <a:pt x="12206" y="10825"/>
                    <a:pt x="12341" y="10825"/>
                    <a:pt x="12463" y="10812"/>
                  </a:cubicBezTo>
                  <a:cubicBezTo>
                    <a:pt x="12693" y="10798"/>
                    <a:pt x="12909" y="10758"/>
                    <a:pt x="13139" y="10717"/>
                  </a:cubicBezTo>
                  <a:cubicBezTo>
                    <a:pt x="13329" y="10676"/>
                    <a:pt x="13518" y="10609"/>
                    <a:pt x="13694" y="10541"/>
                  </a:cubicBezTo>
                  <a:cubicBezTo>
                    <a:pt x="13965" y="10419"/>
                    <a:pt x="14208" y="10243"/>
                    <a:pt x="14371" y="10000"/>
                  </a:cubicBezTo>
                  <a:cubicBezTo>
                    <a:pt x="14452" y="9892"/>
                    <a:pt x="14492" y="9783"/>
                    <a:pt x="14533" y="9662"/>
                  </a:cubicBezTo>
                  <a:cubicBezTo>
                    <a:pt x="14560" y="9540"/>
                    <a:pt x="14573" y="9418"/>
                    <a:pt x="14573" y="9296"/>
                  </a:cubicBezTo>
                  <a:cubicBezTo>
                    <a:pt x="14560" y="9161"/>
                    <a:pt x="14546" y="9039"/>
                    <a:pt x="14506" y="8931"/>
                  </a:cubicBezTo>
                  <a:cubicBezTo>
                    <a:pt x="14465" y="8809"/>
                    <a:pt x="14425" y="8701"/>
                    <a:pt x="14357" y="8593"/>
                  </a:cubicBezTo>
                  <a:cubicBezTo>
                    <a:pt x="14127" y="8200"/>
                    <a:pt x="13789" y="7889"/>
                    <a:pt x="13383" y="7686"/>
                  </a:cubicBezTo>
                  <a:cubicBezTo>
                    <a:pt x="13247" y="7618"/>
                    <a:pt x="13112" y="7564"/>
                    <a:pt x="12963" y="7524"/>
                  </a:cubicBezTo>
                  <a:lnTo>
                    <a:pt x="13004" y="7524"/>
                  </a:lnTo>
                  <a:lnTo>
                    <a:pt x="13207" y="7483"/>
                  </a:lnTo>
                  <a:cubicBezTo>
                    <a:pt x="13816" y="7402"/>
                    <a:pt x="14276" y="7321"/>
                    <a:pt x="14709" y="7226"/>
                  </a:cubicBezTo>
                  <a:cubicBezTo>
                    <a:pt x="15237" y="7118"/>
                    <a:pt x="15751" y="6955"/>
                    <a:pt x="16238" y="6766"/>
                  </a:cubicBezTo>
                  <a:cubicBezTo>
                    <a:pt x="16684" y="6590"/>
                    <a:pt x="17077" y="6333"/>
                    <a:pt x="17401" y="5995"/>
                  </a:cubicBezTo>
                  <a:cubicBezTo>
                    <a:pt x="17537" y="5846"/>
                    <a:pt x="17632" y="5670"/>
                    <a:pt x="17699" y="5480"/>
                  </a:cubicBezTo>
                  <a:cubicBezTo>
                    <a:pt x="17767" y="5264"/>
                    <a:pt x="17794" y="5047"/>
                    <a:pt x="17767" y="4831"/>
                  </a:cubicBezTo>
                  <a:cubicBezTo>
                    <a:pt x="17726" y="4574"/>
                    <a:pt x="17645" y="4330"/>
                    <a:pt x="17523" y="4100"/>
                  </a:cubicBezTo>
                  <a:cubicBezTo>
                    <a:pt x="17374" y="3789"/>
                    <a:pt x="17171" y="3505"/>
                    <a:pt x="16941" y="3248"/>
                  </a:cubicBezTo>
                  <a:cubicBezTo>
                    <a:pt x="16820" y="3126"/>
                    <a:pt x="16698" y="3018"/>
                    <a:pt x="16563" y="2909"/>
                  </a:cubicBezTo>
                  <a:cubicBezTo>
                    <a:pt x="16441" y="2815"/>
                    <a:pt x="16305" y="2720"/>
                    <a:pt x="16157" y="2639"/>
                  </a:cubicBezTo>
                  <a:cubicBezTo>
                    <a:pt x="15886" y="2490"/>
                    <a:pt x="15588" y="2368"/>
                    <a:pt x="15277" y="2301"/>
                  </a:cubicBezTo>
                  <a:cubicBezTo>
                    <a:pt x="15006" y="2242"/>
                    <a:pt x="14725" y="2203"/>
                    <a:pt x="14442" y="2203"/>
                  </a:cubicBezTo>
                  <a:cubicBezTo>
                    <a:pt x="14400" y="2203"/>
                    <a:pt x="14358" y="2204"/>
                    <a:pt x="14316" y="2206"/>
                  </a:cubicBezTo>
                  <a:lnTo>
                    <a:pt x="14168" y="2206"/>
                  </a:lnTo>
                  <a:cubicBezTo>
                    <a:pt x="13883" y="2206"/>
                    <a:pt x="13599" y="2219"/>
                    <a:pt x="13315" y="2260"/>
                  </a:cubicBezTo>
                  <a:cubicBezTo>
                    <a:pt x="12639" y="2368"/>
                    <a:pt x="11962" y="2558"/>
                    <a:pt x="11326" y="2828"/>
                  </a:cubicBezTo>
                  <a:cubicBezTo>
                    <a:pt x="10757" y="3067"/>
                    <a:pt x="10200" y="3357"/>
                    <a:pt x="9682" y="3699"/>
                  </a:cubicBezTo>
                  <a:lnTo>
                    <a:pt x="9682" y="3699"/>
                  </a:lnTo>
                  <a:lnTo>
                    <a:pt x="9716" y="3654"/>
                  </a:lnTo>
                  <a:cubicBezTo>
                    <a:pt x="9878" y="3424"/>
                    <a:pt x="10027" y="3180"/>
                    <a:pt x="10162" y="2937"/>
                  </a:cubicBezTo>
                  <a:cubicBezTo>
                    <a:pt x="10298" y="2693"/>
                    <a:pt x="10419" y="2436"/>
                    <a:pt x="10528" y="2165"/>
                  </a:cubicBezTo>
                  <a:cubicBezTo>
                    <a:pt x="10636" y="1922"/>
                    <a:pt x="10690" y="1651"/>
                    <a:pt x="10731" y="1394"/>
                  </a:cubicBezTo>
                  <a:cubicBezTo>
                    <a:pt x="10758" y="1150"/>
                    <a:pt x="10731" y="920"/>
                    <a:pt x="10636" y="704"/>
                  </a:cubicBezTo>
                  <a:cubicBezTo>
                    <a:pt x="10582" y="596"/>
                    <a:pt x="10514" y="487"/>
                    <a:pt x="10433" y="406"/>
                  </a:cubicBezTo>
                  <a:cubicBezTo>
                    <a:pt x="10352" y="312"/>
                    <a:pt x="10244" y="244"/>
                    <a:pt x="10135" y="190"/>
                  </a:cubicBezTo>
                  <a:cubicBezTo>
                    <a:pt x="10000" y="122"/>
                    <a:pt x="9865" y="81"/>
                    <a:pt x="9716" y="54"/>
                  </a:cubicBezTo>
                  <a:cubicBezTo>
                    <a:pt x="9540" y="14"/>
                    <a:pt x="9364" y="0"/>
                    <a:pt x="9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80;p35"/>
            <p:cNvSpPr/>
            <p:nvPr/>
          </p:nvSpPr>
          <p:spPr>
            <a:xfrm rot="-813331">
              <a:off x="251882" y="3756186"/>
              <a:ext cx="1410325" cy="819107"/>
            </a:xfrm>
            <a:custGeom>
              <a:avLst/>
              <a:gdLst/>
              <a:ahLst/>
              <a:cxnLst/>
              <a:rect l="l" t="t" r="r" b="b"/>
              <a:pathLst>
                <a:path w="15713" h="9126" extrusionOk="0">
                  <a:moveTo>
                    <a:pt x="9150" y="0"/>
                  </a:moveTo>
                  <a:cubicBezTo>
                    <a:pt x="9136" y="0"/>
                    <a:pt x="9123" y="0"/>
                    <a:pt x="9109" y="14"/>
                  </a:cubicBezTo>
                  <a:cubicBezTo>
                    <a:pt x="8771" y="311"/>
                    <a:pt x="8432" y="609"/>
                    <a:pt x="8108" y="920"/>
                  </a:cubicBezTo>
                  <a:cubicBezTo>
                    <a:pt x="7945" y="1083"/>
                    <a:pt x="7796" y="1245"/>
                    <a:pt x="7634" y="1407"/>
                  </a:cubicBezTo>
                  <a:cubicBezTo>
                    <a:pt x="7485" y="1570"/>
                    <a:pt x="7336" y="1732"/>
                    <a:pt x="7188" y="1921"/>
                  </a:cubicBezTo>
                  <a:cubicBezTo>
                    <a:pt x="6890" y="2260"/>
                    <a:pt x="6619" y="2612"/>
                    <a:pt x="6362" y="2977"/>
                  </a:cubicBezTo>
                  <a:cubicBezTo>
                    <a:pt x="6240" y="3166"/>
                    <a:pt x="6119" y="3356"/>
                    <a:pt x="5997" y="3545"/>
                  </a:cubicBezTo>
                  <a:cubicBezTo>
                    <a:pt x="5889" y="3735"/>
                    <a:pt x="5780" y="3924"/>
                    <a:pt x="5686" y="4127"/>
                  </a:cubicBezTo>
                  <a:cubicBezTo>
                    <a:pt x="5577" y="4357"/>
                    <a:pt x="5483" y="4574"/>
                    <a:pt x="5401" y="4804"/>
                  </a:cubicBezTo>
                  <a:cubicBezTo>
                    <a:pt x="5347" y="4979"/>
                    <a:pt x="5307" y="5142"/>
                    <a:pt x="5266" y="5318"/>
                  </a:cubicBezTo>
                  <a:cubicBezTo>
                    <a:pt x="4806" y="5480"/>
                    <a:pt x="4360" y="5656"/>
                    <a:pt x="3913" y="5845"/>
                  </a:cubicBezTo>
                  <a:cubicBezTo>
                    <a:pt x="3264" y="6116"/>
                    <a:pt x="2628" y="6400"/>
                    <a:pt x="2019" y="6725"/>
                  </a:cubicBezTo>
                  <a:cubicBezTo>
                    <a:pt x="1992" y="6630"/>
                    <a:pt x="1965" y="6522"/>
                    <a:pt x="1938" y="6414"/>
                  </a:cubicBezTo>
                  <a:cubicBezTo>
                    <a:pt x="1910" y="6278"/>
                    <a:pt x="1883" y="6143"/>
                    <a:pt x="1856" y="6008"/>
                  </a:cubicBezTo>
                  <a:cubicBezTo>
                    <a:pt x="1816" y="5588"/>
                    <a:pt x="1816" y="5182"/>
                    <a:pt x="1856" y="4776"/>
                  </a:cubicBezTo>
                  <a:cubicBezTo>
                    <a:pt x="1978" y="3924"/>
                    <a:pt x="2208" y="3099"/>
                    <a:pt x="2533" y="2314"/>
                  </a:cubicBezTo>
                  <a:cubicBezTo>
                    <a:pt x="2533" y="2300"/>
                    <a:pt x="2533" y="2300"/>
                    <a:pt x="2533" y="2287"/>
                  </a:cubicBezTo>
                  <a:cubicBezTo>
                    <a:pt x="2587" y="2151"/>
                    <a:pt x="2641" y="2016"/>
                    <a:pt x="2709" y="1881"/>
                  </a:cubicBezTo>
                  <a:cubicBezTo>
                    <a:pt x="2722" y="1840"/>
                    <a:pt x="2709" y="1800"/>
                    <a:pt x="2682" y="1773"/>
                  </a:cubicBezTo>
                  <a:cubicBezTo>
                    <a:pt x="2672" y="1769"/>
                    <a:pt x="2661" y="1768"/>
                    <a:pt x="2651" y="1768"/>
                  </a:cubicBezTo>
                  <a:cubicBezTo>
                    <a:pt x="2622" y="1768"/>
                    <a:pt x="2594" y="1783"/>
                    <a:pt x="2573" y="1813"/>
                  </a:cubicBezTo>
                  <a:cubicBezTo>
                    <a:pt x="2411" y="2206"/>
                    <a:pt x="2235" y="2612"/>
                    <a:pt x="2086" y="3017"/>
                  </a:cubicBezTo>
                  <a:cubicBezTo>
                    <a:pt x="1938" y="3423"/>
                    <a:pt x="1802" y="3856"/>
                    <a:pt x="1707" y="4276"/>
                  </a:cubicBezTo>
                  <a:cubicBezTo>
                    <a:pt x="1599" y="4709"/>
                    <a:pt x="1532" y="5142"/>
                    <a:pt x="1518" y="5575"/>
                  </a:cubicBezTo>
                  <a:cubicBezTo>
                    <a:pt x="1505" y="5791"/>
                    <a:pt x="1518" y="6008"/>
                    <a:pt x="1532" y="6224"/>
                  </a:cubicBezTo>
                  <a:cubicBezTo>
                    <a:pt x="1532" y="6346"/>
                    <a:pt x="1559" y="6468"/>
                    <a:pt x="1572" y="6590"/>
                  </a:cubicBezTo>
                  <a:cubicBezTo>
                    <a:pt x="1586" y="6698"/>
                    <a:pt x="1613" y="6806"/>
                    <a:pt x="1653" y="6928"/>
                  </a:cubicBezTo>
                  <a:cubicBezTo>
                    <a:pt x="1532" y="6996"/>
                    <a:pt x="1410" y="7063"/>
                    <a:pt x="1288" y="7131"/>
                  </a:cubicBezTo>
                  <a:cubicBezTo>
                    <a:pt x="1099" y="7239"/>
                    <a:pt x="923" y="7361"/>
                    <a:pt x="747" y="7483"/>
                  </a:cubicBezTo>
                  <a:cubicBezTo>
                    <a:pt x="544" y="7618"/>
                    <a:pt x="354" y="7767"/>
                    <a:pt x="178" y="7929"/>
                  </a:cubicBezTo>
                  <a:cubicBezTo>
                    <a:pt x="0" y="8096"/>
                    <a:pt x="143" y="8346"/>
                    <a:pt x="342" y="8346"/>
                  </a:cubicBezTo>
                  <a:cubicBezTo>
                    <a:pt x="385" y="8346"/>
                    <a:pt x="431" y="8334"/>
                    <a:pt x="476" y="8308"/>
                  </a:cubicBezTo>
                  <a:cubicBezTo>
                    <a:pt x="625" y="8213"/>
                    <a:pt x="774" y="8119"/>
                    <a:pt x="923" y="8010"/>
                  </a:cubicBezTo>
                  <a:cubicBezTo>
                    <a:pt x="1072" y="7916"/>
                    <a:pt x="1234" y="7807"/>
                    <a:pt x="1396" y="7713"/>
                  </a:cubicBezTo>
                  <a:cubicBezTo>
                    <a:pt x="1707" y="7510"/>
                    <a:pt x="2032" y="7334"/>
                    <a:pt x="2357" y="7158"/>
                  </a:cubicBezTo>
                  <a:lnTo>
                    <a:pt x="2587" y="7036"/>
                  </a:lnTo>
                  <a:cubicBezTo>
                    <a:pt x="2695" y="7158"/>
                    <a:pt x="2804" y="7253"/>
                    <a:pt x="2925" y="7361"/>
                  </a:cubicBezTo>
                  <a:cubicBezTo>
                    <a:pt x="3088" y="7496"/>
                    <a:pt x="3250" y="7618"/>
                    <a:pt x="3426" y="7726"/>
                  </a:cubicBezTo>
                  <a:cubicBezTo>
                    <a:pt x="3507" y="7780"/>
                    <a:pt x="3588" y="7835"/>
                    <a:pt x="3683" y="7889"/>
                  </a:cubicBezTo>
                  <a:cubicBezTo>
                    <a:pt x="3778" y="7956"/>
                    <a:pt x="3872" y="8010"/>
                    <a:pt x="3981" y="8065"/>
                  </a:cubicBezTo>
                  <a:cubicBezTo>
                    <a:pt x="4170" y="8173"/>
                    <a:pt x="4373" y="8268"/>
                    <a:pt x="4563" y="8362"/>
                  </a:cubicBezTo>
                  <a:cubicBezTo>
                    <a:pt x="4968" y="8538"/>
                    <a:pt x="5374" y="8701"/>
                    <a:pt x="5780" y="8822"/>
                  </a:cubicBezTo>
                  <a:cubicBezTo>
                    <a:pt x="5983" y="8890"/>
                    <a:pt x="6186" y="8944"/>
                    <a:pt x="6389" y="8998"/>
                  </a:cubicBezTo>
                  <a:cubicBezTo>
                    <a:pt x="6592" y="9052"/>
                    <a:pt x="6768" y="9093"/>
                    <a:pt x="6958" y="9120"/>
                  </a:cubicBezTo>
                  <a:lnTo>
                    <a:pt x="6998" y="9120"/>
                  </a:lnTo>
                  <a:cubicBezTo>
                    <a:pt x="7005" y="9124"/>
                    <a:pt x="7013" y="9125"/>
                    <a:pt x="7020" y="9125"/>
                  </a:cubicBezTo>
                  <a:cubicBezTo>
                    <a:pt x="7039" y="9125"/>
                    <a:pt x="7056" y="9113"/>
                    <a:pt x="7066" y="9093"/>
                  </a:cubicBezTo>
                  <a:cubicBezTo>
                    <a:pt x="7079" y="9066"/>
                    <a:pt x="7066" y="9039"/>
                    <a:pt x="7039" y="9039"/>
                  </a:cubicBezTo>
                  <a:cubicBezTo>
                    <a:pt x="6687" y="8958"/>
                    <a:pt x="6349" y="8863"/>
                    <a:pt x="6024" y="8755"/>
                  </a:cubicBezTo>
                  <a:cubicBezTo>
                    <a:pt x="5672" y="8619"/>
                    <a:pt x="5320" y="8484"/>
                    <a:pt x="4982" y="8308"/>
                  </a:cubicBezTo>
                  <a:cubicBezTo>
                    <a:pt x="4698" y="8173"/>
                    <a:pt x="4427" y="8024"/>
                    <a:pt x="4170" y="7848"/>
                  </a:cubicBezTo>
                  <a:cubicBezTo>
                    <a:pt x="4048" y="7767"/>
                    <a:pt x="3913" y="7686"/>
                    <a:pt x="3791" y="7591"/>
                  </a:cubicBezTo>
                  <a:cubicBezTo>
                    <a:pt x="3669" y="7496"/>
                    <a:pt x="3561" y="7402"/>
                    <a:pt x="3453" y="7320"/>
                  </a:cubicBezTo>
                  <a:cubicBezTo>
                    <a:pt x="3331" y="7226"/>
                    <a:pt x="3223" y="7104"/>
                    <a:pt x="3115" y="6996"/>
                  </a:cubicBezTo>
                  <a:lnTo>
                    <a:pt x="2966" y="6833"/>
                  </a:lnTo>
                  <a:cubicBezTo>
                    <a:pt x="3439" y="6603"/>
                    <a:pt x="3900" y="6400"/>
                    <a:pt x="4373" y="6197"/>
                  </a:cubicBezTo>
                  <a:cubicBezTo>
                    <a:pt x="5158" y="5873"/>
                    <a:pt x="5956" y="5561"/>
                    <a:pt x="6741" y="5264"/>
                  </a:cubicBezTo>
                  <a:cubicBezTo>
                    <a:pt x="7025" y="5548"/>
                    <a:pt x="7336" y="5791"/>
                    <a:pt x="7661" y="6008"/>
                  </a:cubicBezTo>
                  <a:cubicBezTo>
                    <a:pt x="7837" y="6116"/>
                    <a:pt x="8027" y="6224"/>
                    <a:pt x="8202" y="6333"/>
                  </a:cubicBezTo>
                  <a:cubicBezTo>
                    <a:pt x="8405" y="6427"/>
                    <a:pt x="8595" y="6536"/>
                    <a:pt x="8798" y="6617"/>
                  </a:cubicBezTo>
                  <a:cubicBezTo>
                    <a:pt x="9001" y="6711"/>
                    <a:pt x="9190" y="6793"/>
                    <a:pt x="9393" y="6874"/>
                  </a:cubicBezTo>
                  <a:cubicBezTo>
                    <a:pt x="9596" y="6955"/>
                    <a:pt x="9799" y="7036"/>
                    <a:pt x="10016" y="7104"/>
                  </a:cubicBezTo>
                  <a:cubicBezTo>
                    <a:pt x="10422" y="7253"/>
                    <a:pt x="10841" y="7374"/>
                    <a:pt x="11260" y="7496"/>
                  </a:cubicBezTo>
                  <a:cubicBezTo>
                    <a:pt x="11572" y="7577"/>
                    <a:pt x="11869" y="7659"/>
                    <a:pt x="12167" y="7740"/>
                  </a:cubicBezTo>
                  <a:cubicBezTo>
                    <a:pt x="12478" y="7821"/>
                    <a:pt x="12749" y="7902"/>
                    <a:pt x="13047" y="7983"/>
                  </a:cubicBezTo>
                  <a:cubicBezTo>
                    <a:pt x="13060" y="7983"/>
                    <a:pt x="13087" y="7970"/>
                    <a:pt x="13101" y="7956"/>
                  </a:cubicBezTo>
                  <a:cubicBezTo>
                    <a:pt x="13101" y="7929"/>
                    <a:pt x="13087" y="7902"/>
                    <a:pt x="13074" y="7902"/>
                  </a:cubicBezTo>
                  <a:cubicBezTo>
                    <a:pt x="12762" y="7807"/>
                    <a:pt x="12465" y="7726"/>
                    <a:pt x="12154" y="7632"/>
                  </a:cubicBezTo>
                  <a:cubicBezTo>
                    <a:pt x="11829" y="7523"/>
                    <a:pt x="11504" y="7415"/>
                    <a:pt x="11193" y="7307"/>
                  </a:cubicBezTo>
                  <a:cubicBezTo>
                    <a:pt x="10868" y="7199"/>
                    <a:pt x="10543" y="7077"/>
                    <a:pt x="10232" y="6941"/>
                  </a:cubicBezTo>
                  <a:cubicBezTo>
                    <a:pt x="9907" y="6806"/>
                    <a:pt x="9583" y="6671"/>
                    <a:pt x="9271" y="6508"/>
                  </a:cubicBezTo>
                  <a:lnTo>
                    <a:pt x="9271" y="6508"/>
                  </a:lnTo>
                  <a:lnTo>
                    <a:pt x="9312" y="6536"/>
                  </a:lnTo>
                  <a:cubicBezTo>
                    <a:pt x="9136" y="6441"/>
                    <a:pt x="8947" y="6360"/>
                    <a:pt x="8784" y="6251"/>
                  </a:cubicBezTo>
                  <a:cubicBezTo>
                    <a:pt x="8608" y="6157"/>
                    <a:pt x="8446" y="6062"/>
                    <a:pt x="8270" y="5954"/>
                  </a:cubicBezTo>
                  <a:cubicBezTo>
                    <a:pt x="7945" y="5751"/>
                    <a:pt x="7634" y="5521"/>
                    <a:pt x="7336" y="5264"/>
                  </a:cubicBezTo>
                  <a:cubicBezTo>
                    <a:pt x="7282" y="5209"/>
                    <a:pt x="7228" y="5155"/>
                    <a:pt x="7161" y="5101"/>
                  </a:cubicBezTo>
                  <a:cubicBezTo>
                    <a:pt x="7553" y="4966"/>
                    <a:pt x="7945" y="4817"/>
                    <a:pt x="8324" y="4668"/>
                  </a:cubicBezTo>
                  <a:cubicBezTo>
                    <a:pt x="8811" y="4479"/>
                    <a:pt x="9312" y="4303"/>
                    <a:pt x="9826" y="4154"/>
                  </a:cubicBezTo>
                  <a:cubicBezTo>
                    <a:pt x="10476" y="3965"/>
                    <a:pt x="11152" y="3789"/>
                    <a:pt x="11829" y="3653"/>
                  </a:cubicBezTo>
                  <a:cubicBezTo>
                    <a:pt x="12045" y="3599"/>
                    <a:pt x="12262" y="3559"/>
                    <a:pt x="12478" y="3518"/>
                  </a:cubicBezTo>
                  <a:cubicBezTo>
                    <a:pt x="12478" y="3559"/>
                    <a:pt x="12505" y="3586"/>
                    <a:pt x="12532" y="3613"/>
                  </a:cubicBezTo>
                  <a:cubicBezTo>
                    <a:pt x="12762" y="3762"/>
                    <a:pt x="13006" y="3883"/>
                    <a:pt x="13263" y="3978"/>
                  </a:cubicBezTo>
                  <a:cubicBezTo>
                    <a:pt x="13520" y="4086"/>
                    <a:pt x="13777" y="4168"/>
                    <a:pt x="14048" y="4249"/>
                  </a:cubicBezTo>
                  <a:cubicBezTo>
                    <a:pt x="14576" y="4398"/>
                    <a:pt x="15103" y="4479"/>
                    <a:pt x="15658" y="4519"/>
                  </a:cubicBezTo>
                  <a:cubicBezTo>
                    <a:pt x="15672" y="4519"/>
                    <a:pt x="15699" y="4506"/>
                    <a:pt x="15699" y="4479"/>
                  </a:cubicBezTo>
                  <a:cubicBezTo>
                    <a:pt x="15712" y="4465"/>
                    <a:pt x="15712" y="4438"/>
                    <a:pt x="15699" y="4425"/>
                  </a:cubicBezTo>
                  <a:cubicBezTo>
                    <a:pt x="15455" y="4411"/>
                    <a:pt x="15225" y="4384"/>
                    <a:pt x="14995" y="4343"/>
                  </a:cubicBezTo>
                  <a:cubicBezTo>
                    <a:pt x="14751" y="4289"/>
                    <a:pt x="14508" y="4222"/>
                    <a:pt x="14264" y="4141"/>
                  </a:cubicBezTo>
                  <a:cubicBezTo>
                    <a:pt x="14034" y="4059"/>
                    <a:pt x="13791" y="3965"/>
                    <a:pt x="13574" y="3856"/>
                  </a:cubicBezTo>
                  <a:cubicBezTo>
                    <a:pt x="13425" y="3789"/>
                    <a:pt x="13277" y="3708"/>
                    <a:pt x="13128" y="3626"/>
                  </a:cubicBezTo>
                  <a:cubicBezTo>
                    <a:pt x="13033" y="3572"/>
                    <a:pt x="12938" y="3505"/>
                    <a:pt x="12857" y="3450"/>
                  </a:cubicBezTo>
                  <a:cubicBezTo>
                    <a:pt x="13209" y="3396"/>
                    <a:pt x="13561" y="3342"/>
                    <a:pt x="13926" y="3288"/>
                  </a:cubicBezTo>
                  <a:lnTo>
                    <a:pt x="13899" y="3288"/>
                  </a:lnTo>
                  <a:cubicBezTo>
                    <a:pt x="14400" y="3220"/>
                    <a:pt x="14900" y="3139"/>
                    <a:pt x="15401" y="3085"/>
                  </a:cubicBezTo>
                  <a:cubicBezTo>
                    <a:pt x="15482" y="3072"/>
                    <a:pt x="15482" y="2963"/>
                    <a:pt x="15401" y="2963"/>
                  </a:cubicBezTo>
                  <a:cubicBezTo>
                    <a:pt x="14900" y="3017"/>
                    <a:pt x="14386" y="3058"/>
                    <a:pt x="13885" y="3112"/>
                  </a:cubicBezTo>
                  <a:cubicBezTo>
                    <a:pt x="13371" y="3180"/>
                    <a:pt x="12898" y="3234"/>
                    <a:pt x="12397" y="3302"/>
                  </a:cubicBezTo>
                  <a:lnTo>
                    <a:pt x="12424" y="3302"/>
                  </a:lnTo>
                  <a:cubicBezTo>
                    <a:pt x="12262" y="3329"/>
                    <a:pt x="12086" y="3356"/>
                    <a:pt x="11923" y="3383"/>
                  </a:cubicBezTo>
                  <a:lnTo>
                    <a:pt x="11951" y="3342"/>
                  </a:lnTo>
                  <a:cubicBezTo>
                    <a:pt x="11991" y="3288"/>
                    <a:pt x="12032" y="3220"/>
                    <a:pt x="12072" y="3180"/>
                  </a:cubicBezTo>
                  <a:cubicBezTo>
                    <a:pt x="12181" y="3031"/>
                    <a:pt x="12289" y="2909"/>
                    <a:pt x="12411" y="2787"/>
                  </a:cubicBezTo>
                  <a:cubicBezTo>
                    <a:pt x="12546" y="2652"/>
                    <a:pt x="12681" y="2530"/>
                    <a:pt x="12830" y="2409"/>
                  </a:cubicBezTo>
                  <a:cubicBezTo>
                    <a:pt x="13060" y="2233"/>
                    <a:pt x="13304" y="2070"/>
                    <a:pt x="13561" y="1921"/>
                  </a:cubicBezTo>
                  <a:cubicBezTo>
                    <a:pt x="13574" y="1894"/>
                    <a:pt x="13588" y="1867"/>
                    <a:pt x="13574" y="1840"/>
                  </a:cubicBezTo>
                  <a:cubicBezTo>
                    <a:pt x="13561" y="1827"/>
                    <a:pt x="13547" y="1813"/>
                    <a:pt x="13534" y="1813"/>
                  </a:cubicBezTo>
                  <a:lnTo>
                    <a:pt x="13493" y="1813"/>
                  </a:lnTo>
                  <a:cubicBezTo>
                    <a:pt x="13331" y="1908"/>
                    <a:pt x="13155" y="2016"/>
                    <a:pt x="12992" y="2124"/>
                  </a:cubicBezTo>
                  <a:cubicBezTo>
                    <a:pt x="12817" y="2233"/>
                    <a:pt x="12654" y="2354"/>
                    <a:pt x="12492" y="2490"/>
                  </a:cubicBezTo>
                  <a:cubicBezTo>
                    <a:pt x="12329" y="2625"/>
                    <a:pt x="12181" y="2774"/>
                    <a:pt x="12032" y="2936"/>
                  </a:cubicBezTo>
                  <a:cubicBezTo>
                    <a:pt x="11964" y="3004"/>
                    <a:pt x="11910" y="3085"/>
                    <a:pt x="11842" y="3166"/>
                  </a:cubicBezTo>
                  <a:cubicBezTo>
                    <a:pt x="11788" y="3247"/>
                    <a:pt x="11734" y="3329"/>
                    <a:pt x="11693" y="3423"/>
                  </a:cubicBezTo>
                  <a:cubicBezTo>
                    <a:pt x="11436" y="3464"/>
                    <a:pt x="11179" y="3505"/>
                    <a:pt x="10922" y="3559"/>
                  </a:cubicBezTo>
                  <a:cubicBezTo>
                    <a:pt x="10422" y="3653"/>
                    <a:pt x="9921" y="3789"/>
                    <a:pt x="9434" y="3924"/>
                  </a:cubicBezTo>
                  <a:cubicBezTo>
                    <a:pt x="9177" y="3992"/>
                    <a:pt x="8920" y="4059"/>
                    <a:pt x="8676" y="4141"/>
                  </a:cubicBezTo>
                  <a:cubicBezTo>
                    <a:pt x="8419" y="4222"/>
                    <a:pt x="8189" y="4303"/>
                    <a:pt x="7945" y="4384"/>
                  </a:cubicBezTo>
                  <a:lnTo>
                    <a:pt x="6606" y="4831"/>
                  </a:lnTo>
                  <a:cubicBezTo>
                    <a:pt x="6308" y="4939"/>
                    <a:pt x="6024" y="5034"/>
                    <a:pt x="5726" y="5142"/>
                  </a:cubicBezTo>
                  <a:cubicBezTo>
                    <a:pt x="5740" y="5074"/>
                    <a:pt x="5767" y="5020"/>
                    <a:pt x="5794" y="4952"/>
                  </a:cubicBezTo>
                  <a:cubicBezTo>
                    <a:pt x="5862" y="4749"/>
                    <a:pt x="5929" y="4546"/>
                    <a:pt x="6010" y="4357"/>
                  </a:cubicBezTo>
                  <a:cubicBezTo>
                    <a:pt x="6078" y="4154"/>
                    <a:pt x="6159" y="3978"/>
                    <a:pt x="6240" y="3802"/>
                  </a:cubicBezTo>
                  <a:cubicBezTo>
                    <a:pt x="6295" y="3694"/>
                    <a:pt x="6335" y="3599"/>
                    <a:pt x="6389" y="3505"/>
                  </a:cubicBezTo>
                  <a:cubicBezTo>
                    <a:pt x="6430" y="3410"/>
                    <a:pt x="6484" y="3315"/>
                    <a:pt x="6538" y="3220"/>
                  </a:cubicBezTo>
                  <a:cubicBezTo>
                    <a:pt x="6646" y="3031"/>
                    <a:pt x="6755" y="2855"/>
                    <a:pt x="6863" y="2679"/>
                  </a:cubicBezTo>
                  <a:cubicBezTo>
                    <a:pt x="6930" y="2584"/>
                    <a:pt x="6985" y="2490"/>
                    <a:pt x="7039" y="2409"/>
                  </a:cubicBezTo>
                  <a:cubicBezTo>
                    <a:pt x="7106" y="2314"/>
                    <a:pt x="7161" y="2233"/>
                    <a:pt x="7215" y="2165"/>
                  </a:cubicBezTo>
                  <a:lnTo>
                    <a:pt x="7228" y="2151"/>
                  </a:lnTo>
                  <a:cubicBezTo>
                    <a:pt x="7512" y="1773"/>
                    <a:pt x="7810" y="1407"/>
                    <a:pt x="8148" y="1069"/>
                  </a:cubicBezTo>
                  <a:cubicBezTo>
                    <a:pt x="8487" y="731"/>
                    <a:pt x="8825" y="392"/>
                    <a:pt x="9177" y="81"/>
                  </a:cubicBezTo>
                  <a:cubicBezTo>
                    <a:pt x="9204" y="54"/>
                    <a:pt x="9204" y="27"/>
                    <a:pt x="9177" y="14"/>
                  </a:cubicBezTo>
                  <a:cubicBezTo>
                    <a:pt x="9177" y="0"/>
                    <a:pt x="9163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781;p35"/>
          <p:cNvGrpSpPr/>
          <p:nvPr/>
        </p:nvGrpSpPr>
        <p:grpSpPr>
          <a:xfrm rot="-8494057" flipH="1">
            <a:off x="7635563" y="101324"/>
            <a:ext cx="1509172" cy="1772036"/>
            <a:chOff x="6754625" y="2964038"/>
            <a:chExt cx="1767641" cy="2075525"/>
          </a:xfrm>
        </p:grpSpPr>
        <p:sp>
          <p:nvSpPr>
            <p:cNvPr id="8" name="Google Shape;782;p35"/>
            <p:cNvSpPr/>
            <p:nvPr/>
          </p:nvSpPr>
          <p:spPr>
            <a:xfrm>
              <a:off x="6754625" y="2964037"/>
              <a:ext cx="1767641" cy="1898914"/>
            </a:xfrm>
            <a:custGeom>
              <a:avLst/>
              <a:gdLst/>
              <a:ahLst/>
              <a:cxnLst/>
              <a:rect l="l" t="t" r="r" b="b"/>
              <a:pathLst>
                <a:path w="21989" h="23622" extrusionOk="0">
                  <a:moveTo>
                    <a:pt x="3515" y="1"/>
                  </a:moveTo>
                  <a:cubicBezTo>
                    <a:pt x="3592" y="58"/>
                    <a:pt x="3553" y="58"/>
                    <a:pt x="3515" y="58"/>
                  </a:cubicBezTo>
                  <a:lnTo>
                    <a:pt x="3400" y="58"/>
                  </a:lnTo>
                  <a:cubicBezTo>
                    <a:pt x="3227" y="78"/>
                    <a:pt x="3073" y="155"/>
                    <a:pt x="2977" y="270"/>
                  </a:cubicBezTo>
                  <a:cubicBezTo>
                    <a:pt x="2920" y="347"/>
                    <a:pt x="2881" y="443"/>
                    <a:pt x="2862" y="519"/>
                  </a:cubicBezTo>
                  <a:cubicBezTo>
                    <a:pt x="2843" y="596"/>
                    <a:pt x="2843" y="654"/>
                    <a:pt x="2843" y="750"/>
                  </a:cubicBezTo>
                  <a:cubicBezTo>
                    <a:pt x="2843" y="884"/>
                    <a:pt x="2843" y="999"/>
                    <a:pt x="2881" y="1134"/>
                  </a:cubicBezTo>
                  <a:cubicBezTo>
                    <a:pt x="2747" y="1019"/>
                    <a:pt x="2574" y="903"/>
                    <a:pt x="2344" y="750"/>
                  </a:cubicBezTo>
                  <a:cubicBezTo>
                    <a:pt x="2094" y="615"/>
                    <a:pt x="1825" y="500"/>
                    <a:pt x="1537" y="423"/>
                  </a:cubicBezTo>
                  <a:cubicBezTo>
                    <a:pt x="1345" y="366"/>
                    <a:pt x="1191" y="327"/>
                    <a:pt x="1018" y="327"/>
                  </a:cubicBezTo>
                  <a:cubicBezTo>
                    <a:pt x="942" y="327"/>
                    <a:pt x="865" y="327"/>
                    <a:pt x="807" y="347"/>
                  </a:cubicBezTo>
                  <a:cubicBezTo>
                    <a:pt x="673" y="366"/>
                    <a:pt x="558" y="404"/>
                    <a:pt x="462" y="443"/>
                  </a:cubicBezTo>
                  <a:cubicBezTo>
                    <a:pt x="366" y="500"/>
                    <a:pt x="270" y="558"/>
                    <a:pt x="193" y="635"/>
                  </a:cubicBezTo>
                  <a:cubicBezTo>
                    <a:pt x="58" y="788"/>
                    <a:pt x="1" y="999"/>
                    <a:pt x="1" y="1134"/>
                  </a:cubicBezTo>
                  <a:cubicBezTo>
                    <a:pt x="1" y="1307"/>
                    <a:pt x="20" y="1480"/>
                    <a:pt x="116" y="1710"/>
                  </a:cubicBezTo>
                  <a:cubicBezTo>
                    <a:pt x="193" y="1902"/>
                    <a:pt x="289" y="2094"/>
                    <a:pt x="442" y="2344"/>
                  </a:cubicBezTo>
                  <a:cubicBezTo>
                    <a:pt x="577" y="2574"/>
                    <a:pt x="769" y="2824"/>
                    <a:pt x="1018" y="3112"/>
                  </a:cubicBezTo>
                  <a:lnTo>
                    <a:pt x="1134" y="3227"/>
                  </a:lnTo>
                  <a:lnTo>
                    <a:pt x="1114" y="3227"/>
                  </a:lnTo>
                  <a:cubicBezTo>
                    <a:pt x="1038" y="3227"/>
                    <a:pt x="999" y="3246"/>
                    <a:pt x="942" y="3304"/>
                  </a:cubicBezTo>
                  <a:cubicBezTo>
                    <a:pt x="846" y="3400"/>
                    <a:pt x="846" y="3515"/>
                    <a:pt x="865" y="3592"/>
                  </a:cubicBezTo>
                  <a:cubicBezTo>
                    <a:pt x="903" y="3707"/>
                    <a:pt x="942" y="3822"/>
                    <a:pt x="999" y="3957"/>
                  </a:cubicBezTo>
                  <a:cubicBezTo>
                    <a:pt x="1134" y="4264"/>
                    <a:pt x="1326" y="4552"/>
                    <a:pt x="1518" y="4821"/>
                  </a:cubicBezTo>
                  <a:cubicBezTo>
                    <a:pt x="1687" y="5066"/>
                    <a:pt x="1875" y="5310"/>
                    <a:pt x="2063" y="5573"/>
                  </a:cubicBezTo>
                  <a:lnTo>
                    <a:pt x="2063" y="5573"/>
                  </a:lnTo>
                  <a:cubicBezTo>
                    <a:pt x="2053" y="5562"/>
                    <a:pt x="2038" y="5551"/>
                    <a:pt x="2017" y="5551"/>
                  </a:cubicBezTo>
                  <a:cubicBezTo>
                    <a:pt x="1959" y="5532"/>
                    <a:pt x="1902" y="5532"/>
                    <a:pt x="1863" y="5532"/>
                  </a:cubicBezTo>
                  <a:cubicBezTo>
                    <a:pt x="1787" y="5532"/>
                    <a:pt x="1729" y="5551"/>
                    <a:pt x="1671" y="5589"/>
                  </a:cubicBezTo>
                  <a:cubicBezTo>
                    <a:pt x="1575" y="5628"/>
                    <a:pt x="1499" y="5704"/>
                    <a:pt x="1479" y="5820"/>
                  </a:cubicBezTo>
                  <a:cubicBezTo>
                    <a:pt x="1441" y="5935"/>
                    <a:pt x="1479" y="6069"/>
                    <a:pt x="1499" y="6165"/>
                  </a:cubicBezTo>
                  <a:cubicBezTo>
                    <a:pt x="1537" y="6300"/>
                    <a:pt x="1595" y="6415"/>
                    <a:pt x="1633" y="6549"/>
                  </a:cubicBezTo>
                  <a:cubicBezTo>
                    <a:pt x="1710" y="6684"/>
                    <a:pt x="1787" y="6837"/>
                    <a:pt x="1883" y="6991"/>
                  </a:cubicBezTo>
                  <a:cubicBezTo>
                    <a:pt x="2075" y="7317"/>
                    <a:pt x="2286" y="7606"/>
                    <a:pt x="2478" y="7894"/>
                  </a:cubicBezTo>
                  <a:cubicBezTo>
                    <a:pt x="2550" y="7984"/>
                    <a:pt x="2588" y="8040"/>
                    <a:pt x="2656" y="8126"/>
                  </a:cubicBezTo>
                  <a:lnTo>
                    <a:pt x="2656" y="8126"/>
                  </a:lnTo>
                  <a:cubicBezTo>
                    <a:pt x="2631" y="8104"/>
                    <a:pt x="2586" y="8101"/>
                    <a:pt x="2555" y="8086"/>
                  </a:cubicBezTo>
                  <a:cubicBezTo>
                    <a:pt x="2401" y="8028"/>
                    <a:pt x="2286" y="8009"/>
                    <a:pt x="2171" y="8009"/>
                  </a:cubicBezTo>
                  <a:lnTo>
                    <a:pt x="2113" y="8009"/>
                  </a:lnTo>
                  <a:cubicBezTo>
                    <a:pt x="1998" y="8009"/>
                    <a:pt x="1902" y="8047"/>
                    <a:pt x="1806" y="8143"/>
                  </a:cubicBezTo>
                  <a:cubicBezTo>
                    <a:pt x="1729" y="8220"/>
                    <a:pt x="1710" y="8316"/>
                    <a:pt x="1691" y="8431"/>
                  </a:cubicBezTo>
                  <a:cubicBezTo>
                    <a:pt x="1671" y="8527"/>
                    <a:pt x="1691" y="8662"/>
                    <a:pt x="1710" y="8796"/>
                  </a:cubicBezTo>
                  <a:cubicBezTo>
                    <a:pt x="1729" y="8911"/>
                    <a:pt x="1787" y="9065"/>
                    <a:pt x="1825" y="9238"/>
                  </a:cubicBezTo>
                  <a:cubicBezTo>
                    <a:pt x="1959" y="9564"/>
                    <a:pt x="2113" y="9872"/>
                    <a:pt x="2267" y="10160"/>
                  </a:cubicBezTo>
                  <a:cubicBezTo>
                    <a:pt x="2363" y="10352"/>
                    <a:pt x="2478" y="10544"/>
                    <a:pt x="2593" y="10717"/>
                  </a:cubicBezTo>
                  <a:cubicBezTo>
                    <a:pt x="2478" y="10640"/>
                    <a:pt x="2344" y="10601"/>
                    <a:pt x="2190" y="10582"/>
                  </a:cubicBezTo>
                  <a:lnTo>
                    <a:pt x="2113" y="10582"/>
                  </a:lnTo>
                  <a:cubicBezTo>
                    <a:pt x="1998" y="10582"/>
                    <a:pt x="1883" y="10601"/>
                    <a:pt x="1787" y="10659"/>
                  </a:cubicBezTo>
                  <a:cubicBezTo>
                    <a:pt x="1671" y="10755"/>
                    <a:pt x="1614" y="10909"/>
                    <a:pt x="1595" y="11005"/>
                  </a:cubicBezTo>
                  <a:cubicBezTo>
                    <a:pt x="1575" y="11101"/>
                    <a:pt x="1595" y="11216"/>
                    <a:pt x="1614" y="11369"/>
                  </a:cubicBezTo>
                  <a:cubicBezTo>
                    <a:pt x="1633" y="11504"/>
                    <a:pt x="1691" y="11657"/>
                    <a:pt x="1767" y="11811"/>
                  </a:cubicBezTo>
                  <a:cubicBezTo>
                    <a:pt x="1902" y="12176"/>
                    <a:pt x="2113" y="12522"/>
                    <a:pt x="2286" y="12771"/>
                  </a:cubicBezTo>
                  <a:cubicBezTo>
                    <a:pt x="2356" y="12859"/>
                    <a:pt x="2394" y="12947"/>
                    <a:pt x="2460" y="13065"/>
                  </a:cubicBezTo>
                  <a:lnTo>
                    <a:pt x="2460" y="13065"/>
                  </a:lnTo>
                  <a:cubicBezTo>
                    <a:pt x="2454" y="13059"/>
                    <a:pt x="2450" y="13059"/>
                    <a:pt x="2440" y="13059"/>
                  </a:cubicBezTo>
                  <a:lnTo>
                    <a:pt x="2344" y="13059"/>
                  </a:lnTo>
                  <a:cubicBezTo>
                    <a:pt x="2286" y="13059"/>
                    <a:pt x="2248" y="13059"/>
                    <a:pt x="2190" y="13098"/>
                  </a:cubicBezTo>
                  <a:cubicBezTo>
                    <a:pt x="2094" y="13117"/>
                    <a:pt x="2055" y="13136"/>
                    <a:pt x="1979" y="13194"/>
                  </a:cubicBezTo>
                  <a:cubicBezTo>
                    <a:pt x="1902" y="13232"/>
                    <a:pt x="1863" y="13309"/>
                    <a:pt x="1825" y="13347"/>
                  </a:cubicBezTo>
                  <a:cubicBezTo>
                    <a:pt x="1806" y="13405"/>
                    <a:pt x="1787" y="13482"/>
                    <a:pt x="1787" y="13520"/>
                  </a:cubicBezTo>
                  <a:lnTo>
                    <a:pt x="1787" y="13712"/>
                  </a:lnTo>
                  <a:cubicBezTo>
                    <a:pt x="1806" y="13866"/>
                    <a:pt x="1863" y="13981"/>
                    <a:pt x="1921" y="14116"/>
                  </a:cubicBezTo>
                  <a:cubicBezTo>
                    <a:pt x="1998" y="14269"/>
                    <a:pt x="2094" y="14423"/>
                    <a:pt x="2190" y="14576"/>
                  </a:cubicBezTo>
                  <a:cubicBezTo>
                    <a:pt x="2401" y="14884"/>
                    <a:pt x="2651" y="15210"/>
                    <a:pt x="2939" y="15460"/>
                  </a:cubicBezTo>
                  <a:lnTo>
                    <a:pt x="3054" y="15594"/>
                  </a:lnTo>
                  <a:lnTo>
                    <a:pt x="3112" y="15633"/>
                  </a:lnTo>
                  <a:lnTo>
                    <a:pt x="2939" y="15633"/>
                  </a:lnTo>
                  <a:cubicBezTo>
                    <a:pt x="2881" y="15633"/>
                    <a:pt x="2804" y="15671"/>
                    <a:pt x="2747" y="15709"/>
                  </a:cubicBezTo>
                  <a:cubicBezTo>
                    <a:pt x="2670" y="15729"/>
                    <a:pt x="2612" y="15786"/>
                    <a:pt x="2593" y="15825"/>
                  </a:cubicBezTo>
                  <a:cubicBezTo>
                    <a:pt x="2555" y="15882"/>
                    <a:pt x="2516" y="15940"/>
                    <a:pt x="2516" y="15998"/>
                  </a:cubicBezTo>
                  <a:cubicBezTo>
                    <a:pt x="2497" y="16055"/>
                    <a:pt x="2497" y="16094"/>
                    <a:pt x="2516" y="16151"/>
                  </a:cubicBezTo>
                  <a:cubicBezTo>
                    <a:pt x="2516" y="16190"/>
                    <a:pt x="2555" y="16266"/>
                    <a:pt x="2574" y="16305"/>
                  </a:cubicBezTo>
                  <a:cubicBezTo>
                    <a:pt x="2612" y="16439"/>
                    <a:pt x="2689" y="16554"/>
                    <a:pt x="2766" y="16670"/>
                  </a:cubicBezTo>
                  <a:cubicBezTo>
                    <a:pt x="2843" y="16785"/>
                    <a:pt x="2939" y="16881"/>
                    <a:pt x="3073" y="17034"/>
                  </a:cubicBezTo>
                  <a:cubicBezTo>
                    <a:pt x="3323" y="17265"/>
                    <a:pt x="3573" y="17534"/>
                    <a:pt x="3918" y="17803"/>
                  </a:cubicBezTo>
                  <a:cubicBezTo>
                    <a:pt x="4033" y="17899"/>
                    <a:pt x="4149" y="17995"/>
                    <a:pt x="4283" y="18071"/>
                  </a:cubicBezTo>
                  <a:cubicBezTo>
                    <a:pt x="4321" y="18091"/>
                    <a:pt x="4379" y="18129"/>
                    <a:pt x="4398" y="18168"/>
                  </a:cubicBezTo>
                  <a:lnTo>
                    <a:pt x="4437" y="18187"/>
                  </a:lnTo>
                  <a:lnTo>
                    <a:pt x="4571" y="18264"/>
                  </a:lnTo>
                  <a:lnTo>
                    <a:pt x="4533" y="18264"/>
                  </a:lnTo>
                  <a:cubicBezTo>
                    <a:pt x="4494" y="18264"/>
                    <a:pt x="4475" y="18264"/>
                    <a:pt x="4437" y="18283"/>
                  </a:cubicBezTo>
                  <a:cubicBezTo>
                    <a:pt x="4398" y="18302"/>
                    <a:pt x="4341" y="18321"/>
                    <a:pt x="4321" y="18360"/>
                  </a:cubicBezTo>
                  <a:cubicBezTo>
                    <a:pt x="4245" y="18398"/>
                    <a:pt x="4225" y="18456"/>
                    <a:pt x="4206" y="18494"/>
                  </a:cubicBezTo>
                  <a:cubicBezTo>
                    <a:pt x="4149" y="18590"/>
                    <a:pt x="4187" y="18744"/>
                    <a:pt x="4206" y="18801"/>
                  </a:cubicBezTo>
                  <a:cubicBezTo>
                    <a:pt x="4225" y="18897"/>
                    <a:pt x="4302" y="18993"/>
                    <a:pt x="4341" y="19051"/>
                  </a:cubicBezTo>
                  <a:lnTo>
                    <a:pt x="4610" y="19320"/>
                  </a:lnTo>
                  <a:cubicBezTo>
                    <a:pt x="4859" y="19531"/>
                    <a:pt x="5109" y="19723"/>
                    <a:pt x="5339" y="19857"/>
                  </a:cubicBezTo>
                  <a:cubicBezTo>
                    <a:pt x="5839" y="20203"/>
                    <a:pt x="6395" y="20530"/>
                    <a:pt x="7087" y="20894"/>
                  </a:cubicBezTo>
                  <a:cubicBezTo>
                    <a:pt x="7298" y="21010"/>
                    <a:pt x="7509" y="21106"/>
                    <a:pt x="7740" y="21221"/>
                  </a:cubicBezTo>
                  <a:cubicBezTo>
                    <a:pt x="7701" y="21221"/>
                    <a:pt x="7682" y="21259"/>
                    <a:pt x="7644" y="21279"/>
                  </a:cubicBezTo>
                  <a:cubicBezTo>
                    <a:pt x="7567" y="21336"/>
                    <a:pt x="7548" y="21375"/>
                    <a:pt x="7490" y="21471"/>
                  </a:cubicBezTo>
                  <a:cubicBezTo>
                    <a:pt x="7452" y="21567"/>
                    <a:pt x="7452" y="21701"/>
                    <a:pt x="7490" y="21835"/>
                  </a:cubicBezTo>
                  <a:cubicBezTo>
                    <a:pt x="7548" y="21951"/>
                    <a:pt x="7644" y="22066"/>
                    <a:pt x="7740" y="22143"/>
                  </a:cubicBezTo>
                  <a:cubicBezTo>
                    <a:pt x="7855" y="22239"/>
                    <a:pt x="7989" y="22335"/>
                    <a:pt x="8124" y="22412"/>
                  </a:cubicBezTo>
                  <a:cubicBezTo>
                    <a:pt x="8258" y="22469"/>
                    <a:pt x="8412" y="22584"/>
                    <a:pt x="8565" y="22642"/>
                  </a:cubicBezTo>
                  <a:cubicBezTo>
                    <a:pt x="8854" y="22796"/>
                    <a:pt x="9180" y="22911"/>
                    <a:pt x="9583" y="23064"/>
                  </a:cubicBezTo>
                  <a:cubicBezTo>
                    <a:pt x="9852" y="23141"/>
                    <a:pt x="10083" y="23218"/>
                    <a:pt x="10294" y="23295"/>
                  </a:cubicBezTo>
                  <a:cubicBezTo>
                    <a:pt x="10447" y="23352"/>
                    <a:pt x="10563" y="23372"/>
                    <a:pt x="10716" y="23391"/>
                  </a:cubicBezTo>
                  <a:cubicBezTo>
                    <a:pt x="11043" y="23468"/>
                    <a:pt x="11408" y="23545"/>
                    <a:pt x="11772" y="23564"/>
                  </a:cubicBezTo>
                  <a:cubicBezTo>
                    <a:pt x="12214" y="23602"/>
                    <a:pt x="12675" y="23621"/>
                    <a:pt x="13136" y="23621"/>
                  </a:cubicBezTo>
                  <a:cubicBezTo>
                    <a:pt x="13347" y="23621"/>
                    <a:pt x="13558" y="23621"/>
                    <a:pt x="13750" y="23602"/>
                  </a:cubicBezTo>
                  <a:cubicBezTo>
                    <a:pt x="13981" y="23602"/>
                    <a:pt x="14173" y="23583"/>
                    <a:pt x="14384" y="23564"/>
                  </a:cubicBezTo>
                  <a:lnTo>
                    <a:pt x="15056" y="23564"/>
                  </a:lnTo>
                  <a:cubicBezTo>
                    <a:pt x="15325" y="23564"/>
                    <a:pt x="15556" y="23525"/>
                    <a:pt x="15824" y="23506"/>
                  </a:cubicBezTo>
                  <a:cubicBezTo>
                    <a:pt x="15844" y="23506"/>
                    <a:pt x="15901" y="23525"/>
                    <a:pt x="15920" y="23525"/>
                  </a:cubicBezTo>
                  <a:cubicBezTo>
                    <a:pt x="15959" y="23525"/>
                    <a:pt x="15997" y="23525"/>
                    <a:pt x="16036" y="23506"/>
                  </a:cubicBezTo>
                  <a:cubicBezTo>
                    <a:pt x="16535" y="23333"/>
                    <a:pt x="17053" y="23045"/>
                    <a:pt x="17572" y="22623"/>
                  </a:cubicBezTo>
                  <a:cubicBezTo>
                    <a:pt x="17975" y="22315"/>
                    <a:pt x="18359" y="21931"/>
                    <a:pt x="18724" y="21490"/>
                  </a:cubicBezTo>
                  <a:cubicBezTo>
                    <a:pt x="19396" y="20702"/>
                    <a:pt x="19972" y="19761"/>
                    <a:pt x="20472" y="18667"/>
                  </a:cubicBezTo>
                  <a:cubicBezTo>
                    <a:pt x="20933" y="17668"/>
                    <a:pt x="21297" y="16593"/>
                    <a:pt x="21566" y="15460"/>
                  </a:cubicBezTo>
                  <a:cubicBezTo>
                    <a:pt x="21682" y="14961"/>
                    <a:pt x="21778" y="14442"/>
                    <a:pt x="21854" y="13904"/>
                  </a:cubicBezTo>
                  <a:cubicBezTo>
                    <a:pt x="21893" y="13482"/>
                    <a:pt x="21950" y="12963"/>
                    <a:pt x="21970" y="12387"/>
                  </a:cubicBezTo>
                  <a:cubicBezTo>
                    <a:pt x="21989" y="11888"/>
                    <a:pt x="21989" y="11312"/>
                    <a:pt x="21950" y="10717"/>
                  </a:cubicBezTo>
                  <a:cubicBezTo>
                    <a:pt x="21874" y="10044"/>
                    <a:pt x="21758" y="9487"/>
                    <a:pt x="21528" y="9007"/>
                  </a:cubicBezTo>
                  <a:cubicBezTo>
                    <a:pt x="21489" y="8892"/>
                    <a:pt x="21413" y="8777"/>
                    <a:pt x="21336" y="8623"/>
                  </a:cubicBezTo>
                  <a:cubicBezTo>
                    <a:pt x="21297" y="8527"/>
                    <a:pt x="21221" y="8431"/>
                    <a:pt x="21182" y="8354"/>
                  </a:cubicBezTo>
                  <a:lnTo>
                    <a:pt x="21125" y="8297"/>
                  </a:lnTo>
                  <a:cubicBezTo>
                    <a:pt x="21029" y="8143"/>
                    <a:pt x="20894" y="7951"/>
                    <a:pt x="20741" y="7817"/>
                  </a:cubicBezTo>
                  <a:cubicBezTo>
                    <a:pt x="20625" y="7721"/>
                    <a:pt x="20510" y="7644"/>
                    <a:pt x="20376" y="7644"/>
                  </a:cubicBezTo>
                  <a:cubicBezTo>
                    <a:pt x="20337" y="7644"/>
                    <a:pt x="20280" y="7644"/>
                    <a:pt x="20241" y="7663"/>
                  </a:cubicBezTo>
                  <a:cubicBezTo>
                    <a:pt x="20203" y="7682"/>
                    <a:pt x="20164" y="7682"/>
                    <a:pt x="20145" y="7721"/>
                  </a:cubicBezTo>
                  <a:cubicBezTo>
                    <a:pt x="20145" y="7644"/>
                    <a:pt x="20126" y="7548"/>
                    <a:pt x="20088" y="7471"/>
                  </a:cubicBezTo>
                  <a:cubicBezTo>
                    <a:pt x="20030" y="7145"/>
                    <a:pt x="19896" y="6876"/>
                    <a:pt x="19780" y="6626"/>
                  </a:cubicBezTo>
                  <a:cubicBezTo>
                    <a:pt x="19704" y="6511"/>
                    <a:pt x="19550" y="6280"/>
                    <a:pt x="19300" y="6280"/>
                  </a:cubicBezTo>
                  <a:lnTo>
                    <a:pt x="19223" y="6280"/>
                  </a:lnTo>
                  <a:cubicBezTo>
                    <a:pt x="19108" y="6300"/>
                    <a:pt x="19012" y="6376"/>
                    <a:pt x="18916" y="6492"/>
                  </a:cubicBezTo>
                  <a:cubicBezTo>
                    <a:pt x="18897" y="6376"/>
                    <a:pt x="18839" y="6242"/>
                    <a:pt x="18820" y="6146"/>
                  </a:cubicBezTo>
                  <a:cubicBezTo>
                    <a:pt x="18686" y="5743"/>
                    <a:pt x="18513" y="5416"/>
                    <a:pt x="18340" y="5090"/>
                  </a:cubicBezTo>
                  <a:cubicBezTo>
                    <a:pt x="18244" y="4936"/>
                    <a:pt x="18167" y="4840"/>
                    <a:pt x="18110" y="4744"/>
                  </a:cubicBezTo>
                  <a:cubicBezTo>
                    <a:pt x="18033" y="4648"/>
                    <a:pt x="17937" y="4552"/>
                    <a:pt x="17783" y="4495"/>
                  </a:cubicBezTo>
                  <a:cubicBezTo>
                    <a:pt x="17764" y="4495"/>
                    <a:pt x="17745" y="4475"/>
                    <a:pt x="17726" y="4475"/>
                  </a:cubicBezTo>
                  <a:cubicBezTo>
                    <a:pt x="17630" y="4475"/>
                    <a:pt x="17534" y="4514"/>
                    <a:pt x="17457" y="4591"/>
                  </a:cubicBezTo>
                  <a:cubicBezTo>
                    <a:pt x="17399" y="4648"/>
                    <a:pt x="17380" y="4706"/>
                    <a:pt x="17361" y="4802"/>
                  </a:cubicBezTo>
                  <a:cubicBezTo>
                    <a:pt x="17303" y="4667"/>
                    <a:pt x="17265" y="4495"/>
                    <a:pt x="17188" y="4379"/>
                  </a:cubicBezTo>
                  <a:cubicBezTo>
                    <a:pt x="17092" y="4130"/>
                    <a:pt x="16996" y="3918"/>
                    <a:pt x="16900" y="3746"/>
                  </a:cubicBezTo>
                  <a:cubicBezTo>
                    <a:pt x="16785" y="3534"/>
                    <a:pt x="16689" y="3362"/>
                    <a:pt x="16535" y="3227"/>
                  </a:cubicBezTo>
                  <a:lnTo>
                    <a:pt x="16343" y="3035"/>
                  </a:lnTo>
                  <a:cubicBezTo>
                    <a:pt x="16285" y="2977"/>
                    <a:pt x="16189" y="2939"/>
                    <a:pt x="16055" y="2881"/>
                  </a:cubicBezTo>
                  <a:cubicBezTo>
                    <a:pt x="15997" y="2862"/>
                    <a:pt x="15920" y="2843"/>
                    <a:pt x="15844" y="2843"/>
                  </a:cubicBezTo>
                  <a:lnTo>
                    <a:pt x="15767" y="2843"/>
                  </a:lnTo>
                  <a:cubicBezTo>
                    <a:pt x="15671" y="2862"/>
                    <a:pt x="15575" y="2920"/>
                    <a:pt x="15536" y="2977"/>
                  </a:cubicBezTo>
                  <a:cubicBezTo>
                    <a:pt x="15460" y="3054"/>
                    <a:pt x="15440" y="3169"/>
                    <a:pt x="15440" y="3304"/>
                  </a:cubicBezTo>
                  <a:cubicBezTo>
                    <a:pt x="15421" y="3227"/>
                    <a:pt x="15344" y="3169"/>
                    <a:pt x="15287" y="3112"/>
                  </a:cubicBezTo>
                  <a:lnTo>
                    <a:pt x="15268" y="3073"/>
                  </a:lnTo>
                  <a:cubicBezTo>
                    <a:pt x="15075" y="2862"/>
                    <a:pt x="14864" y="2651"/>
                    <a:pt x="14653" y="2440"/>
                  </a:cubicBezTo>
                  <a:cubicBezTo>
                    <a:pt x="14519" y="2344"/>
                    <a:pt x="14423" y="2267"/>
                    <a:pt x="14327" y="2190"/>
                  </a:cubicBezTo>
                  <a:cubicBezTo>
                    <a:pt x="14231" y="2113"/>
                    <a:pt x="14135" y="2075"/>
                    <a:pt x="14038" y="2017"/>
                  </a:cubicBezTo>
                  <a:cubicBezTo>
                    <a:pt x="13981" y="1998"/>
                    <a:pt x="13904" y="1979"/>
                    <a:pt x="13846" y="1979"/>
                  </a:cubicBezTo>
                  <a:cubicBezTo>
                    <a:pt x="13808" y="1979"/>
                    <a:pt x="13750" y="1979"/>
                    <a:pt x="13712" y="1998"/>
                  </a:cubicBezTo>
                  <a:cubicBezTo>
                    <a:pt x="13654" y="2017"/>
                    <a:pt x="13616" y="2056"/>
                    <a:pt x="13558" y="2113"/>
                  </a:cubicBezTo>
                  <a:cubicBezTo>
                    <a:pt x="13520" y="2171"/>
                    <a:pt x="13501" y="2248"/>
                    <a:pt x="13501" y="2305"/>
                  </a:cubicBezTo>
                  <a:cubicBezTo>
                    <a:pt x="13501" y="2363"/>
                    <a:pt x="13462" y="2401"/>
                    <a:pt x="13462" y="2459"/>
                  </a:cubicBezTo>
                  <a:lnTo>
                    <a:pt x="13424" y="2363"/>
                  </a:lnTo>
                  <a:cubicBezTo>
                    <a:pt x="13117" y="1998"/>
                    <a:pt x="12771" y="1614"/>
                    <a:pt x="12406" y="1288"/>
                  </a:cubicBezTo>
                  <a:cubicBezTo>
                    <a:pt x="12291" y="1153"/>
                    <a:pt x="12157" y="1057"/>
                    <a:pt x="12003" y="961"/>
                  </a:cubicBezTo>
                  <a:lnTo>
                    <a:pt x="11868" y="903"/>
                  </a:lnTo>
                  <a:cubicBezTo>
                    <a:pt x="11772" y="865"/>
                    <a:pt x="11696" y="846"/>
                    <a:pt x="11619" y="846"/>
                  </a:cubicBezTo>
                  <a:cubicBezTo>
                    <a:pt x="11484" y="846"/>
                    <a:pt x="11350" y="923"/>
                    <a:pt x="11254" y="1038"/>
                  </a:cubicBezTo>
                  <a:cubicBezTo>
                    <a:pt x="11196" y="1153"/>
                    <a:pt x="11139" y="1307"/>
                    <a:pt x="11120" y="1499"/>
                  </a:cubicBezTo>
                  <a:lnTo>
                    <a:pt x="11120" y="1787"/>
                  </a:lnTo>
                  <a:cubicBezTo>
                    <a:pt x="10716" y="1384"/>
                    <a:pt x="10332" y="1057"/>
                    <a:pt x="9948" y="807"/>
                  </a:cubicBezTo>
                  <a:cubicBezTo>
                    <a:pt x="9698" y="635"/>
                    <a:pt x="9410" y="443"/>
                    <a:pt x="9084" y="366"/>
                  </a:cubicBezTo>
                  <a:cubicBezTo>
                    <a:pt x="9007" y="347"/>
                    <a:pt x="8950" y="347"/>
                    <a:pt x="8892" y="347"/>
                  </a:cubicBezTo>
                  <a:cubicBezTo>
                    <a:pt x="8834" y="347"/>
                    <a:pt x="8758" y="347"/>
                    <a:pt x="8719" y="366"/>
                  </a:cubicBezTo>
                  <a:cubicBezTo>
                    <a:pt x="8623" y="385"/>
                    <a:pt x="8527" y="481"/>
                    <a:pt x="8450" y="577"/>
                  </a:cubicBezTo>
                  <a:cubicBezTo>
                    <a:pt x="8373" y="731"/>
                    <a:pt x="8373" y="923"/>
                    <a:pt x="8373" y="1095"/>
                  </a:cubicBezTo>
                  <a:cubicBezTo>
                    <a:pt x="8373" y="1230"/>
                    <a:pt x="8412" y="1384"/>
                    <a:pt x="8431" y="1576"/>
                  </a:cubicBezTo>
                  <a:cubicBezTo>
                    <a:pt x="7970" y="1211"/>
                    <a:pt x="7548" y="903"/>
                    <a:pt x="7087" y="635"/>
                  </a:cubicBezTo>
                  <a:cubicBezTo>
                    <a:pt x="6933" y="539"/>
                    <a:pt x="6799" y="462"/>
                    <a:pt x="6645" y="385"/>
                  </a:cubicBezTo>
                  <a:cubicBezTo>
                    <a:pt x="6511" y="327"/>
                    <a:pt x="6357" y="270"/>
                    <a:pt x="6242" y="251"/>
                  </a:cubicBezTo>
                  <a:cubicBezTo>
                    <a:pt x="6165" y="231"/>
                    <a:pt x="6127" y="231"/>
                    <a:pt x="6050" y="231"/>
                  </a:cubicBezTo>
                  <a:cubicBezTo>
                    <a:pt x="5973" y="231"/>
                    <a:pt x="5935" y="231"/>
                    <a:pt x="5858" y="251"/>
                  </a:cubicBezTo>
                  <a:cubicBezTo>
                    <a:pt x="5743" y="270"/>
                    <a:pt x="5647" y="366"/>
                    <a:pt x="5589" y="481"/>
                  </a:cubicBezTo>
                  <a:cubicBezTo>
                    <a:pt x="5551" y="615"/>
                    <a:pt x="5531" y="769"/>
                    <a:pt x="5551" y="999"/>
                  </a:cubicBezTo>
                  <a:lnTo>
                    <a:pt x="5551" y="1038"/>
                  </a:lnTo>
                  <a:cubicBezTo>
                    <a:pt x="5455" y="942"/>
                    <a:pt x="5339" y="865"/>
                    <a:pt x="5205" y="807"/>
                  </a:cubicBezTo>
                  <a:cubicBezTo>
                    <a:pt x="4955" y="615"/>
                    <a:pt x="4571" y="385"/>
                    <a:pt x="4187" y="193"/>
                  </a:cubicBezTo>
                  <a:cubicBezTo>
                    <a:pt x="4014" y="135"/>
                    <a:pt x="3841" y="58"/>
                    <a:pt x="3707" y="39"/>
                  </a:cubicBezTo>
                  <a:cubicBezTo>
                    <a:pt x="3649" y="1"/>
                    <a:pt x="3573" y="1"/>
                    <a:pt x="3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83;p35"/>
            <p:cNvSpPr/>
            <p:nvPr/>
          </p:nvSpPr>
          <p:spPr>
            <a:xfrm>
              <a:off x="6851894" y="3061306"/>
              <a:ext cx="1542234" cy="1978256"/>
            </a:xfrm>
            <a:custGeom>
              <a:avLst/>
              <a:gdLst/>
              <a:ahLst/>
              <a:cxnLst/>
              <a:rect l="l" t="t" r="r" b="b"/>
              <a:pathLst>
                <a:path w="19185" h="24609" extrusionOk="0">
                  <a:moveTo>
                    <a:pt x="18993" y="9122"/>
                  </a:moveTo>
                  <a:cubicBezTo>
                    <a:pt x="18954" y="9122"/>
                    <a:pt x="18935" y="9180"/>
                    <a:pt x="18935" y="9199"/>
                  </a:cubicBezTo>
                  <a:cubicBezTo>
                    <a:pt x="18954" y="9449"/>
                    <a:pt x="18993" y="9699"/>
                    <a:pt x="19012" y="9967"/>
                  </a:cubicBezTo>
                  <a:cubicBezTo>
                    <a:pt x="19033" y="10681"/>
                    <a:pt x="19003" y="11390"/>
                    <a:pt x="18927" y="12095"/>
                  </a:cubicBezTo>
                  <a:lnTo>
                    <a:pt x="18927" y="12095"/>
                  </a:lnTo>
                  <a:cubicBezTo>
                    <a:pt x="19185" y="11032"/>
                    <a:pt x="19180" y="10106"/>
                    <a:pt x="19050" y="9180"/>
                  </a:cubicBezTo>
                  <a:cubicBezTo>
                    <a:pt x="19050" y="9142"/>
                    <a:pt x="19031" y="9122"/>
                    <a:pt x="18993" y="9122"/>
                  </a:cubicBezTo>
                  <a:close/>
                  <a:moveTo>
                    <a:pt x="18927" y="12095"/>
                  </a:moveTo>
                  <a:lnTo>
                    <a:pt x="18927" y="12095"/>
                  </a:lnTo>
                  <a:cubicBezTo>
                    <a:pt x="18917" y="12135"/>
                    <a:pt x="18907" y="12174"/>
                    <a:pt x="18897" y="12214"/>
                  </a:cubicBezTo>
                  <a:cubicBezTo>
                    <a:pt x="18842" y="12729"/>
                    <a:pt x="18751" y="13244"/>
                    <a:pt x="18659" y="13758"/>
                  </a:cubicBezTo>
                  <a:lnTo>
                    <a:pt x="18659" y="13758"/>
                  </a:lnTo>
                  <a:cubicBezTo>
                    <a:pt x="18777" y="13205"/>
                    <a:pt x="18866" y="12651"/>
                    <a:pt x="18927" y="12095"/>
                  </a:cubicBezTo>
                  <a:close/>
                  <a:moveTo>
                    <a:pt x="2823" y="1"/>
                  </a:moveTo>
                  <a:cubicBezTo>
                    <a:pt x="2804" y="1"/>
                    <a:pt x="2804" y="1"/>
                    <a:pt x="2785" y="20"/>
                  </a:cubicBezTo>
                  <a:cubicBezTo>
                    <a:pt x="2766" y="39"/>
                    <a:pt x="2766" y="97"/>
                    <a:pt x="2785" y="116"/>
                  </a:cubicBezTo>
                  <a:cubicBezTo>
                    <a:pt x="2996" y="308"/>
                    <a:pt x="3188" y="519"/>
                    <a:pt x="3361" y="769"/>
                  </a:cubicBezTo>
                  <a:lnTo>
                    <a:pt x="3361" y="750"/>
                  </a:lnTo>
                  <a:cubicBezTo>
                    <a:pt x="3496" y="942"/>
                    <a:pt x="3649" y="1134"/>
                    <a:pt x="3764" y="1345"/>
                  </a:cubicBezTo>
                  <a:cubicBezTo>
                    <a:pt x="3880" y="1537"/>
                    <a:pt x="3976" y="1748"/>
                    <a:pt x="4072" y="1959"/>
                  </a:cubicBezTo>
                  <a:cubicBezTo>
                    <a:pt x="4225" y="2324"/>
                    <a:pt x="4341" y="2728"/>
                    <a:pt x="4417" y="3112"/>
                  </a:cubicBezTo>
                  <a:cubicBezTo>
                    <a:pt x="3092" y="1959"/>
                    <a:pt x="1671" y="903"/>
                    <a:pt x="116" y="116"/>
                  </a:cubicBezTo>
                  <a:lnTo>
                    <a:pt x="77" y="116"/>
                  </a:lnTo>
                  <a:cubicBezTo>
                    <a:pt x="39" y="116"/>
                    <a:pt x="20" y="116"/>
                    <a:pt x="20" y="135"/>
                  </a:cubicBezTo>
                  <a:cubicBezTo>
                    <a:pt x="1" y="174"/>
                    <a:pt x="1" y="212"/>
                    <a:pt x="39" y="231"/>
                  </a:cubicBezTo>
                  <a:cubicBezTo>
                    <a:pt x="1364" y="903"/>
                    <a:pt x="2593" y="1806"/>
                    <a:pt x="3726" y="2766"/>
                  </a:cubicBezTo>
                  <a:lnTo>
                    <a:pt x="4302" y="3265"/>
                  </a:lnTo>
                  <a:cubicBezTo>
                    <a:pt x="4148" y="3246"/>
                    <a:pt x="3976" y="3246"/>
                    <a:pt x="3841" y="3208"/>
                  </a:cubicBezTo>
                  <a:cubicBezTo>
                    <a:pt x="3630" y="3189"/>
                    <a:pt x="3438" y="3150"/>
                    <a:pt x="3208" y="3092"/>
                  </a:cubicBezTo>
                  <a:cubicBezTo>
                    <a:pt x="2631" y="2958"/>
                    <a:pt x="2094" y="2708"/>
                    <a:pt x="1556" y="2420"/>
                  </a:cubicBezTo>
                  <a:cubicBezTo>
                    <a:pt x="1422" y="2324"/>
                    <a:pt x="1268" y="2248"/>
                    <a:pt x="1134" y="2152"/>
                  </a:cubicBezTo>
                  <a:lnTo>
                    <a:pt x="1076" y="2152"/>
                  </a:lnTo>
                  <a:cubicBezTo>
                    <a:pt x="1057" y="2152"/>
                    <a:pt x="1057" y="2152"/>
                    <a:pt x="1038" y="2190"/>
                  </a:cubicBezTo>
                  <a:cubicBezTo>
                    <a:pt x="999" y="2209"/>
                    <a:pt x="999" y="2248"/>
                    <a:pt x="1038" y="2286"/>
                  </a:cubicBezTo>
                  <a:cubicBezTo>
                    <a:pt x="1268" y="2440"/>
                    <a:pt x="1518" y="2593"/>
                    <a:pt x="1767" y="2708"/>
                  </a:cubicBezTo>
                  <a:cubicBezTo>
                    <a:pt x="2055" y="2862"/>
                    <a:pt x="2343" y="2996"/>
                    <a:pt x="2631" y="3092"/>
                  </a:cubicBezTo>
                  <a:cubicBezTo>
                    <a:pt x="2919" y="3208"/>
                    <a:pt x="3208" y="3304"/>
                    <a:pt x="3534" y="3381"/>
                  </a:cubicBezTo>
                  <a:cubicBezTo>
                    <a:pt x="3822" y="3457"/>
                    <a:pt x="4129" y="3496"/>
                    <a:pt x="4437" y="3534"/>
                  </a:cubicBezTo>
                  <a:cubicBezTo>
                    <a:pt x="4456" y="3534"/>
                    <a:pt x="4494" y="3534"/>
                    <a:pt x="4513" y="3496"/>
                  </a:cubicBezTo>
                  <a:cubicBezTo>
                    <a:pt x="5185" y="4149"/>
                    <a:pt x="5838" y="4821"/>
                    <a:pt x="6453" y="5512"/>
                  </a:cubicBezTo>
                  <a:cubicBezTo>
                    <a:pt x="6856" y="5973"/>
                    <a:pt x="7240" y="6434"/>
                    <a:pt x="7624" y="6914"/>
                  </a:cubicBezTo>
                  <a:lnTo>
                    <a:pt x="7528" y="6914"/>
                  </a:lnTo>
                  <a:cubicBezTo>
                    <a:pt x="7432" y="6914"/>
                    <a:pt x="7317" y="6895"/>
                    <a:pt x="7221" y="6895"/>
                  </a:cubicBezTo>
                  <a:cubicBezTo>
                    <a:pt x="7010" y="6856"/>
                    <a:pt x="6818" y="6837"/>
                    <a:pt x="6607" y="6818"/>
                  </a:cubicBezTo>
                  <a:cubicBezTo>
                    <a:pt x="6165" y="6760"/>
                    <a:pt x="5762" y="6664"/>
                    <a:pt x="5358" y="6568"/>
                  </a:cubicBezTo>
                  <a:cubicBezTo>
                    <a:pt x="4917" y="6453"/>
                    <a:pt x="4494" y="6319"/>
                    <a:pt x="4052" y="6146"/>
                  </a:cubicBezTo>
                  <a:cubicBezTo>
                    <a:pt x="3841" y="6050"/>
                    <a:pt x="3630" y="5954"/>
                    <a:pt x="3438" y="5858"/>
                  </a:cubicBezTo>
                  <a:cubicBezTo>
                    <a:pt x="3208" y="5762"/>
                    <a:pt x="3015" y="5647"/>
                    <a:pt x="2804" y="5512"/>
                  </a:cubicBezTo>
                  <a:cubicBezTo>
                    <a:pt x="2516" y="5359"/>
                    <a:pt x="2228" y="5166"/>
                    <a:pt x="1940" y="4974"/>
                  </a:cubicBezTo>
                  <a:lnTo>
                    <a:pt x="1902" y="4974"/>
                  </a:lnTo>
                  <a:cubicBezTo>
                    <a:pt x="1863" y="4974"/>
                    <a:pt x="1863" y="4974"/>
                    <a:pt x="1844" y="4994"/>
                  </a:cubicBezTo>
                  <a:cubicBezTo>
                    <a:pt x="1825" y="5013"/>
                    <a:pt x="1825" y="5070"/>
                    <a:pt x="1844" y="5090"/>
                  </a:cubicBezTo>
                  <a:cubicBezTo>
                    <a:pt x="2247" y="5378"/>
                    <a:pt x="2689" y="5647"/>
                    <a:pt x="3150" y="5896"/>
                  </a:cubicBezTo>
                  <a:lnTo>
                    <a:pt x="3860" y="6261"/>
                  </a:lnTo>
                  <a:cubicBezTo>
                    <a:pt x="3976" y="6319"/>
                    <a:pt x="4110" y="6376"/>
                    <a:pt x="4225" y="6434"/>
                  </a:cubicBezTo>
                  <a:cubicBezTo>
                    <a:pt x="4360" y="6472"/>
                    <a:pt x="4494" y="6549"/>
                    <a:pt x="4629" y="6607"/>
                  </a:cubicBezTo>
                  <a:cubicBezTo>
                    <a:pt x="4878" y="6703"/>
                    <a:pt x="5128" y="6799"/>
                    <a:pt x="5397" y="6895"/>
                  </a:cubicBezTo>
                  <a:cubicBezTo>
                    <a:pt x="5666" y="6991"/>
                    <a:pt x="5934" y="7048"/>
                    <a:pt x="6222" y="7106"/>
                  </a:cubicBezTo>
                  <a:cubicBezTo>
                    <a:pt x="6472" y="7144"/>
                    <a:pt x="6722" y="7221"/>
                    <a:pt x="6991" y="7240"/>
                  </a:cubicBezTo>
                  <a:cubicBezTo>
                    <a:pt x="7106" y="7279"/>
                    <a:pt x="7240" y="7279"/>
                    <a:pt x="7375" y="7279"/>
                  </a:cubicBezTo>
                  <a:lnTo>
                    <a:pt x="7567" y="7279"/>
                  </a:lnTo>
                  <a:cubicBezTo>
                    <a:pt x="7624" y="7279"/>
                    <a:pt x="7701" y="7240"/>
                    <a:pt x="7778" y="7240"/>
                  </a:cubicBezTo>
                  <a:lnTo>
                    <a:pt x="7797" y="7240"/>
                  </a:lnTo>
                  <a:cubicBezTo>
                    <a:pt x="8162" y="7701"/>
                    <a:pt x="8488" y="8162"/>
                    <a:pt x="8853" y="8642"/>
                  </a:cubicBezTo>
                  <a:cubicBezTo>
                    <a:pt x="9161" y="9065"/>
                    <a:pt x="9487" y="9526"/>
                    <a:pt x="9794" y="9987"/>
                  </a:cubicBezTo>
                  <a:lnTo>
                    <a:pt x="10370" y="10851"/>
                  </a:lnTo>
                  <a:lnTo>
                    <a:pt x="9641" y="10851"/>
                  </a:lnTo>
                  <a:cubicBezTo>
                    <a:pt x="9314" y="10851"/>
                    <a:pt x="8969" y="10832"/>
                    <a:pt x="8661" y="10793"/>
                  </a:cubicBezTo>
                  <a:cubicBezTo>
                    <a:pt x="8008" y="10736"/>
                    <a:pt x="7394" y="10601"/>
                    <a:pt x="6741" y="10467"/>
                  </a:cubicBezTo>
                  <a:cubicBezTo>
                    <a:pt x="6261" y="10351"/>
                    <a:pt x="5781" y="10179"/>
                    <a:pt x="5301" y="9987"/>
                  </a:cubicBezTo>
                  <a:cubicBezTo>
                    <a:pt x="4821" y="9795"/>
                    <a:pt x="4360" y="9583"/>
                    <a:pt x="3918" y="9314"/>
                  </a:cubicBezTo>
                  <a:cubicBezTo>
                    <a:pt x="3342" y="8969"/>
                    <a:pt x="2804" y="8623"/>
                    <a:pt x="2305" y="8181"/>
                  </a:cubicBezTo>
                  <a:lnTo>
                    <a:pt x="2286" y="8162"/>
                  </a:lnTo>
                  <a:cubicBezTo>
                    <a:pt x="2247" y="8162"/>
                    <a:pt x="2228" y="8162"/>
                    <a:pt x="2228" y="8181"/>
                  </a:cubicBezTo>
                  <a:cubicBezTo>
                    <a:pt x="2209" y="8201"/>
                    <a:pt x="2209" y="8258"/>
                    <a:pt x="2228" y="8277"/>
                  </a:cubicBezTo>
                  <a:cubicBezTo>
                    <a:pt x="2708" y="8681"/>
                    <a:pt x="3246" y="9065"/>
                    <a:pt x="3764" y="9391"/>
                  </a:cubicBezTo>
                  <a:cubicBezTo>
                    <a:pt x="4033" y="9545"/>
                    <a:pt x="4321" y="9699"/>
                    <a:pt x="4609" y="9833"/>
                  </a:cubicBezTo>
                  <a:cubicBezTo>
                    <a:pt x="4897" y="9987"/>
                    <a:pt x="5185" y="10121"/>
                    <a:pt x="5493" y="10255"/>
                  </a:cubicBezTo>
                  <a:cubicBezTo>
                    <a:pt x="6703" y="10736"/>
                    <a:pt x="7951" y="11043"/>
                    <a:pt x="9237" y="11158"/>
                  </a:cubicBezTo>
                  <a:cubicBezTo>
                    <a:pt x="9449" y="11177"/>
                    <a:pt x="9698" y="11216"/>
                    <a:pt x="9910" y="11216"/>
                  </a:cubicBezTo>
                  <a:cubicBezTo>
                    <a:pt x="10121" y="11216"/>
                    <a:pt x="10370" y="11216"/>
                    <a:pt x="10582" y="11177"/>
                  </a:cubicBezTo>
                  <a:cubicBezTo>
                    <a:pt x="10966" y="11811"/>
                    <a:pt x="11350" y="12425"/>
                    <a:pt x="11695" y="13059"/>
                  </a:cubicBezTo>
                  <a:cubicBezTo>
                    <a:pt x="11926" y="13462"/>
                    <a:pt x="12137" y="13904"/>
                    <a:pt x="12368" y="14327"/>
                  </a:cubicBezTo>
                  <a:lnTo>
                    <a:pt x="12272" y="14327"/>
                  </a:lnTo>
                  <a:cubicBezTo>
                    <a:pt x="12137" y="14327"/>
                    <a:pt x="12041" y="14346"/>
                    <a:pt x="11926" y="14346"/>
                  </a:cubicBezTo>
                  <a:cubicBezTo>
                    <a:pt x="11715" y="14384"/>
                    <a:pt x="11503" y="14384"/>
                    <a:pt x="11273" y="14384"/>
                  </a:cubicBezTo>
                  <a:cubicBezTo>
                    <a:pt x="10774" y="14384"/>
                    <a:pt x="10255" y="14327"/>
                    <a:pt x="9737" y="14288"/>
                  </a:cubicBezTo>
                  <a:cubicBezTo>
                    <a:pt x="9218" y="14211"/>
                    <a:pt x="8661" y="14115"/>
                    <a:pt x="8143" y="13962"/>
                  </a:cubicBezTo>
                  <a:cubicBezTo>
                    <a:pt x="6933" y="13654"/>
                    <a:pt x="5762" y="13194"/>
                    <a:pt x="4686" y="12579"/>
                  </a:cubicBezTo>
                  <a:cubicBezTo>
                    <a:pt x="4052" y="12214"/>
                    <a:pt x="3438" y="11792"/>
                    <a:pt x="2900" y="11312"/>
                  </a:cubicBezTo>
                  <a:lnTo>
                    <a:pt x="2881" y="11273"/>
                  </a:lnTo>
                  <a:cubicBezTo>
                    <a:pt x="2862" y="11273"/>
                    <a:pt x="2823" y="11273"/>
                    <a:pt x="2823" y="11312"/>
                  </a:cubicBezTo>
                  <a:cubicBezTo>
                    <a:pt x="2804" y="11331"/>
                    <a:pt x="2804" y="11369"/>
                    <a:pt x="2823" y="11408"/>
                  </a:cubicBezTo>
                  <a:cubicBezTo>
                    <a:pt x="3688" y="12176"/>
                    <a:pt x="4705" y="12790"/>
                    <a:pt x="5762" y="13290"/>
                  </a:cubicBezTo>
                  <a:cubicBezTo>
                    <a:pt x="6318" y="13558"/>
                    <a:pt x="6914" y="13808"/>
                    <a:pt x="7490" y="14000"/>
                  </a:cubicBezTo>
                  <a:cubicBezTo>
                    <a:pt x="7778" y="14096"/>
                    <a:pt x="8085" y="14192"/>
                    <a:pt x="8373" y="14250"/>
                  </a:cubicBezTo>
                  <a:cubicBezTo>
                    <a:pt x="8661" y="14327"/>
                    <a:pt x="8969" y="14403"/>
                    <a:pt x="9257" y="14480"/>
                  </a:cubicBezTo>
                  <a:cubicBezTo>
                    <a:pt x="9814" y="14595"/>
                    <a:pt x="10390" y="14672"/>
                    <a:pt x="10947" y="14711"/>
                  </a:cubicBezTo>
                  <a:cubicBezTo>
                    <a:pt x="11235" y="14730"/>
                    <a:pt x="11503" y="14730"/>
                    <a:pt x="11792" y="14730"/>
                  </a:cubicBezTo>
                  <a:cubicBezTo>
                    <a:pt x="11926" y="14730"/>
                    <a:pt x="12080" y="14730"/>
                    <a:pt x="12214" y="14711"/>
                  </a:cubicBezTo>
                  <a:cubicBezTo>
                    <a:pt x="12291" y="14711"/>
                    <a:pt x="12368" y="14711"/>
                    <a:pt x="12406" y="14691"/>
                  </a:cubicBezTo>
                  <a:cubicBezTo>
                    <a:pt x="12464" y="14691"/>
                    <a:pt x="12483" y="14691"/>
                    <a:pt x="12521" y="14672"/>
                  </a:cubicBezTo>
                  <a:cubicBezTo>
                    <a:pt x="12886" y="15402"/>
                    <a:pt x="13193" y="16151"/>
                    <a:pt x="13481" y="16919"/>
                  </a:cubicBezTo>
                  <a:cubicBezTo>
                    <a:pt x="13558" y="17130"/>
                    <a:pt x="13654" y="17380"/>
                    <a:pt x="13731" y="17610"/>
                  </a:cubicBezTo>
                  <a:cubicBezTo>
                    <a:pt x="13769" y="17745"/>
                    <a:pt x="13808" y="17860"/>
                    <a:pt x="13846" y="17956"/>
                  </a:cubicBezTo>
                  <a:lnTo>
                    <a:pt x="13654" y="17956"/>
                  </a:lnTo>
                  <a:cubicBezTo>
                    <a:pt x="13558" y="17956"/>
                    <a:pt x="13462" y="17975"/>
                    <a:pt x="13366" y="17975"/>
                  </a:cubicBezTo>
                  <a:cubicBezTo>
                    <a:pt x="13174" y="17995"/>
                    <a:pt x="12963" y="17995"/>
                    <a:pt x="12771" y="17995"/>
                  </a:cubicBezTo>
                  <a:cubicBezTo>
                    <a:pt x="11926" y="17995"/>
                    <a:pt x="11062" y="17879"/>
                    <a:pt x="10255" y="17668"/>
                  </a:cubicBezTo>
                  <a:cubicBezTo>
                    <a:pt x="8834" y="17303"/>
                    <a:pt x="7490" y="16708"/>
                    <a:pt x="6222" y="15978"/>
                  </a:cubicBezTo>
                  <a:cubicBezTo>
                    <a:pt x="5378" y="15498"/>
                    <a:pt x="4590" y="14980"/>
                    <a:pt x="3841" y="14403"/>
                  </a:cubicBezTo>
                  <a:lnTo>
                    <a:pt x="3784" y="14403"/>
                  </a:lnTo>
                  <a:cubicBezTo>
                    <a:pt x="3764" y="14403"/>
                    <a:pt x="3745" y="14403"/>
                    <a:pt x="3745" y="14423"/>
                  </a:cubicBezTo>
                  <a:cubicBezTo>
                    <a:pt x="3726" y="14442"/>
                    <a:pt x="3726" y="14499"/>
                    <a:pt x="3745" y="14519"/>
                  </a:cubicBezTo>
                  <a:cubicBezTo>
                    <a:pt x="4725" y="15287"/>
                    <a:pt x="5762" y="15978"/>
                    <a:pt x="6856" y="16554"/>
                  </a:cubicBezTo>
                  <a:cubicBezTo>
                    <a:pt x="7432" y="16881"/>
                    <a:pt x="8047" y="17169"/>
                    <a:pt x="8661" y="17418"/>
                  </a:cubicBezTo>
                  <a:lnTo>
                    <a:pt x="9602" y="17783"/>
                  </a:lnTo>
                  <a:lnTo>
                    <a:pt x="10543" y="18071"/>
                  </a:lnTo>
                  <a:cubicBezTo>
                    <a:pt x="11119" y="18225"/>
                    <a:pt x="11695" y="18340"/>
                    <a:pt x="12272" y="18379"/>
                  </a:cubicBezTo>
                  <a:cubicBezTo>
                    <a:pt x="12560" y="18417"/>
                    <a:pt x="12848" y="18417"/>
                    <a:pt x="13136" y="18417"/>
                  </a:cubicBezTo>
                  <a:cubicBezTo>
                    <a:pt x="13270" y="18417"/>
                    <a:pt x="13424" y="18417"/>
                    <a:pt x="13558" y="18379"/>
                  </a:cubicBezTo>
                  <a:cubicBezTo>
                    <a:pt x="13635" y="18379"/>
                    <a:pt x="13712" y="18359"/>
                    <a:pt x="13769" y="18359"/>
                  </a:cubicBezTo>
                  <a:cubicBezTo>
                    <a:pt x="13827" y="18359"/>
                    <a:pt x="13904" y="18340"/>
                    <a:pt x="13942" y="18340"/>
                  </a:cubicBezTo>
                  <a:cubicBezTo>
                    <a:pt x="14038" y="18628"/>
                    <a:pt x="14115" y="18916"/>
                    <a:pt x="14192" y="19204"/>
                  </a:cubicBezTo>
                  <a:cubicBezTo>
                    <a:pt x="14326" y="19761"/>
                    <a:pt x="14480" y="20299"/>
                    <a:pt x="14595" y="20856"/>
                  </a:cubicBezTo>
                  <a:lnTo>
                    <a:pt x="14576" y="20856"/>
                  </a:lnTo>
                  <a:cubicBezTo>
                    <a:pt x="14422" y="20913"/>
                    <a:pt x="14288" y="20933"/>
                    <a:pt x="14154" y="20952"/>
                  </a:cubicBezTo>
                  <a:lnTo>
                    <a:pt x="13731" y="21029"/>
                  </a:lnTo>
                  <a:cubicBezTo>
                    <a:pt x="13424" y="21067"/>
                    <a:pt x="13136" y="21105"/>
                    <a:pt x="12809" y="21105"/>
                  </a:cubicBezTo>
                  <a:cubicBezTo>
                    <a:pt x="12406" y="21105"/>
                    <a:pt x="11984" y="21067"/>
                    <a:pt x="11561" y="21009"/>
                  </a:cubicBezTo>
                  <a:cubicBezTo>
                    <a:pt x="11139" y="20933"/>
                    <a:pt x="10697" y="20856"/>
                    <a:pt x="10294" y="20741"/>
                  </a:cubicBezTo>
                  <a:cubicBezTo>
                    <a:pt x="9679" y="20568"/>
                    <a:pt x="9045" y="20376"/>
                    <a:pt x="8469" y="20145"/>
                  </a:cubicBezTo>
                  <a:lnTo>
                    <a:pt x="8450" y="20145"/>
                  </a:lnTo>
                  <a:cubicBezTo>
                    <a:pt x="8431" y="20145"/>
                    <a:pt x="8392" y="20165"/>
                    <a:pt x="8392" y="20184"/>
                  </a:cubicBezTo>
                  <a:cubicBezTo>
                    <a:pt x="8373" y="20203"/>
                    <a:pt x="8392" y="20261"/>
                    <a:pt x="8431" y="20261"/>
                  </a:cubicBezTo>
                  <a:cubicBezTo>
                    <a:pt x="8911" y="20453"/>
                    <a:pt x="9410" y="20645"/>
                    <a:pt x="9890" y="20817"/>
                  </a:cubicBezTo>
                  <a:cubicBezTo>
                    <a:pt x="10409" y="20971"/>
                    <a:pt x="10966" y="21125"/>
                    <a:pt x="11503" y="21240"/>
                  </a:cubicBezTo>
                  <a:cubicBezTo>
                    <a:pt x="12041" y="21336"/>
                    <a:pt x="12598" y="21413"/>
                    <a:pt x="13155" y="21413"/>
                  </a:cubicBezTo>
                  <a:cubicBezTo>
                    <a:pt x="13654" y="21413"/>
                    <a:pt x="14154" y="21394"/>
                    <a:pt x="14672" y="21240"/>
                  </a:cubicBezTo>
                  <a:cubicBezTo>
                    <a:pt x="14768" y="21682"/>
                    <a:pt x="14864" y="22123"/>
                    <a:pt x="14922" y="22584"/>
                  </a:cubicBezTo>
                  <a:lnTo>
                    <a:pt x="15075" y="23448"/>
                  </a:lnTo>
                  <a:cubicBezTo>
                    <a:pt x="15114" y="23736"/>
                    <a:pt x="15171" y="24024"/>
                    <a:pt x="15191" y="24313"/>
                  </a:cubicBezTo>
                  <a:cubicBezTo>
                    <a:pt x="15191" y="24409"/>
                    <a:pt x="15267" y="24505"/>
                    <a:pt x="15344" y="24562"/>
                  </a:cubicBezTo>
                  <a:cubicBezTo>
                    <a:pt x="15386" y="24590"/>
                    <a:pt x="15449" y="24608"/>
                    <a:pt x="15517" y="24608"/>
                  </a:cubicBezTo>
                  <a:cubicBezTo>
                    <a:pt x="15542" y="24608"/>
                    <a:pt x="15568" y="24606"/>
                    <a:pt x="15594" y="24601"/>
                  </a:cubicBezTo>
                  <a:cubicBezTo>
                    <a:pt x="15690" y="24581"/>
                    <a:pt x="15767" y="24524"/>
                    <a:pt x="15843" y="24466"/>
                  </a:cubicBezTo>
                  <a:cubicBezTo>
                    <a:pt x="15882" y="24389"/>
                    <a:pt x="15920" y="24293"/>
                    <a:pt x="15882" y="24197"/>
                  </a:cubicBezTo>
                  <a:lnTo>
                    <a:pt x="15824" y="23698"/>
                  </a:lnTo>
                  <a:cubicBezTo>
                    <a:pt x="15786" y="23506"/>
                    <a:pt x="15767" y="23333"/>
                    <a:pt x="15747" y="23141"/>
                  </a:cubicBezTo>
                  <a:cubicBezTo>
                    <a:pt x="15690" y="22776"/>
                    <a:pt x="15632" y="22411"/>
                    <a:pt x="15555" y="22085"/>
                  </a:cubicBezTo>
                  <a:cubicBezTo>
                    <a:pt x="15479" y="21720"/>
                    <a:pt x="15402" y="21355"/>
                    <a:pt x="15306" y="21029"/>
                  </a:cubicBezTo>
                  <a:lnTo>
                    <a:pt x="15498" y="20837"/>
                  </a:lnTo>
                  <a:cubicBezTo>
                    <a:pt x="15594" y="20741"/>
                    <a:pt x="15690" y="20645"/>
                    <a:pt x="15767" y="20529"/>
                  </a:cubicBezTo>
                  <a:cubicBezTo>
                    <a:pt x="15939" y="20337"/>
                    <a:pt x="16074" y="20145"/>
                    <a:pt x="16228" y="19915"/>
                  </a:cubicBezTo>
                  <a:cubicBezTo>
                    <a:pt x="16535" y="19492"/>
                    <a:pt x="16804" y="19032"/>
                    <a:pt x="17034" y="18551"/>
                  </a:cubicBezTo>
                  <a:cubicBezTo>
                    <a:pt x="17303" y="18052"/>
                    <a:pt x="17514" y="17553"/>
                    <a:pt x="17745" y="17034"/>
                  </a:cubicBezTo>
                  <a:cubicBezTo>
                    <a:pt x="17841" y="16785"/>
                    <a:pt x="17937" y="16516"/>
                    <a:pt x="18033" y="16228"/>
                  </a:cubicBezTo>
                  <a:cubicBezTo>
                    <a:pt x="18129" y="15959"/>
                    <a:pt x="18186" y="15671"/>
                    <a:pt x="18263" y="15402"/>
                  </a:cubicBezTo>
                  <a:cubicBezTo>
                    <a:pt x="18417" y="14884"/>
                    <a:pt x="18532" y="14346"/>
                    <a:pt x="18647" y="13827"/>
                  </a:cubicBezTo>
                  <a:cubicBezTo>
                    <a:pt x="18651" y="13804"/>
                    <a:pt x="18655" y="13781"/>
                    <a:pt x="18659" y="13758"/>
                  </a:cubicBezTo>
                  <a:lnTo>
                    <a:pt x="18659" y="13758"/>
                  </a:lnTo>
                  <a:cubicBezTo>
                    <a:pt x="18649" y="13807"/>
                    <a:pt x="18639" y="13856"/>
                    <a:pt x="18628" y="13904"/>
                  </a:cubicBezTo>
                  <a:lnTo>
                    <a:pt x="18628" y="13866"/>
                  </a:lnTo>
                  <a:cubicBezTo>
                    <a:pt x="18551" y="14211"/>
                    <a:pt x="18455" y="14576"/>
                    <a:pt x="18359" y="14903"/>
                  </a:cubicBezTo>
                  <a:cubicBezTo>
                    <a:pt x="18263" y="15248"/>
                    <a:pt x="18148" y="15575"/>
                    <a:pt x="18033" y="15921"/>
                  </a:cubicBezTo>
                  <a:cubicBezTo>
                    <a:pt x="17783" y="16573"/>
                    <a:pt x="17495" y="17207"/>
                    <a:pt x="17188" y="17841"/>
                  </a:cubicBezTo>
                  <a:cubicBezTo>
                    <a:pt x="16746" y="18628"/>
                    <a:pt x="16266" y="19377"/>
                    <a:pt x="15651" y="20049"/>
                  </a:cubicBezTo>
                  <a:cubicBezTo>
                    <a:pt x="15575" y="20107"/>
                    <a:pt x="15498" y="20222"/>
                    <a:pt x="15402" y="20280"/>
                  </a:cubicBezTo>
                  <a:lnTo>
                    <a:pt x="15344" y="20357"/>
                  </a:lnTo>
                  <a:cubicBezTo>
                    <a:pt x="15287" y="20184"/>
                    <a:pt x="15248" y="20011"/>
                    <a:pt x="15191" y="19819"/>
                  </a:cubicBezTo>
                  <a:cubicBezTo>
                    <a:pt x="15056" y="19243"/>
                    <a:pt x="14864" y="18705"/>
                    <a:pt x="14672" y="18148"/>
                  </a:cubicBezTo>
                  <a:cubicBezTo>
                    <a:pt x="14691" y="18148"/>
                    <a:pt x="14730" y="18129"/>
                    <a:pt x="14768" y="18091"/>
                  </a:cubicBezTo>
                  <a:cubicBezTo>
                    <a:pt x="14864" y="17975"/>
                    <a:pt x="14960" y="17879"/>
                    <a:pt x="15018" y="17764"/>
                  </a:cubicBezTo>
                  <a:cubicBezTo>
                    <a:pt x="15114" y="17649"/>
                    <a:pt x="15191" y="17514"/>
                    <a:pt x="15267" y="17380"/>
                  </a:cubicBezTo>
                  <a:cubicBezTo>
                    <a:pt x="15402" y="17130"/>
                    <a:pt x="15555" y="16881"/>
                    <a:pt x="15671" y="16612"/>
                  </a:cubicBezTo>
                  <a:cubicBezTo>
                    <a:pt x="15920" y="16074"/>
                    <a:pt x="16112" y="15498"/>
                    <a:pt x="16247" y="14960"/>
                  </a:cubicBezTo>
                  <a:cubicBezTo>
                    <a:pt x="16324" y="14672"/>
                    <a:pt x="16362" y="14384"/>
                    <a:pt x="16420" y="14096"/>
                  </a:cubicBezTo>
                  <a:cubicBezTo>
                    <a:pt x="16458" y="13808"/>
                    <a:pt x="16516" y="13482"/>
                    <a:pt x="16535" y="13194"/>
                  </a:cubicBezTo>
                  <a:cubicBezTo>
                    <a:pt x="16612" y="12598"/>
                    <a:pt x="16631" y="12003"/>
                    <a:pt x="16631" y="11408"/>
                  </a:cubicBezTo>
                  <a:cubicBezTo>
                    <a:pt x="16631" y="10351"/>
                    <a:pt x="16535" y="9314"/>
                    <a:pt x="16400" y="8277"/>
                  </a:cubicBezTo>
                  <a:cubicBezTo>
                    <a:pt x="16247" y="7298"/>
                    <a:pt x="16035" y="6319"/>
                    <a:pt x="15786" y="5359"/>
                  </a:cubicBezTo>
                  <a:cubicBezTo>
                    <a:pt x="15786" y="5320"/>
                    <a:pt x="15767" y="5301"/>
                    <a:pt x="15747" y="5301"/>
                  </a:cubicBezTo>
                  <a:lnTo>
                    <a:pt x="15728" y="5301"/>
                  </a:lnTo>
                  <a:cubicBezTo>
                    <a:pt x="15690" y="5301"/>
                    <a:pt x="15671" y="5359"/>
                    <a:pt x="15671" y="5378"/>
                  </a:cubicBezTo>
                  <a:cubicBezTo>
                    <a:pt x="15920" y="6261"/>
                    <a:pt x="16074" y="7202"/>
                    <a:pt x="16208" y="8105"/>
                  </a:cubicBezTo>
                  <a:cubicBezTo>
                    <a:pt x="16247" y="8527"/>
                    <a:pt x="16304" y="8911"/>
                    <a:pt x="16324" y="9314"/>
                  </a:cubicBezTo>
                  <a:cubicBezTo>
                    <a:pt x="16343" y="9718"/>
                    <a:pt x="16362" y="10121"/>
                    <a:pt x="16362" y="10544"/>
                  </a:cubicBezTo>
                  <a:cubicBezTo>
                    <a:pt x="16362" y="10947"/>
                    <a:pt x="16362" y="11350"/>
                    <a:pt x="16343" y="11753"/>
                  </a:cubicBezTo>
                  <a:cubicBezTo>
                    <a:pt x="16324" y="12195"/>
                    <a:pt x="16266" y="12598"/>
                    <a:pt x="16228" y="13002"/>
                  </a:cubicBezTo>
                  <a:lnTo>
                    <a:pt x="16228" y="12963"/>
                  </a:lnTo>
                  <a:cubicBezTo>
                    <a:pt x="16151" y="13462"/>
                    <a:pt x="16055" y="13962"/>
                    <a:pt x="15939" y="14442"/>
                  </a:cubicBezTo>
                  <a:cubicBezTo>
                    <a:pt x="15863" y="14691"/>
                    <a:pt x="15824" y="14922"/>
                    <a:pt x="15728" y="15152"/>
                  </a:cubicBezTo>
                  <a:cubicBezTo>
                    <a:pt x="15651" y="15383"/>
                    <a:pt x="15555" y="15594"/>
                    <a:pt x="15459" y="15824"/>
                  </a:cubicBezTo>
                  <a:lnTo>
                    <a:pt x="15459" y="15786"/>
                  </a:lnTo>
                  <a:cubicBezTo>
                    <a:pt x="15459" y="15786"/>
                    <a:pt x="15459" y="15824"/>
                    <a:pt x="15440" y="15824"/>
                  </a:cubicBezTo>
                  <a:cubicBezTo>
                    <a:pt x="15287" y="16151"/>
                    <a:pt x="15114" y="16458"/>
                    <a:pt x="14960" y="16804"/>
                  </a:cubicBezTo>
                  <a:cubicBezTo>
                    <a:pt x="14864" y="16977"/>
                    <a:pt x="14768" y="17111"/>
                    <a:pt x="14672" y="17284"/>
                  </a:cubicBezTo>
                  <a:cubicBezTo>
                    <a:pt x="14595" y="17399"/>
                    <a:pt x="14518" y="17495"/>
                    <a:pt x="14442" y="17610"/>
                  </a:cubicBezTo>
                  <a:cubicBezTo>
                    <a:pt x="14211" y="16977"/>
                    <a:pt x="13942" y="16324"/>
                    <a:pt x="13673" y="15671"/>
                  </a:cubicBezTo>
                  <a:cubicBezTo>
                    <a:pt x="13481" y="15210"/>
                    <a:pt x="13270" y="14788"/>
                    <a:pt x="13059" y="14346"/>
                  </a:cubicBezTo>
                  <a:cubicBezTo>
                    <a:pt x="13059" y="14327"/>
                    <a:pt x="13078" y="14307"/>
                    <a:pt x="13078" y="14307"/>
                  </a:cubicBezTo>
                  <a:cubicBezTo>
                    <a:pt x="13328" y="13654"/>
                    <a:pt x="13443" y="12963"/>
                    <a:pt x="13520" y="12272"/>
                  </a:cubicBezTo>
                  <a:cubicBezTo>
                    <a:pt x="13539" y="12099"/>
                    <a:pt x="13539" y="11926"/>
                    <a:pt x="13558" y="11753"/>
                  </a:cubicBezTo>
                  <a:cubicBezTo>
                    <a:pt x="13577" y="11600"/>
                    <a:pt x="13577" y="11408"/>
                    <a:pt x="13577" y="11235"/>
                  </a:cubicBezTo>
                  <a:cubicBezTo>
                    <a:pt x="13616" y="10870"/>
                    <a:pt x="13616" y="10544"/>
                    <a:pt x="13616" y="10179"/>
                  </a:cubicBezTo>
                  <a:cubicBezTo>
                    <a:pt x="13577" y="8777"/>
                    <a:pt x="13366" y="7375"/>
                    <a:pt x="13040" y="6031"/>
                  </a:cubicBezTo>
                  <a:cubicBezTo>
                    <a:pt x="12713" y="4725"/>
                    <a:pt x="12310" y="3457"/>
                    <a:pt x="11811" y="2209"/>
                  </a:cubicBezTo>
                  <a:cubicBezTo>
                    <a:pt x="11811" y="2190"/>
                    <a:pt x="11792" y="2152"/>
                    <a:pt x="11753" y="2152"/>
                  </a:cubicBezTo>
                  <a:lnTo>
                    <a:pt x="11734" y="2152"/>
                  </a:lnTo>
                  <a:cubicBezTo>
                    <a:pt x="11715" y="2152"/>
                    <a:pt x="11695" y="2209"/>
                    <a:pt x="11695" y="2228"/>
                  </a:cubicBezTo>
                  <a:cubicBezTo>
                    <a:pt x="12368" y="3976"/>
                    <a:pt x="12886" y="5800"/>
                    <a:pt x="13155" y="7682"/>
                  </a:cubicBezTo>
                  <a:cubicBezTo>
                    <a:pt x="13251" y="8393"/>
                    <a:pt x="13289" y="9103"/>
                    <a:pt x="13328" y="9814"/>
                  </a:cubicBezTo>
                  <a:cubicBezTo>
                    <a:pt x="13328" y="10179"/>
                    <a:pt x="13328" y="10505"/>
                    <a:pt x="13289" y="10870"/>
                  </a:cubicBezTo>
                  <a:cubicBezTo>
                    <a:pt x="13270" y="11216"/>
                    <a:pt x="13251" y="11561"/>
                    <a:pt x="13193" y="11907"/>
                  </a:cubicBezTo>
                  <a:cubicBezTo>
                    <a:pt x="13155" y="12291"/>
                    <a:pt x="13078" y="12675"/>
                    <a:pt x="12982" y="13040"/>
                  </a:cubicBezTo>
                  <a:lnTo>
                    <a:pt x="12771" y="13827"/>
                  </a:lnTo>
                  <a:cubicBezTo>
                    <a:pt x="12752" y="13808"/>
                    <a:pt x="12752" y="13751"/>
                    <a:pt x="12713" y="13731"/>
                  </a:cubicBezTo>
                  <a:cubicBezTo>
                    <a:pt x="12406" y="13174"/>
                    <a:pt x="12099" y="12617"/>
                    <a:pt x="11753" y="12080"/>
                  </a:cubicBezTo>
                  <a:cubicBezTo>
                    <a:pt x="11465" y="11600"/>
                    <a:pt x="11158" y="11120"/>
                    <a:pt x="10851" y="10659"/>
                  </a:cubicBezTo>
                  <a:cubicBezTo>
                    <a:pt x="10851" y="10640"/>
                    <a:pt x="10870" y="10640"/>
                    <a:pt x="10870" y="10601"/>
                  </a:cubicBezTo>
                  <a:cubicBezTo>
                    <a:pt x="10927" y="10294"/>
                    <a:pt x="10947" y="9967"/>
                    <a:pt x="10947" y="9641"/>
                  </a:cubicBezTo>
                  <a:cubicBezTo>
                    <a:pt x="10947" y="9314"/>
                    <a:pt x="10947" y="9007"/>
                    <a:pt x="10927" y="8662"/>
                  </a:cubicBezTo>
                  <a:cubicBezTo>
                    <a:pt x="10889" y="8335"/>
                    <a:pt x="10870" y="7989"/>
                    <a:pt x="10831" y="7682"/>
                  </a:cubicBezTo>
                  <a:cubicBezTo>
                    <a:pt x="10793" y="7509"/>
                    <a:pt x="10774" y="7375"/>
                    <a:pt x="10755" y="7202"/>
                  </a:cubicBezTo>
                  <a:cubicBezTo>
                    <a:pt x="10735" y="7029"/>
                    <a:pt x="10678" y="6856"/>
                    <a:pt x="10658" y="6664"/>
                  </a:cubicBezTo>
                  <a:cubicBezTo>
                    <a:pt x="10582" y="6338"/>
                    <a:pt x="10505" y="5992"/>
                    <a:pt x="10409" y="5666"/>
                  </a:cubicBezTo>
                  <a:cubicBezTo>
                    <a:pt x="10313" y="5320"/>
                    <a:pt x="10217" y="4994"/>
                    <a:pt x="10121" y="4686"/>
                  </a:cubicBezTo>
                  <a:cubicBezTo>
                    <a:pt x="9929" y="4033"/>
                    <a:pt x="9698" y="3400"/>
                    <a:pt x="9449" y="2766"/>
                  </a:cubicBezTo>
                  <a:cubicBezTo>
                    <a:pt x="9218" y="2152"/>
                    <a:pt x="8949" y="1556"/>
                    <a:pt x="8661" y="961"/>
                  </a:cubicBezTo>
                  <a:cubicBezTo>
                    <a:pt x="8661" y="942"/>
                    <a:pt x="8642" y="942"/>
                    <a:pt x="8623" y="942"/>
                  </a:cubicBezTo>
                  <a:lnTo>
                    <a:pt x="8585" y="942"/>
                  </a:lnTo>
                  <a:cubicBezTo>
                    <a:pt x="8565" y="961"/>
                    <a:pt x="8565" y="980"/>
                    <a:pt x="8565" y="999"/>
                  </a:cubicBezTo>
                  <a:cubicBezTo>
                    <a:pt x="8738" y="1364"/>
                    <a:pt x="8911" y="1748"/>
                    <a:pt x="9065" y="2132"/>
                  </a:cubicBezTo>
                  <a:cubicBezTo>
                    <a:pt x="9410" y="2920"/>
                    <a:pt x="9698" y="3726"/>
                    <a:pt x="9929" y="4533"/>
                  </a:cubicBezTo>
                  <a:cubicBezTo>
                    <a:pt x="10063" y="4974"/>
                    <a:pt x="10178" y="5378"/>
                    <a:pt x="10274" y="5800"/>
                  </a:cubicBezTo>
                  <a:cubicBezTo>
                    <a:pt x="10370" y="6242"/>
                    <a:pt x="10447" y="6664"/>
                    <a:pt x="10505" y="7106"/>
                  </a:cubicBezTo>
                  <a:cubicBezTo>
                    <a:pt x="10543" y="7375"/>
                    <a:pt x="10582" y="7663"/>
                    <a:pt x="10582" y="7913"/>
                  </a:cubicBezTo>
                  <a:cubicBezTo>
                    <a:pt x="10601" y="8201"/>
                    <a:pt x="10639" y="8489"/>
                    <a:pt x="10639" y="8777"/>
                  </a:cubicBezTo>
                  <a:cubicBezTo>
                    <a:pt x="10639" y="9257"/>
                    <a:pt x="10601" y="9718"/>
                    <a:pt x="10562" y="10179"/>
                  </a:cubicBezTo>
                  <a:lnTo>
                    <a:pt x="9698" y="8950"/>
                  </a:lnTo>
                  <a:cubicBezTo>
                    <a:pt x="9141" y="8201"/>
                    <a:pt x="8585" y="7471"/>
                    <a:pt x="7989" y="6760"/>
                  </a:cubicBezTo>
                  <a:cubicBezTo>
                    <a:pt x="7970" y="6511"/>
                    <a:pt x="7970" y="6242"/>
                    <a:pt x="7912" y="5992"/>
                  </a:cubicBezTo>
                  <a:cubicBezTo>
                    <a:pt x="7893" y="5704"/>
                    <a:pt x="7855" y="5455"/>
                    <a:pt x="7778" y="5166"/>
                  </a:cubicBezTo>
                  <a:cubicBezTo>
                    <a:pt x="7759" y="5032"/>
                    <a:pt x="7720" y="4898"/>
                    <a:pt x="7682" y="4782"/>
                  </a:cubicBezTo>
                  <a:cubicBezTo>
                    <a:pt x="7663" y="4629"/>
                    <a:pt x="7605" y="4494"/>
                    <a:pt x="7567" y="4341"/>
                  </a:cubicBezTo>
                  <a:cubicBezTo>
                    <a:pt x="7490" y="4072"/>
                    <a:pt x="7394" y="3822"/>
                    <a:pt x="7298" y="3553"/>
                  </a:cubicBezTo>
                  <a:cubicBezTo>
                    <a:pt x="7202" y="3285"/>
                    <a:pt x="7106" y="3054"/>
                    <a:pt x="6991" y="2785"/>
                  </a:cubicBezTo>
                  <a:cubicBezTo>
                    <a:pt x="6856" y="2516"/>
                    <a:pt x="6741" y="2286"/>
                    <a:pt x="6626" y="2036"/>
                  </a:cubicBezTo>
                  <a:cubicBezTo>
                    <a:pt x="6357" y="1537"/>
                    <a:pt x="6050" y="1057"/>
                    <a:pt x="5704" y="577"/>
                  </a:cubicBezTo>
                  <a:cubicBezTo>
                    <a:pt x="5685" y="558"/>
                    <a:pt x="5685" y="558"/>
                    <a:pt x="5666" y="558"/>
                  </a:cubicBezTo>
                  <a:lnTo>
                    <a:pt x="5646" y="558"/>
                  </a:lnTo>
                  <a:cubicBezTo>
                    <a:pt x="5608" y="577"/>
                    <a:pt x="5589" y="596"/>
                    <a:pt x="5608" y="615"/>
                  </a:cubicBezTo>
                  <a:cubicBezTo>
                    <a:pt x="6069" y="1268"/>
                    <a:pt x="6472" y="1959"/>
                    <a:pt x="6799" y="2708"/>
                  </a:cubicBezTo>
                  <a:lnTo>
                    <a:pt x="6799" y="2689"/>
                  </a:lnTo>
                  <a:cubicBezTo>
                    <a:pt x="6991" y="3112"/>
                    <a:pt x="7125" y="3553"/>
                    <a:pt x="7240" y="4014"/>
                  </a:cubicBezTo>
                  <a:cubicBezTo>
                    <a:pt x="7375" y="4456"/>
                    <a:pt x="7471" y="4936"/>
                    <a:pt x="7509" y="5416"/>
                  </a:cubicBezTo>
                  <a:lnTo>
                    <a:pt x="7509" y="5397"/>
                  </a:lnTo>
                  <a:cubicBezTo>
                    <a:pt x="7567" y="5704"/>
                    <a:pt x="7586" y="5992"/>
                    <a:pt x="7605" y="6319"/>
                  </a:cubicBezTo>
                  <a:cubicBezTo>
                    <a:pt x="7490" y="6165"/>
                    <a:pt x="7375" y="6031"/>
                    <a:pt x="7240" y="5896"/>
                  </a:cubicBezTo>
                  <a:cubicBezTo>
                    <a:pt x="6434" y="4994"/>
                    <a:pt x="5589" y="4129"/>
                    <a:pt x="4686" y="3304"/>
                  </a:cubicBezTo>
                  <a:lnTo>
                    <a:pt x="4705" y="3285"/>
                  </a:lnTo>
                  <a:lnTo>
                    <a:pt x="4705" y="3208"/>
                  </a:lnTo>
                  <a:cubicBezTo>
                    <a:pt x="4648" y="2900"/>
                    <a:pt x="4590" y="2612"/>
                    <a:pt x="4456" y="2324"/>
                  </a:cubicBezTo>
                  <a:cubicBezTo>
                    <a:pt x="4341" y="2036"/>
                    <a:pt x="4225" y="1748"/>
                    <a:pt x="4052" y="1479"/>
                  </a:cubicBezTo>
                  <a:cubicBezTo>
                    <a:pt x="3976" y="1345"/>
                    <a:pt x="3880" y="1230"/>
                    <a:pt x="3784" y="1076"/>
                  </a:cubicBezTo>
                  <a:cubicBezTo>
                    <a:pt x="3726" y="961"/>
                    <a:pt x="3630" y="846"/>
                    <a:pt x="3534" y="711"/>
                  </a:cubicBezTo>
                  <a:cubicBezTo>
                    <a:pt x="3342" y="481"/>
                    <a:pt x="3111" y="231"/>
                    <a:pt x="2881" y="20"/>
                  </a:cubicBezTo>
                  <a:cubicBezTo>
                    <a:pt x="2862" y="20"/>
                    <a:pt x="2862" y="1"/>
                    <a:pt x="2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786;p35"/>
          <p:cNvGrpSpPr/>
          <p:nvPr/>
        </p:nvGrpSpPr>
        <p:grpSpPr>
          <a:xfrm flipH="1">
            <a:off x="6778003" y="3099827"/>
            <a:ext cx="1589754" cy="1923515"/>
            <a:chOff x="7383124" y="2651575"/>
            <a:chExt cx="1581845" cy="1913754"/>
          </a:xfrm>
        </p:grpSpPr>
        <p:sp>
          <p:nvSpPr>
            <p:cNvPr id="12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817;p35"/>
          <p:cNvGrpSpPr/>
          <p:nvPr/>
        </p:nvGrpSpPr>
        <p:grpSpPr>
          <a:xfrm rot="-273" flipH="1">
            <a:off x="-317993" y="3265152"/>
            <a:ext cx="1608753" cy="1471876"/>
            <a:chOff x="761688" y="3500250"/>
            <a:chExt cx="1279326" cy="1170478"/>
          </a:xfrm>
        </p:grpSpPr>
        <p:sp>
          <p:nvSpPr>
            <p:cNvPr id="43" name="Google Shape;818;p35"/>
            <p:cNvSpPr/>
            <p:nvPr/>
          </p:nvSpPr>
          <p:spPr>
            <a:xfrm>
              <a:off x="761688" y="3500250"/>
              <a:ext cx="1279326" cy="1170478"/>
            </a:xfrm>
            <a:custGeom>
              <a:avLst/>
              <a:gdLst/>
              <a:ahLst/>
              <a:cxnLst/>
              <a:rect l="l" t="t" r="r" b="b"/>
              <a:pathLst>
                <a:path w="16772" h="15345" extrusionOk="0">
                  <a:moveTo>
                    <a:pt x="13786" y="0"/>
                  </a:moveTo>
                  <a:cubicBezTo>
                    <a:pt x="13760" y="0"/>
                    <a:pt x="13734" y="0"/>
                    <a:pt x="13708" y="1"/>
                  </a:cubicBezTo>
                  <a:cubicBezTo>
                    <a:pt x="13370" y="1"/>
                    <a:pt x="13007" y="53"/>
                    <a:pt x="12696" y="131"/>
                  </a:cubicBezTo>
                  <a:cubicBezTo>
                    <a:pt x="12358" y="235"/>
                    <a:pt x="12021" y="365"/>
                    <a:pt x="11709" y="520"/>
                  </a:cubicBezTo>
                  <a:cubicBezTo>
                    <a:pt x="11397" y="676"/>
                    <a:pt x="11086" y="858"/>
                    <a:pt x="10774" y="1040"/>
                  </a:cubicBezTo>
                  <a:cubicBezTo>
                    <a:pt x="10593" y="1195"/>
                    <a:pt x="10385" y="1325"/>
                    <a:pt x="10177" y="1481"/>
                  </a:cubicBezTo>
                  <a:cubicBezTo>
                    <a:pt x="9944" y="1040"/>
                    <a:pt x="9580" y="702"/>
                    <a:pt x="9139" y="520"/>
                  </a:cubicBezTo>
                  <a:cubicBezTo>
                    <a:pt x="8853" y="391"/>
                    <a:pt x="8568" y="339"/>
                    <a:pt x="8282" y="339"/>
                  </a:cubicBezTo>
                  <a:cubicBezTo>
                    <a:pt x="8023" y="339"/>
                    <a:pt x="7763" y="391"/>
                    <a:pt x="7503" y="469"/>
                  </a:cubicBezTo>
                  <a:cubicBezTo>
                    <a:pt x="7036" y="598"/>
                    <a:pt x="6621" y="806"/>
                    <a:pt x="6257" y="1118"/>
                  </a:cubicBezTo>
                  <a:cubicBezTo>
                    <a:pt x="5556" y="1689"/>
                    <a:pt x="5011" y="2416"/>
                    <a:pt x="4674" y="3246"/>
                  </a:cubicBezTo>
                  <a:cubicBezTo>
                    <a:pt x="4570" y="3454"/>
                    <a:pt x="4466" y="3714"/>
                    <a:pt x="4388" y="3947"/>
                  </a:cubicBezTo>
                  <a:cubicBezTo>
                    <a:pt x="4258" y="3920"/>
                    <a:pt x="4129" y="3907"/>
                    <a:pt x="4000" y="3907"/>
                  </a:cubicBezTo>
                  <a:cubicBezTo>
                    <a:pt x="3641" y="3907"/>
                    <a:pt x="3292" y="4009"/>
                    <a:pt x="2986" y="4181"/>
                  </a:cubicBezTo>
                  <a:cubicBezTo>
                    <a:pt x="2856" y="4259"/>
                    <a:pt x="2727" y="4363"/>
                    <a:pt x="2623" y="4467"/>
                  </a:cubicBezTo>
                  <a:cubicBezTo>
                    <a:pt x="2493" y="4570"/>
                    <a:pt x="2389" y="4700"/>
                    <a:pt x="2259" y="4830"/>
                  </a:cubicBezTo>
                  <a:cubicBezTo>
                    <a:pt x="2104" y="5038"/>
                    <a:pt x="1974" y="5271"/>
                    <a:pt x="1870" y="5505"/>
                  </a:cubicBezTo>
                  <a:cubicBezTo>
                    <a:pt x="1558" y="6310"/>
                    <a:pt x="1429" y="7166"/>
                    <a:pt x="1506" y="8023"/>
                  </a:cubicBezTo>
                  <a:cubicBezTo>
                    <a:pt x="1506" y="8257"/>
                    <a:pt x="1532" y="8490"/>
                    <a:pt x="1558" y="8724"/>
                  </a:cubicBezTo>
                  <a:cubicBezTo>
                    <a:pt x="1584" y="9062"/>
                    <a:pt x="1610" y="9425"/>
                    <a:pt x="1610" y="9763"/>
                  </a:cubicBezTo>
                  <a:cubicBezTo>
                    <a:pt x="1169" y="10308"/>
                    <a:pt x="805" y="10957"/>
                    <a:pt x="546" y="11606"/>
                  </a:cubicBezTo>
                  <a:cubicBezTo>
                    <a:pt x="416" y="11943"/>
                    <a:pt x="312" y="12281"/>
                    <a:pt x="208" y="12618"/>
                  </a:cubicBezTo>
                  <a:cubicBezTo>
                    <a:pt x="156" y="12826"/>
                    <a:pt x="131" y="13034"/>
                    <a:pt x="79" y="13241"/>
                  </a:cubicBezTo>
                  <a:cubicBezTo>
                    <a:pt x="53" y="13371"/>
                    <a:pt x="53" y="13527"/>
                    <a:pt x="27" y="13683"/>
                  </a:cubicBezTo>
                  <a:lnTo>
                    <a:pt x="27" y="13812"/>
                  </a:lnTo>
                  <a:cubicBezTo>
                    <a:pt x="1" y="14176"/>
                    <a:pt x="105" y="14539"/>
                    <a:pt x="338" y="14825"/>
                  </a:cubicBezTo>
                  <a:cubicBezTo>
                    <a:pt x="572" y="15110"/>
                    <a:pt x="909" y="15292"/>
                    <a:pt x="1273" y="15344"/>
                  </a:cubicBezTo>
                  <a:lnTo>
                    <a:pt x="1403" y="15344"/>
                  </a:lnTo>
                  <a:cubicBezTo>
                    <a:pt x="2104" y="15344"/>
                    <a:pt x="2701" y="14799"/>
                    <a:pt x="2779" y="14098"/>
                  </a:cubicBezTo>
                  <a:cubicBezTo>
                    <a:pt x="2779" y="14046"/>
                    <a:pt x="2804" y="13968"/>
                    <a:pt x="2830" y="13890"/>
                  </a:cubicBezTo>
                  <a:lnTo>
                    <a:pt x="2830" y="13838"/>
                  </a:lnTo>
                  <a:lnTo>
                    <a:pt x="2882" y="13501"/>
                  </a:lnTo>
                  <a:cubicBezTo>
                    <a:pt x="3012" y="12982"/>
                    <a:pt x="3220" y="12462"/>
                    <a:pt x="3453" y="11995"/>
                  </a:cubicBezTo>
                  <a:lnTo>
                    <a:pt x="3453" y="11969"/>
                  </a:lnTo>
                  <a:lnTo>
                    <a:pt x="3583" y="11943"/>
                  </a:lnTo>
                  <a:cubicBezTo>
                    <a:pt x="3973" y="11865"/>
                    <a:pt x="4336" y="11839"/>
                    <a:pt x="4726" y="11839"/>
                  </a:cubicBezTo>
                  <a:lnTo>
                    <a:pt x="5115" y="11839"/>
                  </a:lnTo>
                  <a:cubicBezTo>
                    <a:pt x="6076" y="11917"/>
                    <a:pt x="7062" y="12099"/>
                    <a:pt x="7997" y="12385"/>
                  </a:cubicBezTo>
                  <a:lnTo>
                    <a:pt x="8360" y="12488"/>
                  </a:lnTo>
                  <a:cubicBezTo>
                    <a:pt x="9009" y="12696"/>
                    <a:pt x="9684" y="12826"/>
                    <a:pt x="10385" y="12878"/>
                  </a:cubicBezTo>
                  <a:lnTo>
                    <a:pt x="10671" y="12878"/>
                  </a:lnTo>
                  <a:cubicBezTo>
                    <a:pt x="10722" y="12881"/>
                    <a:pt x="10773" y="12883"/>
                    <a:pt x="10823" y="12883"/>
                  </a:cubicBezTo>
                  <a:cubicBezTo>
                    <a:pt x="11156" y="12883"/>
                    <a:pt x="11471" y="12812"/>
                    <a:pt x="11787" y="12722"/>
                  </a:cubicBezTo>
                  <a:cubicBezTo>
                    <a:pt x="12306" y="12566"/>
                    <a:pt x="12773" y="12255"/>
                    <a:pt x="13137" y="11813"/>
                  </a:cubicBezTo>
                  <a:cubicBezTo>
                    <a:pt x="13526" y="11320"/>
                    <a:pt x="13760" y="10723"/>
                    <a:pt x="13786" y="10100"/>
                  </a:cubicBezTo>
                  <a:cubicBezTo>
                    <a:pt x="13916" y="10074"/>
                    <a:pt x="14071" y="10048"/>
                    <a:pt x="14227" y="10022"/>
                  </a:cubicBezTo>
                  <a:cubicBezTo>
                    <a:pt x="14643" y="9944"/>
                    <a:pt x="15006" y="9788"/>
                    <a:pt x="15369" y="9607"/>
                  </a:cubicBezTo>
                  <a:cubicBezTo>
                    <a:pt x="15551" y="9503"/>
                    <a:pt x="15759" y="9347"/>
                    <a:pt x="15915" y="9191"/>
                  </a:cubicBezTo>
                  <a:cubicBezTo>
                    <a:pt x="16096" y="9036"/>
                    <a:pt x="16252" y="8854"/>
                    <a:pt x="16382" y="8620"/>
                  </a:cubicBezTo>
                  <a:cubicBezTo>
                    <a:pt x="16512" y="8413"/>
                    <a:pt x="16616" y="8205"/>
                    <a:pt x="16668" y="7945"/>
                  </a:cubicBezTo>
                  <a:cubicBezTo>
                    <a:pt x="16745" y="7686"/>
                    <a:pt x="16771" y="7426"/>
                    <a:pt x="16745" y="7140"/>
                  </a:cubicBezTo>
                  <a:cubicBezTo>
                    <a:pt x="16745" y="6907"/>
                    <a:pt x="16693" y="6673"/>
                    <a:pt x="16590" y="6465"/>
                  </a:cubicBezTo>
                  <a:cubicBezTo>
                    <a:pt x="16512" y="6232"/>
                    <a:pt x="16382" y="5998"/>
                    <a:pt x="16226" y="5816"/>
                  </a:cubicBezTo>
                  <a:cubicBezTo>
                    <a:pt x="16096" y="5635"/>
                    <a:pt x="15941" y="5479"/>
                    <a:pt x="15759" y="5349"/>
                  </a:cubicBezTo>
                  <a:cubicBezTo>
                    <a:pt x="15655" y="5297"/>
                    <a:pt x="15577" y="5245"/>
                    <a:pt x="15473" y="5193"/>
                  </a:cubicBezTo>
                  <a:cubicBezTo>
                    <a:pt x="15577" y="5064"/>
                    <a:pt x="15655" y="4960"/>
                    <a:pt x="15759" y="4830"/>
                  </a:cubicBezTo>
                  <a:cubicBezTo>
                    <a:pt x="16018" y="4467"/>
                    <a:pt x="16226" y="4077"/>
                    <a:pt x="16356" y="3636"/>
                  </a:cubicBezTo>
                  <a:cubicBezTo>
                    <a:pt x="16512" y="3168"/>
                    <a:pt x="16512" y="2675"/>
                    <a:pt x="16408" y="2208"/>
                  </a:cubicBezTo>
                  <a:cubicBezTo>
                    <a:pt x="16304" y="1767"/>
                    <a:pt x="16122" y="1377"/>
                    <a:pt x="15837" y="1014"/>
                  </a:cubicBezTo>
                  <a:cubicBezTo>
                    <a:pt x="15334" y="385"/>
                    <a:pt x="14587" y="0"/>
                    <a:pt x="13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19;p35"/>
            <p:cNvSpPr/>
            <p:nvPr/>
          </p:nvSpPr>
          <p:spPr>
            <a:xfrm>
              <a:off x="947880" y="3573552"/>
              <a:ext cx="1017847" cy="837756"/>
            </a:xfrm>
            <a:custGeom>
              <a:avLst/>
              <a:gdLst/>
              <a:ahLst/>
              <a:cxnLst/>
              <a:rect l="l" t="t" r="r" b="b"/>
              <a:pathLst>
                <a:path w="13344" h="10983" extrusionOk="0">
                  <a:moveTo>
                    <a:pt x="11267" y="1"/>
                  </a:moveTo>
                  <a:cubicBezTo>
                    <a:pt x="11007" y="1"/>
                    <a:pt x="10748" y="53"/>
                    <a:pt x="10514" y="105"/>
                  </a:cubicBezTo>
                  <a:cubicBezTo>
                    <a:pt x="10229" y="209"/>
                    <a:pt x="9969" y="312"/>
                    <a:pt x="9709" y="442"/>
                  </a:cubicBezTo>
                  <a:cubicBezTo>
                    <a:pt x="9424" y="572"/>
                    <a:pt x="9138" y="728"/>
                    <a:pt x="8879" y="909"/>
                  </a:cubicBezTo>
                  <a:cubicBezTo>
                    <a:pt x="8359" y="1273"/>
                    <a:pt x="7866" y="1662"/>
                    <a:pt x="7399" y="2078"/>
                  </a:cubicBezTo>
                  <a:cubicBezTo>
                    <a:pt x="7269" y="2207"/>
                    <a:pt x="7165" y="2311"/>
                    <a:pt x="7035" y="2441"/>
                  </a:cubicBezTo>
                  <a:cubicBezTo>
                    <a:pt x="7061" y="2233"/>
                    <a:pt x="7061" y="2026"/>
                    <a:pt x="7061" y="1818"/>
                  </a:cubicBezTo>
                  <a:cubicBezTo>
                    <a:pt x="7061" y="1481"/>
                    <a:pt x="6932" y="728"/>
                    <a:pt x="6308" y="442"/>
                  </a:cubicBezTo>
                  <a:cubicBezTo>
                    <a:pt x="6153" y="390"/>
                    <a:pt x="5997" y="364"/>
                    <a:pt x="5841" y="364"/>
                  </a:cubicBezTo>
                  <a:cubicBezTo>
                    <a:pt x="5659" y="364"/>
                    <a:pt x="5478" y="390"/>
                    <a:pt x="5322" y="442"/>
                  </a:cubicBezTo>
                  <a:cubicBezTo>
                    <a:pt x="4984" y="520"/>
                    <a:pt x="4673" y="702"/>
                    <a:pt x="4413" y="909"/>
                  </a:cubicBezTo>
                  <a:cubicBezTo>
                    <a:pt x="3842" y="1377"/>
                    <a:pt x="3401" y="2000"/>
                    <a:pt x="3115" y="2675"/>
                  </a:cubicBezTo>
                  <a:cubicBezTo>
                    <a:pt x="2856" y="3220"/>
                    <a:pt x="2674" y="3817"/>
                    <a:pt x="2544" y="4388"/>
                  </a:cubicBezTo>
                  <a:lnTo>
                    <a:pt x="2544" y="4440"/>
                  </a:lnTo>
                  <a:lnTo>
                    <a:pt x="2544" y="4518"/>
                  </a:lnTo>
                  <a:cubicBezTo>
                    <a:pt x="2414" y="4310"/>
                    <a:pt x="2233" y="4155"/>
                    <a:pt x="2025" y="4051"/>
                  </a:cubicBezTo>
                  <a:cubicBezTo>
                    <a:pt x="1869" y="3973"/>
                    <a:pt x="1713" y="3921"/>
                    <a:pt x="1558" y="3921"/>
                  </a:cubicBezTo>
                  <a:cubicBezTo>
                    <a:pt x="1376" y="3921"/>
                    <a:pt x="1194" y="3973"/>
                    <a:pt x="1038" y="4077"/>
                  </a:cubicBezTo>
                  <a:cubicBezTo>
                    <a:pt x="961" y="4103"/>
                    <a:pt x="909" y="4155"/>
                    <a:pt x="831" y="4206"/>
                  </a:cubicBezTo>
                  <a:cubicBezTo>
                    <a:pt x="753" y="4284"/>
                    <a:pt x="675" y="4388"/>
                    <a:pt x="597" y="4492"/>
                  </a:cubicBezTo>
                  <a:cubicBezTo>
                    <a:pt x="493" y="4622"/>
                    <a:pt x="389" y="4778"/>
                    <a:pt x="312" y="4933"/>
                  </a:cubicBezTo>
                  <a:cubicBezTo>
                    <a:pt x="78" y="5608"/>
                    <a:pt x="0" y="6309"/>
                    <a:pt x="52" y="7010"/>
                  </a:cubicBezTo>
                  <a:cubicBezTo>
                    <a:pt x="52" y="7244"/>
                    <a:pt x="78" y="7478"/>
                    <a:pt x="104" y="7711"/>
                  </a:cubicBezTo>
                  <a:cubicBezTo>
                    <a:pt x="130" y="8178"/>
                    <a:pt x="156" y="8646"/>
                    <a:pt x="156" y="9139"/>
                  </a:cubicBezTo>
                  <a:cubicBezTo>
                    <a:pt x="130" y="9347"/>
                    <a:pt x="104" y="9528"/>
                    <a:pt x="52" y="9736"/>
                  </a:cubicBezTo>
                  <a:cubicBezTo>
                    <a:pt x="52" y="9840"/>
                    <a:pt x="104" y="9944"/>
                    <a:pt x="208" y="9996"/>
                  </a:cubicBezTo>
                  <a:cubicBezTo>
                    <a:pt x="208" y="9996"/>
                    <a:pt x="208" y="10022"/>
                    <a:pt x="208" y="10022"/>
                  </a:cubicBezTo>
                  <a:cubicBezTo>
                    <a:pt x="234" y="10100"/>
                    <a:pt x="312" y="10177"/>
                    <a:pt x="389" y="10177"/>
                  </a:cubicBezTo>
                  <a:lnTo>
                    <a:pt x="467" y="10177"/>
                  </a:lnTo>
                  <a:cubicBezTo>
                    <a:pt x="623" y="10126"/>
                    <a:pt x="805" y="10074"/>
                    <a:pt x="987" y="10048"/>
                  </a:cubicBezTo>
                  <a:cubicBezTo>
                    <a:pt x="1402" y="9970"/>
                    <a:pt x="1843" y="9918"/>
                    <a:pt x="2285" y="9918"/>
                  </a:cubicBezTo>
                  <a:lnTo>
                    <a:pt x="2726" y="9918"/>
                  </a:lnTo>
                  <a:cubicBezTo>
                    <a:pt x="3764" y="9996"/>
                    <a:pt x="4803" y="10203"/>
                    <a:pt x="5815" y="10489"/>
                  </a:cubicBezTo>
                  <a:lnTo>
                    <a:pt x="6179" y="10593"/>
                  </a:lnTo>
                  <a:cubicBezTo>
                    <a:pt x="6776" y="10775"/>
                    <a:pt x="7373" y="10904"/>
                    <a:pt x="7996" y="10982"/>
                  </a:cubicBezTo>
                  <a:lnTo>
                    <a:pt x="8230" y="10982"/>
                  </a:lnTo>
                  <a:cubicBezTo>
                    <a:pt x="8515" y="10982"/>
                    <a:pt x="8775" y="10930"/>
                    <a:pt x="9060" y="10852"/>
                  </a:cubicBezTo>
                  <a:cubicBezTo>
                    <a:pt x="9398" y="10749"/>
                    <a:pt x="9683" y="10541"/>
                    <a:pt x="9917" y="10255"/>
                  </a:cubicBezTo>
                  <a:cubicBezTo>
                    <a:pt x="10203" y="9918"/>
                    <a:pt x="10358" y="9476"/>
                    <a:pt x="10332" y="9035"/>
                  </a:cubicBezTo>
                  <a:cubicBezTo>
                    <a:pt x="10332" y="8853"/>
                    <a:pt x="10280" y="8672"/>
                    <a:pt x="10203" y="8490"/>
                  </a:cubicBezTo>
                  <a:cubicBezTo>
                    <a:pt x="10177" y="8412"/>
                    <a:pt x="10125" y="8334"/>
                    <a:pt x="10073" y="8256"/>
                  </a:cubicBezTo>
                  <a:lnTo>
                    <a:pt x="10618" y="8256"/>
                  </a:lnTo>
                  <a:cubicBezTo>
                    <a:pt x="10929" y="8230"/>
                    <a:pt x="11267" y="8204"/>
                    <a:pt x="11579" y="8127"/>
                  </a:cubicBezTo>
                  <a:cubicBezTo>
                    <a:pt x="11890" y="8049"/>
                    <a:pt x="12176" y="7945"/>
                    <a:pt x="12435" y="7789"/>
                  </a:cubicBezTo>
                  <a:cubicBezTo>
                    <a:pt x="12565" y="7737"/>
                    <a:pt x="12695" y="7633"/>
                    <a:pt x="12799" y="7529"/>
                  </a:cubicBezTo>
                  <a:cubicBezTo>
                    <a:pt x="12928" y="7426"/>
                    <a:pt x="13032" y="7296"/>
                    <a:pt x="13110" y="7166"/>
                  </a:cubicBezTo>
                  <a:cubicBezTo>
                    <a:pt x="13188" y="7036"/>
                    <a:pt x="13240" y="6880"/>
                    <a:pt x="13266" y="6751"/>
                  </a:cubicBezTo>
                  <a:cubicBezTo>
                    <a:pt x="13318" y="6569"/>
                    <a:pt x="13344" y="6413"/>
                    <a:pt x="13318" y="6257"/>
                  </a:cubicBezTo>
                  <a:cubicBezTo>
                    <a:pt x="13318" y="5946"/>
                    <a:pt x="13214" y="5686"/>
                    <a:pt x="13032" y="5453"/>
                  </a:cubicBezTo>
                  <a:cubicBezTo>
                    <a:pt x="12954" y="5349"/>
                    <a:pt x="12851" y="5245"/>
                    <a:pt x="12721" y="5167"/>
                  </a:cubicBezTo>
                  <a:cubicBezTo>
                    <a:pt x="12617" y="5089"/>
                    <a:pt x="12461" y="5011"/>
                    <a:pt x="12331" y="4959"/>
                  </a:cubicBezTo>
                  <a:cubicBezTo>
                    <a:pt x="12046" y="4830"/>
                    <a:pt x="11760" y="4778"/>
                    <a:pt x="11475" y="4726"/>
                  </a:cubicBezTo>
                  <a:cubicBezTo>
                    <a:pt x="11319" y="4700"/>
                    <a:pt x="11137" y="4700"/>
                    <a:pt x="10981" y="4700"/>
                  </a:cubicBezTo>
                  <a:cubicBezTo>
                    <a:pt x="11267" y="4492"/>
                    <a:pt x="11553" y="4258"/>
                    <a:pt x="11838" y="4025"/>
                  </a:cubicBezTo>
                  <a:cubicBezTo>
                    <a:pt x="12072" y="3791"/>
                    <a:pt x="12331" y="3531"/>
                    <a:pt x="12539" y="3272"/>
                  </a:cubicBezTo>
                  <a:cubicBezTo>
                    <a:pt x="12721" y="3012"/>
                    <a:pt x="12877" y="2701"/>
                    <a:pt x="12980" y="2389"/>
                  </a:cubicBezTo>
                  <a:cubicBezTo>
                    <a:pt x="13084" y="2078"/>
                    <a:pt x="13084" y="1766"/>
                    <a:pt x="13006" y="1455"/>
                  </a:cubicBezTo>
                  <a:cubicBezTo>
                    <a:pt x="12928" y="1169"/>
                    <a:pt x="12799" y="883"/>
                    <a:pt x="12617" y="650"/>
                  </a:cubicBezTo>
                  <a:cubicBezTo>
                    <a:pt x="12461" y="442"/>
                    <a:pt x="12253" y="260"/>
                    <a:pt x="12020" y="157"/>
                  </a:cubicBezTo>
                  <a:cubicBezTo>
                    <a:pt x="11786" y="53"/>
                    <a:pt x="11527" y="1"/>
                    <a:pt x="1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20;p35"/>
            <p:cNvSpPr/>
            <p:nvPr/>
          </p:nvSpPr>
          <p:spPr>
            <a:xfrm>
              <a:off x="836973" y="3672560"/>
              <a:ext cx="1029746" cy="925094"/>
            </a:xfrm>
            <a:custGeom>
              <a:avLst/>
              <a:gdLst/>
              <a:ahLst/>
              <a:cxnLst/>
              <a:rect l="l" t="t" r="r" b="b"/>
              <a:pathLst>
                <a:path w="13500" h="12128" extrusionOk="0">
                  <a:moveTo>
                    <a:pt x="11215" y="1"/>
                  </a:moveTo>
                  <a:cubicBezTo>
                    <a:pt x="11189" y="1"/>
                    <a:pt x="11163" y="27"/>
                    <a:pt x="11163" y="27"/>
                  </a:cubicBezTo>
                  <a:cubicBezTo>
                    <a:pt x="10930" y="442"/>
                    <a:pt x="10670" y="858"/>
                    <a:pt x="10359" y="1247"/>
                  </a:cubicBezTo>
                  <a:cubicBezTo>
                    <a:pt x="10047" y="1636"/>
                    <a:pt x="9710" y="2000"/>
                    <a:pt x="9398" y="2389"/>
                  </a:cubicBezTo>
                  <a:cubicBezTo>
                    <a:pt x="9372" y="2389"/>
                    <a:pt x="9372" y="2415"/>
                    <a:pt x="9372" y="2441"/>
                  </a:cubicBezTo>
                  <a:lnTo>
                    <a:pt x="7970" y="3220"/>
                  </a:lnTo>
                  <a:cubicBezTo>
                    <a:pt x="7165" y="3687"/>
                    <a:pt x="6335" y="4155"/>
                    <a:pt x="5556" y="4622"/>
                  </a:cubicBezTo>
                  <a:lnTo>
                    <a:pt x="5400" y="4700"/>
                  </a:lnTo>
                  <a:cubicBezTo>
                    <a:pt x="5426" y="4648"/>
                    <a:pt x="5478" y="4596"/>
                    <a:pt x="5530" y="4518"/>
                  </a:cubicBezTo>
                  <a:cubicBezTo>
                    <a:pt x="5763" y="4103"/>
                    <a:pt x="5971" y="3661"/>
                    <a:pt x="6179" y="3220"/>
                  </a:cubicBezTo>
                  <a:cubicBezTo>
                    <a:pt x="6568" y="2311"/>
                    <a:pt x="6932" y="1403"/>
                    <a:pt x="7373" y="520"/>
                  </a:cubicBezTo>
                  <a:cubicBezTo>
                    <a:pt x="7399" y="468"/>
                    <a:pt x="7373" y="416"/>
                    <a:pt x="7321" y="390"/>
                  </a:cubicBezTo>
                  <a:lnTo>
                    <a:pt x="7295" y="390"/>
                  </a:lnTo>
                  <a:cubicBezTo>
                    <a:pt x="7243" y="390"/>
                    <a:pt x="7217" y="416"/>
                    <a:pt x="7217" y="442"/>
                  </a:cubicBezTo>
                  <a:cubicBezTo>
                    <a:pt x="6802" y="1247"/>
                    <a:pt x="6438" y="2078"/>
                    <a:pt x="6023" y="2831"/>
                  </a:cubicBezTo>
                  <a:cubicBezTo>
                    <a:pt x="5789" y="3298"/>
                    <a:pt x="5530" y="3713"/>
                    <a:pt x="5270" y="4129"/>
                  </a:cubicBezTo>
                  <a:cubicBezTo>
                    <a:pt x="4985" y="4570"/>
                    <a:pt x="4673" y="5011"/>
                    <a:pt x="4336" y="5401"/>
                  </a:cubicBezTo>
                  <a:cubicBezTo>
                    <a:pt x="4336" y="5427"/>
                    <a:pt x="4336" y="5427"/>
                    <a:pt x="4310" y="5453"/>
                  </a:cubicBezTo>
                  <a:cubicBezTo>
                    <a:pt x="3790" y="5816"/>
                    <a:pt x="3271" y="6231"/>
                    <a:pt x="2778" y="6673"/>
                  </a:cubicBezTo>
                  <a:lnTo>
                    <a:pt x="2700" y="6725"/>
                  </a:lnTo>
                  <a:cubicBezTo>
                    <a:pt x="2804" y="6439"/>
                    <a:pt x="2908" y="6180"/>
                    <a:pt x="2960" y="5894"/>
                  </a:cubicBezTo>
                  <a:cubicBezTo>
                    <a:pt x="3038" y="5634"/>
                    <a:pt x="3090" y="5349"/>
                    <a:pt x="3115" y="5089"/>
                  </a:cubicBezTo>
                  <a:cubicBezTo>
                    <a:pt x="3141" y="4804"/>
                    <a:pt x="3115" y="4518"/>
                    <a:pt x="3064" y="4232"/>
                  </a:cubicBezTo>
                  <a:cubicBezTo>
                    <a:pt x="3038" y="4206"/>
                    <a:pt x="3012" y="4181"/>
                    <a:pt x="2960" y="4181"/>
                  </a:cubicBezTo>
                  <a:cubicBezTo>
                    <a:pt x="2934" y="4181"/>
                    <a:pt x="2908" y="4206"/>
                    <a:pt x="2908" y="4258"/>
                  </a:cubicBezTo>
                  <a:cubicBezTo>
                    <a:pt x="2934" y="4388"/>
                    <a:pt x="2934" y="4544"/>
                    <a:pt x="2960" y="4674"/>
                  </a:cubicBezTo>
                  <a:cubicBezTo>
                    <a:pt x="2960" y="4804"/>
                    <a:pt x="2960" y="4933"/>
                    <a:pt x="2934" y="5063"/>
                  </a:cubicBezTo>
                  <a:cubicBezTo>
                    <a:pt x="2908" y="5219"/>
                    <a:pt x="2882" y="5375"/>
                    <a:pt x="2856" y="5530"/>
                  </a:cubicBezTo>
                  <a:lnTo>
                    <a:pt x="2856" y="5505"/>
                  </a:lnTo>
                  <a:cubicBezTo>
                    <a:pt x="2778" y="5842"/>
                    <a:pt x="2674" y="6128"/>
                    <a:pt x="2544" y="6439"/>
                  </a:cubicBezTo>
                  <a:cubicBezTo>
                    <a:pt x="2441" y="6699"/>
                    <a:pt x="2363" y="6932"/>
                    <a:pt x="2259" y="7166"/>
                  </a:cubicBezTo>
                  <a:cubicBezTo>
                    <a:pt x="1973" y="7452"/>
                    <a:pt x="1688" y="7763"/>
                    <a:pt x="1428" y="8075"/>
                  </a:cubicBezTo>
                  <a:cubicBezTo>
                    <a:pt x="1039" y="8594"/>
                    <a:pt x="727" y="9139"/>
                    <a:pt x="468" y="9736"/>
                  </a:cubicBezTo>
                  <a:cubicBezTo>
                    <a:pt x="364" y="10022"/>
                    <a:pt x="260" y="10333"/>
                    <a:pt x="182" y="10619"/>
                  </a:cubicBezTo>
                  <a:cubicBezTo>
                    <a:pt x="130" y="10801"/>
                    <a:pt x="104" y="10982"/>
                    <a:pt x="78" y="11164"/>
                  </a:cubicBezTo>
                  <a:cubicBezTo>
                    <a:pt x="52" y="11346"/>
                    <a:pt x="26" y="11501"/>
                    <a:pt x="26" y="11683"/>
                  </a:cubicBezTo>
                  <a:cubicBezTo>
                    <a:pt x="0" y="11917"/>
                    <a:pt x="156" y="12099"/>
                    <a:pt x="390" y="12125"/>
                  </a:cubicBezTo>
                  <a:cubicBezTo>
                    <a:pt x="405" y="12126"/>
                    <a:pt x="420" y="12127"/>
                    <a:pt x="435" y="12127"/>
                  </a:cubicBezTo>
                  <a:cubicBezTo>
                    <a:pt x="627" y="12127"/>
                    <a:pt x="807" y="11978"/>
                    <a:pt x="831" y="11761"/>
                  </a:cubicBezTo>
                  <a:cubicBezTo>
                    <a:pt x="857" y="11657"/>
                    <a:pt x="857" y="11527"/>
                    <a:pt x="883" y="11398"/>
                  </a:cubicBezTo>
                  <a:lnTo>
                    <a:pt x="961" y="11034"/>
                  </a:lnTo>
                  <a:cubicBezTo>
                    <a:pt x="1117" y="10437"/>
                    <a:pt x="1350" y="9840"/>
                    <a:pt x="1636" y="9295"/>
                  </a:cubicBezTo>
                  <a:cubicBezTo>
                    <a:pt x="1843" y="8905"/>
                    <a:pt x="2077" y="8542"/>
                    <a:pt x="2337" y="8178"/>
                  </a:cubicBezTo>
                  <a:lnTo>
                    <a:pt x="2466" y="8101"/>
                  </a:lnTo>
                  <a:cubicBezTo>
                    <a:pt x="2648" y="8023"/>
                    <a:pt x="2804" y="7945"/>
                    <a:pt x="2986" y="7867"/>
                  </a:cubicBezTo>
                  <a:cubicBezTo>
                    <a:pt x="3297" y="7737"/>
                    <a:pt x="3609" y="7633"/>
                    <a:pt x="3946" y="7529"/>
                  </a:cubicBezTo>
                  <a:cubicBezTo>
                    <a:pt x="4694" y="7319"/>
                    <a:pt x="5484" y="7214"/>
                    <a:pt x="6278" y="7214"/>
                  </a:cubicBezTo>
                  <a:cubicBezTo>
                    <a:pt x="6366" y="7214"/>
                    <a:pt x="6454" y="7215"/>
                    <a:pt x="6542" y="7218"/>
                  </a:cubicBezTo>
                  <a:cubicBezTo>
                    <a:pt x="7711" y="7218"/>
                    <a:pt x="8879" y="7348"/>
                    <a:pt x="10021" y="7607"/>
                  </a:cubicBezTo>
                  <a:cubicBezTo>
                    <a:pt x="10047" y="7607"/>
                    <a:pt x="10099" y="7581"/>
                    <a:pt x="10099" y="7529"/>
                  </a:cubicBezTo>
                  <a:cubicBezTo>
                    <a:pt x="10099" y="7478"/>
                    <a:pt x="10073" y="7452"/>
                    <a:pt x="10021" y="7426"/>
                  </a:cubicBezTo>
                  <a:cubicBezTo>
                    <a:pt x="9346" y="7296"/>
                    <a:pt x="8671" y="7166"/>
                    <a:pt x="7996" y="7088"/>
                  </a:cubicBezTo>
                  <a:cubicBezTo>
                    <a:pt x="7373" y="7010"/>
                    <a:pt x="6724" y="6958"/>
                    <a:pt x="6075" y="6958"/>
                  </a:cubicBezTo>
                  <a:lnTo>
                    <a:pt x="5893" y="6958"/>
                  </a:lnTo>
                  <a:cubicBezTo>
                    <a:pt x="5530" y="6984"/>
                    <a:pt x="5192" y="7010"/>
                    <a:pt x="4829" y="7036"/>
                  </a:cubicBezTo>
                  <a:cubicBezTo>
                    <a:pt x="4491" y="7088"/>
                    <a:pt x="4128" y="7140"/>
                    <a:pt x="3790" y="7218"/>
                  </a:cubicBezTo>
                  <a:cubicBezTo>
                    <a:pt x="3479" y="7296"/>
                    <a:pt x="3193" y="7400"/>
                    <a:pt x="2908" y="7504"/>
                  </a:cubicBezTo>
                  <a:cubicBezTo>
                    <a:pt x="2986" y="7400"/>
                    <a:pt x="3090" y="7296"/>
                    <a:pt x="3193" y="7192"/>
                  </a:cubicBezTo>
                  <a:cubicBezTo>
                    <a:pt x="3479" y="6854"/>
                    <a:pt x="3790" y="6569"/>
                    <a:pt x="4128" y="6283"/>
                  </a:cubicBezTo>
                  <a:cubicBezTo>
                    <a:pt x="4465" y="5998"/>
                    <a:pt x="4855" y="5660"/>
                    <a:pt x="5244" y="5375"/>
                  </a:cubicBezTo>
                  <a:cubicBezTo>
                    <a:pt x="5452" y="5219"/>
                    <a:pt x="5686" y="5063"/>
                    <a:pt x="5893" y="4933"/>
                  </a:cubicBezTo>
                  <a:cubicBezTo>
                    <a:pt x="6075" y="4856"/>
                    <a:pt x="6231" y="4804"/>
                    <a:pt x="6413" y="4752"/>
                  </a:cubicBezTo>
                  <a:cubicBezTo>
                    <a:pt x="6854" y="4648"/>
                    <a:pt x="7295" y="4544"/>
                    <a:pt x="7737" y="4492"/>
                  </a:cubicBezTo>
                  <a:cubicBezTo>
                    <a:pt x="8199" y="4441"/>
                    <a:pt x="8636" y="4415"/>
                    <a:pt x="9098" y="4414"/>
                  </a:cubicBezTo>
                  <a:lnTo>
                    <a:pt x="9098" y="4414"/>
                  </a:lnTo>
                  <a:cubicBezTo>
                    <a:pt x="9458" y="4415"/>
                    <a:pt x="9817" y="4440"/>
                    <a:pt x="10177" y="4440"/>
                  </a:cubicBezTo>
                  <a:cubicBezTo>
                    <a:pt x="10514" y="4440"/>
                    <a:pt x="10878" y="4492"/>
                    <a:pt x="11241" y="4518"/>
                  </a:cubicBezTo>
                  <a:cubicBezTo>
                    <a:pt x="11579" y="4544"/>
                    <a:pt x="11942" y="4596"/>
                    <a:pt x="12280" y="4622"/>
                  </a:cubicBezTo>
                  <a:lnTo>
                    <a:pt x="13370" y="4752"/>
                  </a:lnTo>
                  <a:cubicBezTo>
                    <a:pt x="13474" y="4752"/>
                    <a:pt x="13500" y="4596"/>
                    <a:pt x="13396" y="4570"/>
                  </a:cubicBezTo>
                  <a:lnTo>
                    <a:pt x="13344" y="4544"/>
                  </a:lnTo>
                  <a:cubicBezTo>
                    <a:pt x="13033" y="4518"/>
                    <a:pt x="12695" y="4466"/>
                    <a:pt x="12383" y="4414"/>
                  </a:cubicBezTo>
                  <a:lnTo>
                    <a:pt x="11319" y="4284"/>
                  </a:lnTo>
                  <a:cubicBezTo>
                    <a:pt x="10618" y="4206"/>
                    <a:pt x="9917" y="4129"/>
                    <a:pt x="9190" y="4077"/>
                  </a:cubicBezTo>
                  <a:lnTo>
                    <a:pt x="8152" y="4077"/>
                  </a:lnTo>
                  <a:cubicBezTo>
                    <a:pt x="7814" y="4077"/>
                    <a:pt x="7451" y="4103"/>
                    <a:pt x="7113" y="4155"/>
                  </a:cubicBezTo>
                  <a:cubicBezTo>
                    <a:pt x="7010" y="4155"/>
                    <a:pt x="6932" y="4206"/>
                    <a:pt x="6828" y="4206"/>
                  </a:cubicBezTo>
                  <a:lnTo>
                    <a:pt x="7555" y="3765"/>
                  </a:lnTo>
                  <a:cubicBezTo>
                    <a:pt x="8178" y="3376"/>
                    <a:pt x="8827" y="2986"/>
                    <a:pt x="9450" y="2623"/>
                  </a:cubicBezTo>
                  <a:lnTo>
                    <a:pt x="9502" y="2623"/>
                  </a:lnTo>
                  <a:cubicBezTo>
                    <a:pt x="9658" y="2571"/>
                    <a:pt x="9839" y="2519"/>
                    <a:pt x="10021" y="2467"/>
                  </a:cubicBezTo>
                  <a:cubicBezTo>
                    <a:pt x="10177" y="2415"/>
                    <a:pt x="10436" y="2363"/>
                    <a:pt x="10644" y="2311"/>
                  </a:cubicBezTo>
                  <a:cubicBezTo>
                    <a:pt x="10852" y="2259"/>
                    <a:pt x="11059" y="2233"/>
                    <a:pt x="11267" y="2208"/>
                  </a:cubicBezTo>
                  <a:cubicBezTo>
                    <a:pt x="11475" y="2156"/>
                    <a:pt x="11683" y="2130"/>
                    <a:pt x="11916" y="2104"/>
                  </a:cubicBezTo>
                  <a:cubicBezTo>
                    <a:pt x="12150" y="2078"/>
                    <a:pt x="12332" y="2078"/>
                    <a:pt x="12539" y="2052"/>
                  </a:cubicBezTo>
                  <a:cubicBezTo>
                    <a:pt x="12591" y="2052"/>
                    <a:pt x="12617" y="2000"/>
                    <a:pt x="12617" y="1948"/>
                  </a:cubicBezTo>
                  <a:cubicBezTo>
                    <a:pt x="12617" y="1927"/>
                    <a:pt x="12583" y="1889"/>
                    <a:pt x="12556" y="1889"/>
                  </a:cubicBezTo>
                  <a:cubicBezTo>
                    <a:pt x="12550" y="1889"/>
                    <a:pt x="12544" y="1891"/>
                    <a:pt x="12539" y="1896"/>
                  </a:cubicBezTo>
                  <a:cubicBezTo>
                    <a:pt x="12280" y="1896"/>
                    <a:pt x="12020" y="1922"/>
                    <a:pt x="11760" y="1948"/>
                  </a:cubicBezTo>
                  <a:cubicBezTo>
                    <a:pt x="11501" y="1974"/>
                    <a:pt x="11215" y="2000"/>
                    <a:pt x="10930" y="2052"/>
                  </a:cubicBezTo>
                  <a:cubicBezTo>
                    <a:pt x="10722" y="2078"/>
                    <a:pt x="10488" y="2130"/>
                    <a:pt x="10255" y="2182"/>
                  </a:cubicBezTo>
                  <a:lnTo>
                    <a:pt x="10488" y="2052"/>
                  </a:lnTo>
                  <a:cubicBezTo>
                    <a:pt x="11345" y="1533"/>
                    <a:pt x="12202" y="987"/>
                    <a:pt x="13007" y="390"/>
                  </a:cubicBezTo>
                  <a:cubicBezTo>
                    <a:pt x="13058" y="338"/>
                    <a:pt x="13007" y="235"/>
                    <a:pt x="12929" y="235"/>
                  </a:cubicBezTo>
                  <a:cubicBezTo>
                    <a:pt x="12929" y="235"/>
                    <a:pt x="12903" y="235"/>
                    <a:pt x="12877" y="260"/>
                  </a:cubicBezTo>
                  <a:cubicBezTo>
                    <a:pt x="12435" y="598"/>
                    <a:pt x="11968" y="909"/>
                    <a:pt x="11475" y="1221"/>
                  </a:cubicBezTo>
                  <a:cubicBezTo>
                    <a:pt x="10930" y="1559"/>
                    <a:pt x="10359" y="1870"/>
                    <a:pt x="9813" y="2208"/>
                  </a:cubicBezTo>
                  <a:cubicBezTo>
                    <a:pt x="10047" y="1922"/>
                    <a:pt x="10281" y="1662"/>
                    <a:pt x="10488" y="1377"/>
                  </a:cubicBezTo>
                  <a:cubicBezTo>
                    <a:pt x="10774" y="987"/>
                    <a:pt x="11059" y="546"/>
                    <a:pt x="11293" y="105"/>
                  </a:cubicBezTo>
                  <a:cubicBezTo>
                    <a:pt x="11293" y="105"/>
                    <a:pt x="11293" y="79"/>
                    <a:pt x="11293" y="53"/>
                  </a:cubicBezTo>
                  <a:cubicBezTo>
                    <a:pt x="11293" y="27"/>
                    <a:pt x="11293" y="1"/>
                    <a:pt x="11267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821;p35"/>
          <p:cNvGrpSpPr/>
          <p:nvPr/>
        </p:nvGrpSpPr>
        <p:grpSpPr>
          <a:xfrm>
            <a:off x="822044" y="307064"/>
            <a:ext cx="1088147" cy="592593"/>
            <a:chOff x="816462" y="899275"/>
            <a:chExt cx="981285" cy="534397"/>
          </a:xfrm>
        </p:grpSpPr>
        <p:sp>
          <p:nvSpPr>
            <p:cNvPr id="47" name="Google Shape;822;p35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23;p35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824;p35"/>
          <p:cNvGrpSpPr/>
          <p:nvPr/>
        </p:nvGrpSpPr>
        <p:grpSpPr>
          <a:xfrm>
            <a:off x="2166261" y="774312"/>
            <a:ext cx="490238" cy="355904"/>
            <a:chOff x="8787625" y="134475"/>
            <a:chExt cx="838586" cy="608799"/>
          </a:xfrm>
        </p:grpSpPr>
        <p:sp>
          <p:nvSpPr>
            <p:cNvPr id="50" name="Google Shape;825;p35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26;p35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827;p35"/>
          <p:cNvGrpSpPr/>
          <p:nvPr/>
        </p:nvGrpSpPr>
        <p:grpSpPr>
          <a:xfrm>
            <a:off x="796125" y="2814700"/>
            <a:ext cx="1124406" cy="2075119"/>
            <a:chOff x="715100" y="2823675"/>
            <a:chExt cx="1124406" cy="2075119"/>
          </a:xfrm>
        </p:grpSpPr>
        <p:sp>
          <p:nvSpPr>
            <p:cNvPr id="53" name="Google Shape;828;p35"/>
            <p:cNvSpPr/>
            <p:nvPr/>
          </p:nvSpPr>
          <p:spPr>
            <a:xfrm>
              <a:off x="715100" y="2823675"/>
              <a:ext cx="1124406" cy="2075119"/>
            </a:xfrm>
            <a:custGeom>
              <a:avLst/>
              <a:gdLst/>
              <a:ahLst/>
              <a:cxnLst/>
              <a:rect l="l" t="t" r="r" b="b"/>
              <a:pathLst>
                <a:path w="20042" h="36988" extrusionOk="0">
                  <a:moveTo>
                    <a:pt x="6136" y="1"/>
                  </a:moveTo>
                  <a:cubicBezTo>
                    <a:pt x="5240" y="1"/>
                    <a:pt x="4390" y="547"/>
                    <a:pt x="4050" y="1448"/>
                  </a:cubicBezTo>
                  <a:cubicBezTo>
                    <a:pt x="3790" y="2175"/>
                    <a:pt x="3609" y="2953"/>
                    <a:pt x="3479" y="3732"/>
                  </a:cubicBezTo>
                  <a:cubicBezTo>
                    <a:pt x="3323" y="4511"/>
                    <a:pt x="3219" y="5290"/>
                    <a:pt x="3141" y="6095"/>
                  </a:cubicBezTo>
                  <a:cubicBezTo>
                    <a:pt x="3038" y="7626"/>
                    <a:pt x="3089" y="9184"/>
                    <a:pt x="3297" y="10742"/>
                  </a:cubicBezTo>
                  <a:cubicBezTo>
                    <a:pt x="3505" y="12170"/>
                    <a:pt x="3816" y="13571"/>
                    <a:pt x="4284" y="14947"/>
                  </a:cubicBezTo>
                  <a:cubicBezTo>
                    <a:pt x="4595" y="15934"/>
                    <a:pt x="4985" y="16920"/>
                    <a:pt x="5400" y="17881"/>
                  </a:cubicBezTo>
                  <a:cubicBezTo>
                    <a:pt x="4595" y="18192"/>
                    <a:pt x="3816" y="18556"/>
                    <a:pt x="3089" y="18971"/>
                  </a:cubicBezTo>
                  <a:cubicBezTo>
                    <a:pt x="2233" y="19439"/>
                    <a:pt x="1480" y="20036"/>
                    <a:pt x="857" y="20788"/>
                  </a:cubicBezTo>
                  <a:cubicBezTo>
                    <a:pt x="545" y="21178"/>
                    <a:pt x="312" y="21619"/>
                    <a:pt x="182" y="22087"/>
                  </a:cubicBezTo>
                  <a:cubicBezTo>
                    <a:pt x="26" y="22580"/>
                    <a:pt x="0" y="23099"/>
                    <a:pt x="52" y="23618"/>
                  </a:cubicBezTo>
                  <a:cubicBezTo>
                    <a:pt x="78" y="24085"/>
                    <a:pt x="234" y="24527"/>
                    <a:pt x="441" y="24942"/>
                  </a:cubicBezTo>
                  <a:cubicBezTo>
                    <a:pt x="571" y="25150"/>
                    <a:pt x="701" y="25332"/>
                    <a:pt x="857" y="25513"/>
                  </a:cubicBezTo>
                  <a:cubicBezTo>
                    <a:pt x="1039" y="25695"/>
                    <a:pt x="1246" y="25851"/>
                    <a:pt x="1480" y="25955"/>
                  </a:cubicBezTo>
                  <a:cubicBezTo>
                    <a:pt x="1350" y="26318"/>
                    <a:pt x="1272" y="26682"/>
                    <a:pt x="1194" y="27071"/>
                  </a:cubicBezTo>
                  <a:cubicBezTo>
                    <a:pt x="883" y="28706"/>
                    <a:pt x="1090" y="30420"/>
                    <a:pt x="1739" y="31952"/>
                  </a:cubicBezTo>
                  <a:cubicBezTo>
                    <a:pt x="2285" y="33224"/>
                    <a:pt x="3167" y="34314"/>
                    <a:pt x="4284" y="35145"/>
                  </a:cubicBezTo>
                  <a:cubicBezTo>
                    <a:pt x="5374" y="35950"/>
                    <a:pt x="6620" y="36495"/>
                    <a:pt x="7944" y="36754"/>
                  </a:cubicBezTo>
                  <a:cubicBezTo>
                    <a:pt x="8671" y="36910"/>
                    <a:pt x="9398" y="36988"/>
                    <a:pt x="10125" y="36988"/>
                  </a:cubicBezTo>
                  <a:cubicBezTo>
                    <a:pt x="10774" y="36988"/>
                    <a:pt x="11397" y="36936"/>
                    <a:pt x="12020" y="36832"/>
                  </a:cubicBezTo>
                  <a:cubicBezTo>
                    <a:pt x="13422" y="36599"/>
                    <a:pt x="14772" y="36079"/>
                    <a:pt x="15940" y="35249"/>
                  </a:cubicBezTo>
                  <a:cubicBezTo>
                    <a:pt x="17264" y="34366"/>
                    <a:pt x="18328" y="33172"/>
                    <a:pt x="19081" y="31796"/>
                  </a:cubicBezTo>
                  <a:cubicBezTo>
                    <a:pt x="19782" y="30420"/>
                    <a:pt x="20042" y="28888"/>
                    <a:pt x="19808" y="27382"/>
                  </a:cubicBezTo>
                  <a:cubicBezTo>
                    <a:pt x="19549" y="25851"/>
                    <a:pt x="18925" y="24449"/>
                    <a:pt x="17965" y="23255"/>
                  </a:cubicBezTo>
                  <a:cubicBezTo>
                    <a:pt x="17394" y="22502"/>
                    <a:pt x="16745" y="21853"/>
                    <a:pt x="16018" y="21282"/>
                  </a:cubicBezTo>
                  <a:cubicBezTo>
                    <a:pt x="16252" y="20866"/>
                    <a:pt x="16381" y="20373"/>
                    <a:pt x="16329" y="19906"/>
                  </a:cubicBezTo>
                  <a:cubicBezTo>
                    <a:pt x="16303" y="19490"/>
                    <a:pt x="16200" y="19075"/>
                    <a:pt x="16018" y="18712"/>
                  </a:cubicBezTo>
                  <a:cubicBezTo>
                    <a:pt x="15784" y="18270"/>
                    <a:pt x="15473" y="17907"/>
                    <a:pt x="15109" y="17621"/>
                  </a:cubicBezTo>
                  <a:cubicBezTo>
                    <a:pt x="14720" y="17336"/>
                    <a:pt x="14330" y="17102"/>
                    <a:pt x="13889" y="16972"/>
                  </a:cubicBezTo>
                  <a:cubicBezTo>
                    <a:pt x="13448" y="16816"/>
                    <a:pt x="13006" y="16713"/>
                    <a:pt x="12539" y="16635"/>
                  </a:cubicBezTo>
                  <a:cubicBezTo>
                    <a:pt x="12098" y="16583"/>
                    <a:pt x="11631" y="16531"/>
                    <a:pt x="11189" y="16531"/>
                  </a:cubicBezTo>
                  <a:cubicBezTo>
                    <a:pt x="10800" y="16531"/>
                    <a:pt x="10410" y="16557"/>
                    <a:pt x="9969" y="16609"/>
                  </a:cubicBezTo>
                  <a:cubicBezTo>
                    <a:pt x="9580" y="16635"/>
                    <a:pt x="9216" y="16687"/>
                    <a:pt x="8853" y="16765"/>
                  </a:cubicBezTo>
                  <a:cubicBezTo>
                    <a:pt x="8697" y="16375"/>
                    <a:pt x="8567" y="15986"/>
                    <a:pt x="8437" y="15622"/>
                  </a:cubicBezTo>
                  <a:cubicBezTo>
                    <a:pt x="8178" y="14610"/>
                    <a:pt x="7944" y="13701"/>
                    <a:pt x="7788" y="12870"/>
                  </a:cubicBezTo>
                  <a:cubicBezTo>
                    <a:pt x="7607" y="11884"/>
                    <a:pt x="7503" y="10871"/>
                    <a:pt x="7477" y="9859"/>
                  </a:cubicBezTo>
                  <a:cubicBezTo>
                    <a:pt x="7477" y="8743"/>
                    <a:pt x="7529" y="7652"/>
                    <a:pt x="7659" y="6536"/>
                  </a:cubicBezTo>
                  <a:cubicBezTo>
                    <a:pt x="7710" y="5939"/>
                    <a:pt x="7814" y="5290"/>
                    <a:pt x="7944" y="4589"/>
                  </a:cubicBezTo>
                  <a:cubicBezTo>
                    <a:pt x="7996" y="4303"/>
                    <a:pt x="8048" y="4018"/>
                    <a:pt x="8100" y="3732"/>
                  </a:cubicBezTo>
                  <a:cubicBezTo>
                    <a:pt x="8178" y="3317"/>
                    <a:pt x="8256" y="2902"/>
                    <a:pt x="8334" y="2486"/>
                  </a:cubicBezTo>
                  <a:cubicBezTo>
                    <a:pt x="8437" y="1500"/>
                    <a:pt x="7892" y="539"/>
                    <a:pt x="6932" y="150"/>
                  </a:cubicBezTo>
                  <a:cubicBezTo>
                    <a:pt x="6670" y="49"/>
                    <a:pt x="6401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29;p35"/>
            <p:cNvSpPr/>
            <p:nvPr/>
          </p:nvSpPr>
          <p:spPr>
            <a:xfrm>
              <a:off x="821416" y="3915670"/>
              <a:ext cx="962775" cy="927823"/>
            </a:xfrm>
            <a:custGeom>
              <a:avLst/>
              <a:gdLst/>
              <a:ahLst/>
              <a:cxnLst/>
              <a:rect l="l" t="t" r="r" b="b"/>
              <a:pathLst>
                <a:path w="17161" h="16538" extrusionOk="0">
                  <a:moveTo>
                    <a:pt x="6932" y="0"/>
                  </a:moveTo>
                  <a:lnTo>
                    <a:pt x="6906" y="26"/>
                  </a:lnTo>
                  <a:lnTo>
                    <a:pt x="6854" y="26"/>
                  </a:lnTo>
                  <a:cubicBezTo>
                    <a:pt x="6542" y="26"/>
                    <a:pt x="6231" y="182"/>
                    <a:pt x="6049" y="468"/>
                  </a:cubicBezTo>
                  <a:cubicBezTo>
                    <a:pt x="5997" y="416"/>
                    <a:pt x="5919" y="416"/>
                    <a:pt x="5841" y="416"/>
                  </a:cubicBezTo>
                  <a:cubicBezTo>
                    <a:pt x="5764" y="416"/>
                    <a:pt x="5660" y="442"/>
                    <a:pt x="5608" y="494"/>
                  </a:cubicBezTo>
                  <a:cubicBezTo>
                    <a:pt x="3609" y="1999"/>
                    <a:pt x="883" y="4362"/>
                    <a:pt x="260" y="7763"/>
                  </a:cubicBezTo>
                  <a:cubicBezTo>
                    <a:pt x="0" y="9217"/>
                    <a:pt x="156" y="10722"/>
                    <a:pt x="753" y="12072"/>
                  </a:cubicBezTo>
                  <a:cubicBezTo>
                    <a:pt x="1220" y="13189"/>
                    <a:pt x="1999" y="14149"/>
                    <a:pt x="2986" y="14876"/>
                  </a:cubicBezTo>
                  <a:cubicBezTo>
                    <a:pt x="3972" y="15577"/>
                    <a:pt x="5089" y="16096"/>
                    <a:pt x="6283" y="16330"/>
                  </a:cubicBezTo>
                  <a:cubicBezTo>
                    <a:pt x="6932" y="16486"/>
                    <a:pt x="7581" y="16537"/>
                    <a:pt x="8256" y="16537"/>
                  </a:cubicBezTo>
                  <a:cubicBezTo>
                    <a:pt x="8827" y="16537"/>
                    <a:pt x="9424" y="16486"/>
                    <a:pt x="9995" y="16408"/>
                  </a:cubicBezTo>
                  <a:cubicBezTo>
                    <a:pt x="11241" y="16200"/>
                    <a:pt x="12461" y="15707"/>
                    <a:pt x="13500" y="14980"/>
                  </a:cubicBezTo>
                  <a:cubicBezTo>
                    <a:pt x="14694" y="14175"/>
                    <a:pt x="15655" y="13111"/>
                    <a:pt x="16356" y="11865"/>
                  </a:cubicBezTo>
                  <a:cubicBezTo>
                    <a:pt x="16953" y="10696"/>
                    <a:pt x="17160" y="9346"/>
                    <a:pt x="16953" y="8048"/>
                  </a:cubicBezTo>
                  <a:cubicBezTo>
                    <a:pt x="16719" y="6698"/>
                    <a:pt x="16148" y="5452"/>
                    <a:pt x="15291" y="4388"/>
                  </a:cubicBezTo>
                  <a:cubicBezTo>
                    <a:pt x="14382" y="3220"/>
                    <a:pt x="13266" y="2259"/>
                    <a:pt x="11994" y="1532"/>
                  </a:cubicBezTo>
                  <a:cubicBezTo>
                    <a:pt x="11319" y="1143"/>
                    <a:pt x="10592" y="831"/>
                    <a:pt x="9865" y="598"/>
                  </a:cubicBezTo>
                  <a:cubicBezTo>
                    <a:pt x="9450" y="468"/>
                    <a:pt x="9035" y="364"/>
                    <a:pt x="8593" y="260"/>
                  </a:cubicBezTo>
                  <a:cubicBezTo>
                    <a:pt x="8048" y="130"/>
                    <a:pt x="7503" y="52"/>
                    <a:pt x="6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30;p35"/>
            <p:cNvSpPr/>
            <p:nvPr/>
          </p:nvSpPr>
          <p:spPr>
            <a:xfrm>
              <a:off x="1082128" y="4592894"/>
              <a:ext cx="170047" cy="145979"/>
            </a:xfrm>
            <a:custGeom>
              <a:avLst/>
              <a:gdLst/>
              <a:ahLst/>
              <a:cxnLst/>
              <a:rect l="l" t="t" r="r" b="b"/>
              <a:pathLst>
                <a:path w="3031" h="2602" extrusionOk="0">
                  <a:moveTo>
                    <a:pt x="1279" y="1"/>
                  </a:moveTo>
                  <a:cubicBezTo>
                    <a:pt x="1268" y="1"/>
                    <a:pt x="1257" y="1"/>
                    <a:pt x="1246" y="1"/>
                  </a:cubicBezTo>
                  <a:cubicBezTo>
                    <a:pt x="545" y="27"/>
                    <a:pt x="0" y="598"/>
                    <a:pt x="0" y="1299"/>
                  </a:cubicBezTo>
                  <a:cubicBezTo>
                    <a:pt x="0" y="2085"/>
                    <a:pt x="647" y="2601"/>
                    <a:pt x="1315" y="2601"/>
                  </a:cubicBezTo>
                  <a:cubicBezTo>
                    <a:pt x="1640" y="2601"/>
                    <a:pt x="1970" y="2480"/>
                    <a:pt x="2233" y="2208"/>
                  </a:cubicBezTo>
                  <a:cubicBezTo>
                    <a:pt x="3030" y="1359"/>
                    <a:pt x="2426" y="1"/>
                    <a:pt x="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31;p35"/>
            <p:cNvSpPr/>
            <p:nvPr/>
          </p:nvSpPr>
          <p:spPr>
            <a:xfrm>
              <a:off x="955391" y="4461836"/>
              <a:ext cx="91447" cy="77590"/>
            </a:xfrm>
            <a:custGeom>
              <a:avLst/>
              <a:gdLst/>
              <a:ahLst/>
              <a:cxnLst/>
              <a:rect l="l" t="t" r="r" b="b"/>
              <a:pathLst>
                <a:path w="1630" h="1383" extrusionOk="0">
                  <a:moveTo>
                    <a:pt x="732" y="0"/>
                  </a:moveTo>
                  <a:cubicBezTo>
                    <a:pt x="722" y="0"/>
                    <a:pt x="712" y="0"/>
                    <a:pt x="702" y="1"/>
                  </a:cubicBezTo>
                  <a:cubicBezTo>
                    <a:pt x="312" y="1"/>
                    <a:pt x="1" y="312"/>
                    <a:pt x="27" y="702"/>
                  </a:cubicBezTo>
                  <a:cubicBezTo>
                    <a:pt x="27" y="1117"/>
                    <a:pt x="361" y="1382"/>
                    <a:pt x="715" y="1382"/>
                  </a:cubicBezTo>
                  <a:cubicBezTo>
                    <a:pt x="892" y="1382"/>
                    <a:pt x="1074" y="1316"/>
                    <a:pt x="1221" y="1169"/>
                  </a:cubicBezTo>
                  <a:cubicBezTo>
                    <a:pt x="1629" y="735"/>
                    <a:pt x="1310" y="0"/>
                    <a:pt x="7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32;p35"/>
            <p:cNvSpPr/>
            <p:nvPr/>
          </p:nvSpPr>
          <p:spPr>
            <a:xfrm>
              <a:off x="1199328" y="4490449"/>
              <a:ext cx="37252" cy="35569"/>
            </a:xfrm>
            <a:custGeom>
              <a:avLst/>
              <a:gdLst/>
              <a:ahLst/>
              <a:cxnLst/>
              <a:rect l="l" t="t" r="r" b="b"/>
              <a:pathLst>
                <a:path w="664" h="634" extrusionOk="0">
                  <a:moveTo>
                    <a:pt x="326" y="0"/>
                  </a:moveTo>
                  <a:cubicBezTo>
                    <a:pt x="162" y="0"/>
                    <a:pt x="1" y="111"/>
                    <a:pt x="14" y="321"/>
                  </a:cubicBezTo>
                  <a:cubicBezTo>
                    <a:pt x="14" y="477"/>
                    <a:pt x="144" y="633"/>
                    <a:pt x="326" y="633"/>
                  </a:cubicBezTo>
                  <a:cubicBezTo>
                    <a:pt x="507" y="633"/>
                    <a:pt x="663" y="477"/>
                    <a:pt x="663" y="321"/>
                  </a:cubicBezTo>
                  <a:cubicBezTo>
                    <a:pt x="650" y="104"/>
                    <a:pt x="486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33;p35"/>
            <p:cNvSpPr/>
            <p:nvPr/>
          </p:nvSpPr>
          <p:spPr>
            <a:xfrm>
              <a:off x="1344299" y="4613315"/>
              <a:ext cx="100536" cy="100536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883" y="1"/>
                  </a:moveTo>
                  <a:cubicBezTo>
                    <a:pt x="390" y="27"/>
                    <a:pt x="0" y="416"/>
                    <a:pt x="26" y="909"/>
                  </a:cubicBezTo>
                  <a:cubicBezTo>
                    <a:pt x="26" y="1403"/>
                    <a:pt x="441" y="1792"/>
                    <a:pt x="935" y="1792"/>
                  </a:cubicBezTo>
                  <a:cubicBezTo>
                    <a:pt x="1402" y="1766"/>
                    <a:pt x="1791" y="1351"/>
                    <a:pt x="1791" y="883"/>
                  </a:cubicBezTo>
                  <a:cubicBezTo>
                    <a:pt x="1765" y="390"/>
                    <a:pt x="1376" y="1"/>
                    <a:pt x="8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34;p35"/>
            <p:cNvSpPr/>
            <p:nvPr/>
          </p:nvSpPr>
          <p:spPr>
            <a:xfrm>
              <a:off x="1389406" y="4281240"/>
              <a:ext cx="115122" cy="98740"/>
            </a:xfrm>
            <a:custGeom>
              <a:avLst/>
              <a:gdLst/>
              <a:ahLst/>
              <a:cxnLst/>
              <a:rect l="l" t="t" r="r" b="b"/>
              <a:pathLst>
                <a:path w="2052" h="1760" extrusionOk="0">
                  <a:moveTo>
                    <a:pt x="858" y="1"/>
                  </a:moveTo>
                  <a:cubicBezTo>
                    <a:pt x="390" y="27"/>
                    <a:pt x="1" y="416"/>
                    <a:pt x="1" y="909"/>
                  </a:cubicBezTo>
                  <a:cubicBezTo>
                    <a:pt x="18" y="1426"/>
                    <a:pt x="435" y="1759"/>
                    <a:pt x="872" y="1759"/>
                  </a:cubicBezTo>
                  <a:cubicBezTo>
                    <a:pt x="1095" y="1759"/>
                    <a:pt x="1323" y="1673"/>
                    <a:pt x="1507" y="1480"/>
                  </a:cubicBezTo>
                  <a:cubicBezTo>
                    <a:pt x="2052" y="935"/>
                    <a:pt x="1636" y="1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35;p35"/>
            <p:cNvSpPr/>
            <p:nvPr/>
          </p:nvSpPr>
          <p:spPr>
            <a:xfrm>
              <a:off x="766042" y="2878656"/>
              <a:ext cx="812757" cy="1395325"/>
            </a:xfrm>
            <a:custGeom>
              <a:avLst/>
              <a:gdLst/>
              <a:ahLst/>
              <a:cxnLst/>
              <a:rect l="l" t="t" r="r" b="b"/>
              <a:pathLst>
                <a:path w="14487" h="24871" extrusionOk="0">
                  <a:moveTo>
                    <a:pt x="5245" y="0"/>
                  </a:moveTo>
                  <a:cubicBezTo>
                    <a:pt x="4726" y="0"/>
                    <a:pt x="4258" y="312"/>
                    <a:pt x="4077" y="779"/>
                  </a:cubicBezTo>
                  <a:cubicBezTo>
                    <a:pt x="3843" y="1480"/>
                    <a:pt x="3661" y="2207"/>
                    <a:pt x="3531" y="2934"/>
                  </a:cubicBezTo>
                  <a:cubicBezTo>
                    <a:pt x="3376" y="3687"/>
                    <a:pt x="3272" y="4440"/>
                    <a:pt x="3194" y="5193"/>
                  </a:cubicBezTo>
                  <a:cubicBezTo>
                    <a:pt x="3116" y="6672"/>
                    <a:pt x="3168" y="8152"/>
                    <a:pt x="3376" y="9632"/>
                  </a:cubicBezTo>
                  <a:cubicBezTo>
                    <a:pt x="3557" y="11008"/>
                    <a:pt x="3869" y="12358"/>
                    <a:pt x="4310" y="13682"/>
                  </a:cubicBezTo>
                  <a:cubicBezTo>
                    <a:pt x="4726" y="14954"/>
                    <a:pt x="5245" y="16200"/>
                    <a:pt x="5816" y="17420"/>
                  </a:cubicBezTo>
                  <a:cubicBezTo>
                    <a:pt x="4726" y="17784"/>
                    <a:pt x="3661" y="18251"/>
                    <a:pt x="2675" y="18822"/>
                  </a:cubicBezTo>
                  <a:cubicBezTo>
                    <a:pt x="1922" y="19211"/>
                    <a:pt x="1273" y="19757"/>
                    <a:pt x="728" y="20406"/>
                  </a:cubicBezTo>
                  <a:cubicBezTo>
                    <a:pt x="234" y="20977"/>
                    <a:pt x="1" y="21756"/>
                    <a:pt x="131" y="22508"/>
                  </a:cubicBezTo>
                  <a:cubicBezTo>
                    <a:pt x="156" y="22846"/>
                    <a:pt x="260" y="23157"/>
                    <a:pt x="416" y="23469"/>
                  </a:cubicBezTo>
                  <a:cubicBezTo>
                    <a:pt x="468" y="23573"/>
                    <a:pt x="546" y="23703"/>
                    <a:pt x="650" y="23806"/>
                  </a:cubicBezTo>
                  <a:cubicBezTo>
                    <a:pt x="780" y="23936"/>
                    <a:pt x="935" y="24040"/>
                    <a:pt x="1117" y="24118"/>
                  </a:cubicBezTo>
                  <a:cubicBezTo>
                    <a:pt x="1299" y="24222"/>
                    <a:pt x="1532" y="24248"/>
                    <a:pt x="1740" y="24248"/>
                  </a:cubicBezTo>
                  <a:lnTo>
                    <a:pt x="2026" y="24248"/>
                  </a:lnTo>
                  <a:cubicBezTo>
                    <a:pt x="2155" y="24248"/>
                    <a:pt x="2285" y="24222"/>
                    <a:pt x="2415" y="24170"/>
                  </a:cubicBezTo>
                  <a:cubicBezTo>
                    <a:pt x="2623" y="24118"/>
                    <a:pt x="2804" y="24040"/>
                    <a:pt x="2986" y="23962"/>
                  </a:cubicBezTo>
                  <a:cubicBezTo>
                    <a:pt x="3324" y="23806"/>
                    <a:pt x="3661" y="23599"/>
                    <a:pt x="3999" y="23391"/>
                  </a:cubicBezTo>
                  <a:cubicBezTo>
                    <a:pt x="4310" y="23157"/>
                    <a:pt x="4622" y="22898"/>
                    <a:pt x="4907" y="22638"/>
                  </a:cubicBezTo>
                  <a:cubicBezTo>
                    <a:pt x="5115" y="22456"/>
                    <a:pt x="5297" y="22275"/>
                    <a:pt x="5478" y="22067"/>
                  </a:cubicBezTo>
                  <a:cubicBezTo>
                    <a:pt x="5712" y="22820"/>
                    <a:pt x="6127" y="23495"/>
                    <a:pt x="6647" y="24066"/>
                  </a:cubicBezTo>
                  <a:cubicBezTo>
                    <a:pt x="6932" y="24378"/>
                    <a:pt x="7296" y="24637"/>
                    <a:pt x="7685" y="24793"/>
                  </a:cubicBezTo>
                  <a:cubicBezTo>
                    <a:pt x="7841" y="24845"/>
                    <a:pt x="8023" y="24871"/>
                    <a:pt x="8178" y="24871"/>
                  </a:cubicBezTo>
                  <a:cubicBezTo>
                    <a:pt x="8386" y="24871"/>
                    <a:pt x="8568" y="24845"/>
                    <a:pt x="8750" y="24793"/>
                  </a:cubicBezTo>
                  <a:cubicBezTo>
                    <a:pt x="8879" y="24741"/>
                    <a:pt x="9035" y="24637"/>
                    <a:pt x="9139" y="24533"/>
                  </a:cubicBezTo>
                  <a:cubicBezTo>
                    <a:pt x="9295" y="24404"/>
                    <a:pt x="9399" y="24248"/>
                    <a:pt x="9502" y="24066"/>
                  </a:cubicBezTo>
                  <a:cubicBezTo>
                    <a:pt x="9658" y="23703"/>
                    <a:pt x="9736" y="23313"/>
                    <a:pt x="9710" y="22924"/>
                  </a:cubicBezTo>
                  <a:cubicBezTo>
                    <a:pt x="9658" y="22379"/>
                    <a:pt x="9528" y="21859"/>
                    <a:pt x="9347" y="21366"/>
                  </a:cubicBezTo>
                  <a:cubicBezTo>
                    <a:pt x="9217" y="21055"/>
                    <a:pt x="9087" y="20743"/>
                    <a:pt x="8905" y="20457"/>
                  </a:cubicBezTo>
                  <a:lnTo>
                    <a:pt x="8905" y="20457"/>
                  </a:lnTo>
                  <a:lnTo>
                    <a:pt x="9165" y="20509"/>
                  </a:lnTo>
                  <a:lnTo>
                    <a:pt x="9450" y="20535"/>
                  </a:lnTo>
                  <a:cubicBezTo>
                    <a:pt x="10177" y="20639"/>
                    <a:pt x="10904" y="20691"/>
                    <a:pt x="11631" y="20691"/>
                  </a:cubicBezTo>
                  <a:lnTo>
                    <a:pt x="11787" y="20691"/>
                  </a:lnTo>
                  <a:cubicBezTo>
                    <a:pt x="11849" y="20694"/>
                    <a:pt x="11912" y="20695"/>
                    <a:pt x="11974" y="20695"/>
                  </a:cubicBezTo>
                  <a:cubicBezTo>
                    <a:pt x="12534" y="20695"/>
                    <a:pt x="13090" y="20590"/>
                    <a:pt x="13604" y="20380"/>
                  </a:cubicBezTo>
                  <a:cubicBezTo>
                    <a:pt x="13864" y="20250"/>
                    <a:pt x="14071" y="20068"/>
                    <a:pt x="14253" y="19834"/>
                  </a:cubicBezTo>
                  <a:cubicBezTo>
                    <a:pt x="14409" y="19575"/>
                    <a:pt x="14487" y="19289"/>
                    <a:pt x="14461" y="18978"/>
                  </a:cubicBezTo>
                  <a:cubicBezTo>
                    <a:pt x="14435" y="18692"/>
                    <a:pt x="14357" y="18407"/>
                    <a:pt x="14253" y="18173"/>
                  </a:cubicBezTo>
                  <a:cubicBezTo>
                    <a:pt x="14071" y="17861"/>
                    <a:pt x="13864" y="17602"/>
                    <a:pt x="13604" y="17394"/>
                  </a:cubicBezTo>
                  <a:cubicBezTo>
                    <a:pt x="13293" y="17186"/>
                    <a:pt x="12981" y="17031"/>
                    <a:pt x="12644" y="16901"/>
                  </a:cubicBezTo>
                  <a:cubicBezTo>
                    <a:pt x="12280" y="16771"/>
                    <a:pt x="11891" y="16693"/>
                    <a:pt x="11501" y="16641"/>
                  </a:cubicBezTo>
                  <a:cubicBezTo>
                    <a:pt x="11086" y="16563"/>
                    <a:pt x="10697" y="16537"/>
                    <a:pt x="10281" y="16537"/>
                  </a:cubicBezTo>
                  <a:cubicBezTo>
                    <a:pt x="9892" y="16537"/>
                    <a:pt x="9528" y="16563"/>
                    <a:pt x="9165" y="16589"/>
                  </a:cubicBezTo>
                  <a:cubicBezTo>
                    <a:pt x="8542" y="16641"/>
                    <a:pt x="7945" y="16771"/>
                    <a:pt x="7374" y="16979"/>
                  </a:cubicBezTo>
                  <a:cubicBezTo>
                    <a:pt x="7088" y="16330"/>
                    <a:pt x="6828" y="15629"/>
                    <a:pt x="6621" y="14902"/>
                  </a:cubicBezTo>
                  <a:cubicBezTo>
                    <a:pt x="6335" y="13863"/>
                    <a:pt x="6102" y="12955"/>
                    <a:pt x="5946" y="12072"/>
                  </a:cubicBezTo>
                  <a:cubicBezTo>
                    <a:pt x="5764" y="11034"/>
                    <a:pt x="5660" y="9969"/>
                    <a:pt x="5608" y="8905"/>
                  </a:cubicBezTo>
                  <a:cubicBezTo>
                    <a:pt x="5608" y="7763"/>
                    <a:pt x="5686" y="6594"/>
                    <a:pt x="5816" y="5452"/>
                  </a:cubicBezTo>
                  <a:cubicBezTo>
                    <a:pt x="5868" y="4777"/>
                    <a:pt x="5972" y="4128"/>
                    <a:pt x="6102" y="3453"/>
                  </a:cubicBezTo>
                  <a:cubicBezTo>
                    <a:pt x="6153" y="3168"/>
                    <a:pt x="6205" y="2856"/>
                    <a:pt x="6257" y="2571"/>
                  </a:cubicBezTo>
                  <a:cubicBezTo>
                    <a:pt x="6335" y="2181"/>
                    <a:pt x="6439" y="1766"/>
                    <a:pt x="6491" y="1376"/>
                  </a:cubicBezTo>
                  <a:cubicBezTo>
                    <a:pt x="6543" y="805"/>
                    <a:pt x="6231" y="286"/>
                    <a:pt x="5712" y="78"/>
                  </a:cubicBezTo>
                  <a:cubicBezTo>
                    <a:pt x="5556" y="26"/>
                    <a:pt x="5401" y="0"/>
                    <a:pt x="5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0" descr="khoi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203325"/>
            <a:ext cx="6888480" cy="170053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5"/>
          <p:cNvGrpSpPr/>
          <p:nvPr/>
        </p:nvGrpSpPr>
        <p:grpSpPr>
          <a:xfrm rot="-757865">
            <a:off x="7770255" y="2746372"/>
            <a:ext cx="1967473" cy="1685713"/>
            <a:chOff x="133065" y="3480046"/>
            <a:chExt cx="1788909" cy="1354389"/>
          </a:xfrm>
        </p:grpSpPr>
        <p:sp>
          <p:nvSpPr>
            <p:cNvPr id="779" name="Google Shape;779;p35"/>
            <p:cNvSpPr/>
            <p:nvPr/>
          </p:nvSpPr>
          <p:spPr>
            <a:xfrm rot="-813331">
              <a:off x="228967" y="3653175"/>
              <a:ext cx="1597106" cy="1008131"/>
            </a:xfrm>
            <a:custGeom>
              <a:avLst/>
              <a:gdLst/>
              <a:ahLst/>
              <a:cxnLst/>
              <a:rect l="l" t="t" r="r" b="b"/>
              <a:pathLst>
                <a:path w="17794" h="11232" extrusionOk="0">
                  <a:moveTo>
                    <a:pt x="9161" y="0"/>
                  </a:moveTo>
                  <a:cubicBezTo>
                    <a:pt x="8836" y="0"/>
                    <a:pt x="8512" y="54"/>
                    <a:pt x="8200" y="163"/>
                  </a:cubicBezTo>
                  <a:cubicBezTo>
                    <a:pt x="7564" y="393"/>
                    <a:pt x="6996" y="772"/>
                    <a:pt x="6536" y="1272"/>
                  </a:cubicBezTo>
                  <a:cubicBezTo>
                    <a:pt x="6035" y="1800"/>
                    <a:pt x="5602" y="2368"/>
                    <a:pt x="5237" y="2991"/>
                  </a:cubicBezTo>
                  <a:cubicBezTo>
                    <a:pt x="4966" y="3424"/>
                    <a:pt x="4736" y="3857"/>
                    <a:pt x="4479" y="4317"/>
                  </a:cubicBezTo>
                  <a:cubicBezTo>
                    <a:pt x="4520" y="4060"/>
                    <a:pt x="4533" y="3803"/>
                    <a:pt x="4547" y="3559"/>
                  </a:cubicBezTo>
                  <a:cubicBezTo>
                    <a:pt x="4547" y="3288"/>
                    <a:pt x="4533" y="3018"/>
                    <a:pt x="4479" y="2761"/>
                  </a:cubicBezTo>
                  <a:cubicBezTo>
                    <a:pt x="4439" y="2517"/>
                    <a:pt x="4357" y="2274"/>
                    <a:pt x="4249" y="2044"/>
                  </a:cubicBezTo>
                  <a:cubicBezTo>
                    <a:pt x="4141" y="1854"/>
                    <a:pt x="3979" y="1678"/>
                    <a:pt x="3776" y="1583"/>
                  </a:cubicBezTo>
                  <a:cubicBezTo>
                    <a:pt x="3613" y="1489"/>
                    <a:pt x="3424" y="1448"/>
                    <a:pt x="3248" y="1448"/>
                  </a:cubicBezTo>
                  <a:cubicBezTo>
                    <a:pt x="3180" y="1448"/>
                    <a:pt x="3113" y="1462"/>
                    <a:pt x="3045" y="1462"/>
                  </a:cubicBezTo>
                  <a:cubicBezTo>
                    <a:pt x="2720" y="1516"/>
                    <a:pt x="2409" y="1624"/>
                    <a:pt x="2125" y="1786"/>
                  </a:cubicBezTo>
                  <a:cubicBezTo>
                    <a:pt x="1841" y="1935"/>
                    <a:pt x="1597" y="2125"/>
                    <a:pt x="1381" y="2341"/>
                  </a:cubicBezTo>
                  <a:cubicBezTo>
                    <a:pt x="1164" y="2558"/>
                    <a:pt x="975" y="2815"/>
                    <a:pt x="826" y="3085"/>
                  </a:cubicBezTo>
                  <a:cubicBezTo>
                    <a:pt x="663" y="3356"/>
                    <a:pt x="528" y="3640"/>
                    <a:pt x="433" y="3951"/>
                  </a:cubicBezTo>
                  <a:cubicBezTo>
                    <a:pt x="217" y="4587"/>
                    <a:pt x="82" y="5250"/>
                    <a:pt x="41" y="5927"/>
                  </a:cubicBezTo>
                  <a:cubicBezTo>
                    <a:pt x="0" y="6509"/>
                    <a:pt x="0" y="7091"/>
                    <a:pt x="41" y="7672"/>
                  </a:cubicBezTo>
                  <a:cubicBezTo>
                    <a:pt x="55" y="7848"/>
                    <a:pt x="68" y="8011"/>
                    <a:pt x="82" y="8187"/>
                  </a:cubicBezTo>
                  <a:cubicBezTo>
                    <a:pt x="82" y="8200"/>
                    <a:pt x="82" y="8227"/>
                    <a:pt x="82" y="8241"/>
                  </a:cubicBezTo>
                  <a:cubicBezTo>
                    <a:pt x="82" y="8254"/>
                    <a:pt x="82" y="8268"/>
                    <a:pt x="95" y="8281"/>
                  </a:cubicBezTo>
                  <a:cubicBezTo>
                    <a:pt x="122" y="8593"/>
                    <a:pt x="176" y="8904"/>
                    <a:pt x="231" y="9215"/>
                  </a:cubicBezTo>
                  <a:cubicBezTo>
                    <a:pt x="231" y="9256"/>
                    <a:pt x="258" y="9283"/>
                    <a:pt x="271" y="9310"/>
                  </a:cubicBezTo>
                  <a:cubicBezTo>
                    <a:pt x="298" y="9337"/>
                    <a:pt x="325" y="9337"/>
                    <a:pt x="366" y="9350"/>
                  </a:cubicBezTo>
                  <a:cubicBezTo>
                    <a:pt x="406" y="9337"/>
                    <a:pt x="433" y="9323"/>
                    <a:pt x="461" y="9296"/>
                  </a:cubicBezTo>
                  <a:cubicBezTo>
                    <a:pt x="488" y="9269"/>
                    <a:pt x="501" y="9242"/>
                    <a:pt x="501" y="9201"/>
                  </a:cubicBezTo>
                  <a:cubicBezTo>
                    <a:pt x="461" y="8985"/>
                    <a:pt x="420" y="8768"/>
                    <a:pt x="393" y="8525"/>
                  </a:cubicBezTo>
                  <a:lnTo>
                    <a:pt x="393" y="8525"/>
                  </a:lnTo>
                  <a:cubicBezTo>
                    <a:pt x="474" y="8593"/>
                    <a:pt x="569" y="8660"/>
                    <a:pt x="650" y="8728"/>
                  </a:cubicBezTo>
                  <a:lnTo>
                    <a:pt x="745" y="8782"/>
                  </a:lnTo>
                  <a:cubicBezTo>
                    <a:pt x="921" y="8904"/>
                    <a:pt x="1124" y="9039"/>
                    <a:pt x="1340" y="9174"/>
                  </a:cubicBezTo>
                  <a:cubicBezTo>
                    <a:pt x="1746" y="9445"/>
                    <a:pt x="2179" y="9689"/>
                    <a:pt x="2639" y="9932"/>
                  </a:cubicBezTo>
                  <a:cubicBezTo>
                    <a:pt x="3505" y="10406"/>
                    <a:pt x="4412" y="10798"/>
                    <a:pt x="5359" y="11082"/>
                  </a:cubicBezTo>
                  <a:cubicBezTo>
                    <a:pt x="5521" y="11136"/>
                    <a:pt x="5684" y="11177"/>
                    <a:pt x="5859" y="11204"/>
                  </a:cubicBezTo>
                  <a:cubicBezTo>
                    <a:pt x="6022" y="11218"/>
                    <a:pt x="6184" y="11231"/>
                    <a:pt x="6347" y="11231"/>
                  </a:cubicBezTo>
                  <a:lnTo>
                    <a:pt x="6374" y="11231"/>
                  </a:lnTo>
                  <a:cubicBezTo>
                    <a:pt x="6698" y="11231"/>
                    <a:pt x="7023" y="11177"/>
                    <a:pt x="7334" y="11069"/>
                  </a:cubicBezTo>
                  <a:cubicBezTo>
                    <a:pt x="7591" y="11001"/>
                    <a:pt x="7821" y="10852"/>
                    <a:pt x="7997" y="10649"/>
                  </a:cubicBezTo>
                  <a:cubicBezTo>
                    <a:pt x="8065" y="10555"/>
                    <a:pt x="8119" y="10446"/>
                    <a:pt x="8133" y="10325"/>
                  </a:cubicBezTo>
                  <a:cubicBezTo>
                    <a:pt x="8160" y="10203"/>
                    <a:pt x="8146" y="10067"/>
                    <a:pt x="8092" y="9959"/>
                  </a:cubicBezTo>
                  <a:cubicBezTo>
                    <a:pt x="8065" y="9878"/>
                    <a:pt x="8038" y="9810"/>
                    <a:pt x="7997" y="9756"/>
                  </a:cubicBezTo>
                  <a:cubicBezTo>
                    <a:pt x="7984" y="9729"/>
                    <a:pt x="7957" y="9702"/>
                    <a:pt x="7943" y="9675"/>
                  </a:cubicBezTo>
                  <a:lnTo>
                    <a:pt x="7943" y="9675"/>
                  </a:lnTo>
                  <a:cubicBezTo>
                    <a:pt x="8498" y="9946"/>
                    <a:pt x="9080" y="10189"/>
                    <a:pt x="9675" y="10392"/>
                  </a:cubicBezTo>
                  <a:cubicBezTo>
                    <a:pt x="10446" y="10663"/>
                    <a:pt x="11272" y="10812"/>
                    <a:pt x="12084" y="10825"/>
                  </a:cubicBezTo>
                  <a:cubicBezTo>
                    <a:pt x="12206" y="10825"/>
                    <a:pt x="12341" y="10825"/>
                    <a:pt x="12463" y="10812"/>
                  </a:cubicBezTo>
                  <a:cubicBezTo>
                    <a:pt x="12693" y="10798"/>
                    <a:pt x="12909" y="10758"/>
                    <a:pt x="13139" y="10717"/>
                  </a:cubicBezTo>
                  <a:cubicBezTo>
                    <a:pt x="13329" y="10676"/>
                    <a:pt x="13518" y="10609"/>
                    <a:pt x="13694" y="10541"/>
                  </a:cubicBezTo>
                  <a:cubicBezTo>
                    <a:pt x="13965" y="10419"/>
                    <a:pt x="14208" y="10243"/>
                    <a:pt x="14371" y="10000"/>
                  </a:cubicBezTo>
                  <a:cubicBezTo>
                    <a:pt x="14452" y="9892"/>
                    <a:pt x="14492" y="9783"/>
                    <a:pt x="14533" y="9662"/>
                  </a:cubicBezTo>
                  <a:cubicBezTo>
                    <a:pt x="14560" y="9540"/>
                    <a:pt x="14573" y="9418"/>
                    <a:pt x="14573" y="9296"/>
                  </a:cubicBezTo>
                  <a:cubicBezTo>
                    <a:pt x="14560" y="9161"/>
                    <a:pt x="14546" y="9039"/>
                    <a:pt x="14506" y="8931"/>
                  </a:cubicBezTo>
                  <a:cubicBezTo>
                    <a:pt x="14465" y="8809"/>
                    <a:pt x="14425" y="8701"/>
                    <a:pt x="14357" y="8593"/>
                  </a:cubicBezTo>
                  <a:cubicBezTo>
                    <a:pt x="14127" y="8200"/>
                    <a:pt x="13789" y="7889"/>
                    <a:pt x="13383" y="7686"/>
                  </a:cubicBezTo>
                  <a:cubicBezTo>
                    <a:pt x="13247" y="7618"/>
                    <a:pt x="13112" y="7564"/>
                    <a:pt x="12963" y="7524"/>
                  </a:cubicBezTo>
                  <a:lnTo>
                    <a:pt x="13004" y="7524"/>
                  </a:lnTo>
                  <a:lnTo>
                    <a:pt x="13207" y="7483"/>
                  </a:lnTo>
                  <a:cubicBezTo>
                    <a:pt x="13816" y="7402"/>
                    <a:pt x="14276" y="7321"/>
                    <a:pt x="14709" y="7226"/>
                  </a:cubicBezTo>
                  <a:cubicBezTo>
                    <a:pt x="15237" y="7118"/>
                    <a:pt x="15751" y="6955"/>
                    <a:pt x="16238" y="6766"/>
                  </a:cubicBezTo>
                  <a:cubicBezTo>
                    <a:pt x="16684" y="6590"/>
                    <a:pt x="17077" y="6333"/>
                    <a:pt x="17401" y="5995"/>
                  </a:cubicBezTo>
                  <a:cubicBezTo>
                    <a:pt x="17537" y="5846"/>
                    <a:pt x="17632" y="5670"/>
                    <a:pt x="17699" y="5480"/>
                  </a:cubicBezTo>
                  <a:cubicBezTo>
                    <a:pt x="17767" y="5264"/>
                    <a:pt x="17794" y="5047"/>
                    <a:pt x="17767" y="4831"/>
                  </a:cubicBezTo>
                  <a:cubicBezTo>
                    <a:pt x="17726" y="4574"/>
                    <a:pt x="17645" y="4330"/>
                    <a:pt x="17523" y="4100"/>
                  </a:cubicBezTo>
                  <a:cubicBezTo>
                    <a:pt x="17374" y="3789"/>
                    <a:pt x="17171" y="3505"/>
                    <a:pt x="16941" y="3248"/>
                  </a:cubicBezTo>
                  <a:cubicBezTo>
                    <a:pt x="16820" y="3126"/>
                    <a:pt x="16698" y="3018"/>
                    <a:pt x="16563" y="2909"/>
                  </a:cubicBezTo>
                  <a:cubicBezTo>
                    <a:pt x="16441" y="2815"/>
                    <a:pt x="16305" y="2720"/>
                    <a:pt x="16157" y="2639"/>
                  </a:cubicBezTo>
                  <a:cubicBezTo>
                    <a:pt x="15886" y="2490"/>
                    <a:pt x="15588" y="2368"/>
                    <a:pt x="15277" y="2301"/>
                  </a:cubicBezTo>
                  <a:cubicBezTo>
                    <a:pt x="15006" y="2242"/>
                    <a:pt x="14725" y="2203"/>
                    <a:pt x="14442" y="2203"/>
                  </a:cubicBezTo>
                  <a:cubicBezTo>
                    <a:pt x="14400" y="2203"/>
                    <a:pt x="14358" y="2204"/>
                    <a:pt x="14316" y="2206"/>
                  </a:cubicBezTo>
                  <a:lnTo>
                    <a:pt x="14168" y="2206"/>
                  </a:lnTo>
                  <a:cubicBezTo>
                    <a:pt x="13883" y="2206"/>
                    <a:pt x="13599" y="2219"/>
                    <a:pt x="13315" y="2260"/>
                  </a:cubicBezTo>
                  <a:cubicBezTo>
                    <a:pt x="12639" y="2368"/>
                    <a:pt x="11962" y="2558"/>
                    <a:pt x="11326" y="2828"/>
                  </a:cubicBezTo>
                  <a:cubicBezTo>
                    <a:pt x="10757" y="3067"/>
                    <a:pt x="10200" y="3357"/>
                    <a:pt x="9682" y="3699"/>
                  </a:cubicBezTo>
                  <a:lnTo>
                    <a:pt x="9682" y="3699"/>
                  </a:lnTo>
                  <a:lnTo>
                    <a:pt x="9716" y="3654"/>
                  </a:lnTo>
                  <a:cubicBezTo>
                    <a:pt x="9878" y="3424"/>
                    <a:pt x="10027" y="3180"/>
                    <a:pt x="10162" y="2937"/>
                  </a:cubicBezTo>
                  <a:cubicBezTo>
                    <a:pt x="10298" y="2693"/>
                    <a:pt x="10419" y="2436"/>
                    <a:pt x="10528" y="2165"/>
                  </a:cubicBezTo>
                  <a:cubicBezTo>
                    <a:pt x="10636" y="1922"/>
                    <a:pt x="10690" y="1651"/>
                    <a:pt x="10731" y="1394"/>
                  </a:cubicBezTo>
                  <a:cubicBezTo>
                    <a:pt x="10758" y="1150"/>
                    <a:pt x="10731" y="920"/>
                    <a:pt x="10636" y="704"/>
                  </a:cubicBezTo>
                  <a:cubicBezTo>
                    <a:pt x="10582" y="596"/>
                    <a:pt x="10514" y="487"/>
                    <a:pt x="10433" y="406"/>
                  </a:cubicBezTo>
                  <a:cubicBezTo>
                    <a:pt x="10352" y="312"/>
                    <a:pt x="10244" y="244"/>
                    <a:pt x="10135" y="190"/>
                  </a:cubicBezTo>
                  <a:cubicBezTo>
                    <a:pt x="10000" y="122"/>
                    <a:pt x="9865" y="81"/>
                    <a:pt x="9716" y="54"/>
                  </a:cubicBezTo>
                  <a:cubicBezTo>
                    <a:pt x="9540" y="14"/>
                    <a:pt x="9364" y="0"/>
                    <a:pt x="9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 rot="-813331">
              <a:off x="251882" y="3756186"/>
              <a:ext cx="1410325" cy="819107"/>
            </a:xfrm>
            <a:custGeom>
              <a:avLst/>
              <a:gdLst/>
              <a:ahLst/>
              <a:cxnLst/>
              <a:rect l="l" t="t" r="r" b="b"/>
              <a:pathLst>
                <a:path w="15713" h="9126" extrusionOk="0">
                  <a:moveTo>
                    <a:pt x="9150" y="0"/>
                  </a:moveTo>
                  <a:cubicBezTo>
                    <a:pt x="9136" y="0"/>
                    <a:pt x="9123" y="0"/>
                    <a:pt x="9109" y="14"/>
                  </a:cubicBezTo>
                  <a:cubicBezTo>
                    <a:pt x="8771" y="311"/>
                    <a:pt x="8432" y="609"/>
                    <a:pt x="8108" y="920"/>
                  </a:cubicBezTo>
                  <a:cubicBezTo>
                    <a:pt x="7945" y="1083"/>
                    <a:pt x="7796" y="1245"/>
                    <a:pt x="7634" y="1407"/>
                  </a:cubicBezTo>
                  <a:cubicBezTo>
                    <a:pt x="7485" y="1570"/>
                    <a:pt x="7336" y="1732"/>
                    <a:pt x="7188" y="1921"/>
                  </a:cubicBezTo>
                  <a:cubicBezTo>
                    <a:pt x="6890" y="2260"/>
                    <a:pt x="6619" y="2612"/>
                    <a:pt x="6362" y="2977"/>
                  </a:cubicBezTo>
                  <a:cubicBezTo>
                    <a:pt x="6240" y="3166"/>
                    <a:pt x="6119" y="3356"/>
                    <a:pt x="5997" y="3545"/>
                  </a:cubicBezTo>
                  <a:cubicBezTo>
                    <a:pt x="5889" y="3735"/>
                    <a:pt x="5780" y="3924"/>
                    <a:pt x="5686" y="4127"/>
                  </a:cubicBezTo>
                  <a:cubicBezTo>
                    <a:pt x="5577" y="4357"/>
                    <a:pt x="5483" y="4574"/>
                    <a:pt x="5401" y="4804"/>
                  </a:cubicBezTo>
                  <a:cubicBezTo>
                    <a:pt x="5347" y="4979"/>
                    <a:pt x="5307" y="5142"/>
                    <a:pt x="5266" y="5318"/>
                  </a:cubicBezTo>
                  <a:cubicBezTo>
                    <a:pt x="4806" y="5480"/>
                    <a:pt x="4360" y="5656"/>
                    <a:pt x="3913" y="5845"/>
                  </a:cubicBezTo>
                  <a:cubicBezTo>
                    <a:pt x="3264" y="6116"/>
                    <a:pt x="2628" y="6400"/>
                    <a:pt x="2019" y="6725"/>
                  </a:cubicBezTo>
                  <a:cubicBezTo>
                    <a:pt x="1992" y="6630"/>
                    <a:pt x="1965" y="6522"/>
                    <a:pt x="1938" y="6414"/>
                  </a:cubicBezTo>
                  <a:cubicBezTo>
                    <a:pt x="1910" y="6278"/>
                    <a:pt x="1883" y="6143"/>
                    <a:pt x="1856" y="6008"/>
                  </a:cubicBezTo>
                  <a:cubicBezTo>
                    <a:pt x="1816" y="5588"/>
                    <a:pt x="1816" y="5182"/>
                    <a:pt x="1856" y="4776"/>
                  </a:cubicBezTo>
                  <a:cubicBezTo>
                    <a:pt x="1978" y="3924"/>
                    <a:pt x="2208" y="3099"/>
                    <a:pt x="2533" y="2314"/>
                  </a:cubicBezTo>
                  <a:cubicBezTo>
                    <a:pt x="2533" y="2300"/>
                    <a:pt x="2533" y="2300"/>
                    <a:pt x="2533" y="2287"/>
                  </a:cubicBezTo>
                  <a:cubicBezTo>
                    <a:pt x="2587" y="2151"/>
                    <a:pt x="2641" y="2016"/>
                    <a:pt x="2709" y="1881"/>
                  </a:cubicBezTo>
                  <a:cubicBezTo>
                    <a:pt x="2722" y="1840"/>
                    <a:pt x="2709" y="1800"/>
                    <a:pt x="2682" y="1773"/>
                  </a:cubicBezTo>
                  <a:cubicBezTo>
                    <a:pt x="2672" y="1769"/>
                    <a:pt x="2661" y="1768"/>
                    <a:pt x="2651" y="1768"/>
                  </a:cubicBezTo>
                  <a:cubicBezTo>
                    <a:pt x="2622" y="1768"/>
                    <a:pt x="2594" y="1783"/>
                    <a:pt x="2573" y="1813"/>
                  </a:cubicBezTo>
                  <a:cubicBezTo>
                    <a:pt x="2411" y="2206"/>
                    <a:pt x="2235" y="2612"/>
                    <a:pt x="2086" y="3017"/>
                  </a:cubicBezTo>
                  <a:cubicBezTo>
                    <a:pt x="1938" y="3423"/>
                    <a:pt x="1802" y="3856"/>
                    <a:pt x="1707" y="4276"/>
                  </a:cubicBezTo>
                  <a:cubicBezTo>
                    <a:pt x="1599" y="4709"/>
                    <a:pt x="1532" y="5142"/>
                    <a:pt x="1518" y="5575"/>
                  </a:cubicBezTo>
                  <a:cubicBezTo>
                    <a:pt x="1505" y="5791"/>
                    <a:pt x="1518" y="6008"/>
                    <a:pt x="1532" y="6224"/>
                  </a:cubicBezTo>
                  <a:cubicBezTo>
                    <a:pt x="1532" y="6346"/>
                    <a:pt x="1559" y="6468"/>
                    <a:pt x="1572" y="6590"/>
                  </a:cubicBezTo>
                  <a:cubicBezTo>
                    <a:pt x="1586" y="6698"/>
                    <a:pt x="1613" y="6806"/>
                    <a:pt x="1653" y="6928"/>
                  </a:cubicBezTo>
                  <a:cubicBezTo>
                    <a:pt x="1532" y="6996"/>
                    <a:pt x="1410" y="7063"/>
                    <a:pt x="1288" y="7131"/>
                  </a:cubicBezTo>
                  <a:cubicBezTo>
                    <a:pt x="1099" y="7239"/>
                    <a:pt x="923" y="7361"/>
                    <a:pt x="747" y="7483"/>
                  </a:cubicBezTo>
                  <a:cubicBezTo>
                    <a:pt x="544" y="7618"/>
                    <a:pt x="354" y="7767"/>
                    <a:pt x="178" y="7929"/>
                  </a:cubicBezTo>
                  <a:cubicBezTo>
                    <a:pt x="0" y="8096"/>
                    <a:pt x="143" y="8346"/>
                    <a:pt x="342" y="8346"/>
                  </a:cubicBezTo>
                  <a:cubicBezTo>
                    <a:pt x="385" y="8346"/>
                    <a:pt x="431" y="8334"/>
                    <a:pt x="476" y="8308"/>
                  </a:cubicBezTo>
                  <a:cubicBezTo>
                    <a:pt x="625" y="8213"/>
                    <a:pt x="774" y="8119"/>
                    <a:pt x="923" y="8010"/>
                  </a:cubicBezTo>
                  <a:cubicBezTo>
                    <a:pt x="1072" y="7916"/>
                    <a:pt x="1234" y="7807"/>
                    <a:pt x="1396" y="7713"/>
                  </a:cubicBezTo>
                  <a:cubicBezTo>
                    <a:pt x="1707" y="7510"/>
                    <a:pt x="2032" y="7334"/>
                    <a:pt x="2357" y="7158"/>
                  </a:cubicBezTo>
                  <a:lnTo>
                    <a:pt x="2587" y="7036"/>
                  </a:lnTo>
                  <a:cubicBezTo>
                    <a:pt x="2695" y="7158"/>
                    <a:pt x="2804" y="7253"/>
                    <a:pt x="2925" y="7361"/>
                  </a:cubicBezTo>
                  <a:cubicBezTo>
                    <a:pt x="3088" y="7496"/>
                    <a:pt x="3250" y="7618"/>
                    <a:pt x="3426" y="7726"/>
                  </a:cubicBezTo>
                  <a:cubicBezTo>
                    <a:pt x="3507" y="7780"/>
                    <a:pt x="3588" y="7835"/>
                    <a:pt x="3683" y="7889"/>
                  </a:cubicBezTo>
                  <a:cubicBezTo>
                    <a:pt x="3778" y="7956"/>
                    <a:pt x="3872" y="8010"/>
                    <a:pt x="3981" y="8065"/>
                  </a:cubicBezTo>
                  <a:cubicBezTo>
                    <a:pt x="4170" y="8173"/>
                    <a:pt x="4373" y="8268"/>
                    <a:pt x="4563" y="8362"/>
                  </a:cubicBezTo>
                  <a:cubicBezTo>
                    <a:pt x="4968" y="8538"/>
                    <a:pt x="5374" y="8701"/>
                    <a:pt x="5780" y="8822"/>
                  </a:cubicBezTo>
                  <a:cubicBezTo>
                    <a:pt x="5983" y="8890"/>
                    <a:pt x="6186" y="8944"/>
                    <a:pt x="6389" y="8998"/>
                  </a:cubicBezTo>
                  <a:cubicBezTo>
                    <a:pt x="6592" y="9052"/>
                    <a:pt x="6768" y="9093"/>
                    <a:pt x="6958" y="9120"/>
                  </a:cubicBezTo>
                  <a:lnTo>
                    <a:pt x="6998" y="9120"/>
                  </a:lnTo>
                  <a:cubicBezTo>
                    <a:pt x="7005" y="9124"/>
                    <a:pt x="7013" y="9125"/>
                    <a:pt x="7020" y="9125"/>
                  </a:cubicBezTo>
                  <a:cubicBezTo>
                    <a:pt x="7039" y="9125"/>
                    <a:pt x="7056" y="9113"/>
                    <a:pt x="7066" y="9093"/>
                  </a:cubicBezTo>
                  <a:cubicBezTo>
                    <a:pt x="7079" y="9066"/>
                    <a:pt x="7066" y="9039"/>
                    <a:pt x="7039" y="9039"/>
                  </a:cubicBezTo>
                  <a:cubicBezTo>
                    <a:pt x="6687" y="8958"/>
                    <a:pt x="6349" y="8863"/>
                    <a:pt x="6024" y="8755"/>
                  </a:cubicBezTo>
                  <a:cubicBezTo>
                    <a:pt x="5672" y="8619"/>
                    <a:pt x="5320" y="8484"/>
                    <a:pt x="4982" y="8308"/>
                  </a:cubicBezTo>
                  <a:cubicBezTo>
                    <a:pt x="4698" y="8173"/>
                    <a:pt x="4427" y="8024"/>
                    <a:pt x="4170" y="7848"/>
                  </a:cubicBezTo>
                  <a:cubicBezTo>
                    <a:pt x="4048" y="7767"/>
                    <a:pt x="3913" y="7686"/>
                    <a:pt x="3791" y="7591"/>
                  </a:cubicBezTo>
                  <a:cubicBezTo>
                    <a:pt x="3669" y="7496"/>
                    <a:pt x="3561" y="7402"/>
                    <a:pt x="3453" y="7320"/>
                  </a:cubicBezTo>
                  <a:cubicBezTo>
                    <a:pt x="3331" y="7226"/>
                    <a:pt x="3223" y="7104"/>
                    <a:pt x="3115" y="6996"/>
                  </a:cubicBezTo>
                  <a:lnTo>
                    <a:pt x="2966" y="6833"/>
                  </a:lnTo>
                  <a:cubicBezTo>
                    <a:pt x="3439" y="6603"/>
                    <a:pt x="3900" y="6400"/>
                    <a:pt x="4373" y="6197"/>
                  </a:cubicBezTo>
                  <a:cubicBezTo>
                    <a:pt x="5158" y="5873"/>
                    <a:pt x="5956" y="5561"/>
                    <a:pt x="6741" y="5264"/>
                  </a:cubicBezTo>
                  <a:cubicBezTo>
                    <a:pt x="7025" y="5548"/>
                    <a:pt x="7336" y="5791"/>
                    <a:pt x="7661" y="6008"/>
                  </a:cubicBezTo>
                  <a:cubicBezTo>
                    <a:pt x="7837" y="6116"/>
                    <a:pt x="8027" y="6224"/>
                    <a:pt x="8202" y="6333"/>
                  </a:cubicBezTo>
                  <a:cubicBezTo>
                    <a:pt x="8405" y="6427"/>
                    <a:pt x="8595" y="6536"/>
                    <a:pt x="8798" y="6617"/>
                  </a:cubicBezTo>
                  <a:cubicBezTo>
                    <a:pt x="9001" y="6711"/>
                    <a:pt x="9190" y="6793"/>
                    <a:pt x="9393" y="6874"/>
                  </a:cubicBezTo>
                  <a:cubicBezTo>
                    <a:pt x="9596" y="6955"/>
                    <a:pt x="9799" y="7036"/>
                    <a:pt x="10016" y="7104"/>
                  </a:cubicBezTo>
                  <a:cubicBezTo>
                    <a:pt x="10422" y="7253"/>
                    <a:pt x="10841" y="7374"/>
                    <a:pt x="11260" y="7496"/>
                  </a:cubicBezTo>
                  <a:cubicBezTo>
                    <a:pt x="11572" y="7577"/>
                    <a:pt x="11869" y="7659"/>
                    <a:pt x="12167" y="7740"/>
                  </a:cubicBezTo>
                  <a:cubicBezTo>
                    <a:pt x="12478" y="7821"/>
                    <a:pt x="12749" y="7902"/>
                    <a:pt x="13047" y="7983"/>
                  </a:cubicBezTo>
                  <a:cubicBezTo>
                    <a:pt x="13060" y="7983"/>
                    <a:pt x="13087" y="7970"/>
                    <a:pt x="13101" y="7956"/>
                  </a:cubicBezTo>
                  <a:cubicBezTo>
                    <a:pt x="13101" y="7929"/>
                    <a:pt x="13087" y="7902"/>
                    <a:pt x="13074" y="7902"/>
                  </a:cubicBezTo>
                  <a:cubicBezTo>
                    <a:pt x="12762" y="7807"/>
                    <a:pt x="12465" y="7726"/>
                    <a:pt x="12154" y="7632"/>
                  </a:cubicBezTo>
                  <a:cubicBezTo>
                    <a:pt x="11829" y="7523"/>
                    <a:pt x="11504" y="7415"/>
                    <a:pt x="11193" y="7307"/>
                  </a:cubicBezTo>
                  <a:cubicBezTo>
                    <a:pt x="10868" y="7199"/>
                    <a:pt x="10543" y="7077"/>
                    <a:pt x="10232" y="6941"/>
                  </a:cubicBezTo>
                  <a:cubicBezTo>
                    <a:pt x="9907" y="6806"/>
                    <a:pt x="9583" y="6671"/>
                    <a:pt x="9271" y="6508"/>
                  </a:cubicBezTo>
                  <a:lnTo>
                    <a:pt x="9271" y="6508"/>
                  </a:lnTo>
                  <a:lnTo>
                    <a:pt x="9312" y="6536"/>
                  </a:lnTo>
                  <a:cubicBezTo>
                    <a:pt x="9136" y="6441"/>
                    <a:pt x="8947" y="6360"/>
                    <a:pt x="8784" y="6251"/>
                  </a:cubicBezTo>
                  <a:cubicBezTo>
                    <a:pt x="8608" y="6157"/>
                    <a:pt x="8446" y="6062"/>
                    <a:pt x="8270" y="5954"/>
                  </a:cubicBezTo>
                  <a:cubicBezTo>
                    <a:pt x="7945" y="5751"/>
                    <a:pt x="7634" y="5521"/>
                    <a:pt x="7336" y="5264"/>
                  </a:cubicBezTo>
                  <a:cubicBezTo>
                    <a:pt x="7282" y="5209"/>
                    <a:pt x="7228" y="5155"/>
                    <a:pt x="7161" y="5101"/>
                  </a:cubicBezTo>
                  <a:cubicBezTo>
                    <a:pt x="7553" y="4966"/>
                    <a:pt x="7945" y="4817"/>
                    <a:pt x="8324" y="4668"/>
                  </a:cubicBezTo>
                  <a:cubicBezTo>
                    <a:pt x="8811" y="4479"/>
                    <a:pt x="9312" y="4303"/>
                    <a:pt x="9826" y="4154"/>
                  </a:cubicBezTo>
                  <a:cubicBezTo>
                    <a:pt x="10476" y="3965"/>
                    <a:pt x="11152" y="3789"/>
                    <a:pt x="11829" y="3653"/>
                  </a:cubicBezTo>
                  <a:cubicBezTo>
                    <a:pt x="12045" y="3599"/>
                    <a:pt x="12262" y="3559"/>
                    <a:pt x="12478" y="3518"/>
                  </a:cubicBezTo>
                  <a:cubicBezTo>
                    <a:pt x="12478" y="3559"/>
                    <a:pt x="12505" y="3586"/>
                    <a:pt x="12532" y="3613"/>
                  </a:cubicBezTo>
                  <a:cubicBezTo>
                    <a:pt x="12762" y="3762"/>
                    <a:pt x="13006" y="3883"/>
                    <a:pt x="13263" y="3978"/>
                  </a:cubicBezTo>
                  <a:cubicBezTo>
                    <a:pt x="13520" y="4086"/>
                    <a:pt x="13777" y="4168"/>
                    <a:pt x="14048" y="4249"/>
                  </a:cubicBezTo>
                  <a:cubicBezTo>
                    <a:pt x="14576" y="4398"/>
                    <a:pt x="15103" y="4479"/>
                    <a:pt x="15658" y="4519"/>
                  </a:cubicBezTo>
                  <a:cubicBezTo>
                    <a:pt x="15672" y="4519"/>
                    <a:pt x="15699" y="4506"/>
                    <a:pt x="15699" y="4479"/>
                  </a:cubicBezTo>
                  <a:cubicBezTo>
                    <a:pt x="15712" y="4465"/>
                    <a:pt x="15712" y="4438"/>
                    <a:pt x="15699" y="4425"/>
                  </a:cubicBezTo>
                  <a:cubicBezTo>
                    <a:pt x="15455" y="4411"/>
                    <a:pt x="15225" y="4384"/>
                    <a:pt x="14995" y="4343"/>
                  </a:cubicBezTo>
                  <a:cubicBezTo>
                    <a:pt x="14751" y="4289"/>
                    <a:pt x="14508" y="4222"/>
                    <a:pt x="14264" y="4141"/>
                  </a:cubicBezTo>
                  <a:cubicBezTo>
                    <a:pt x="14034" y="4059"/>
                    <a:pt x="13791" y="3965"/>
                    <a:pt x="13574" y="3856"/>
                  </a:cubicBezTo>
                  <a:cubicBezTo>
                    <a:pt x="13425" y="3789"/>
                    <a:pt x="13277" y="3708"/>
                    <a:pt x="13128" y="3626"/>
                  </a:cubicBezTo>
                  <a:cubicBezTo>
                    <a:pt x="13033" y="3572"/>
                    <a:pt x="12938" y="3505"/>
                    <a:pt x="12857" y="3450"/>
                  </a:cubicBezTo>
                  <a:cubicBezTo>
                    <a:pt x="13209" y="3396"/>
                    <a:pt x="13561" y="3342"/>
                    <a:pt x="13926" y="3288"/>
                  </a:cubicBezTo>
                  <a:lnTo>
                    <a:pt x="13899" y="3288"/>
                  </a:lnTo>
                  <a:cubicBezTo>
                    <a:pt x="14400" y="3220"/>
                    <a:pt x="14900" y="3139"/>
                    <a:pt x="15401" y="3085"/>
                  </a:cubicBezTo>
                  <a:cubicBezTo>
                    <a:pt x="15482" y="3072"/>
                    <a:pt x="15482" y="2963"/>
                    <a:pt x="15401" y="2963"/>
                  </a:cubicBezTo>
                  <a:cubicBezTo>
                    <a:pt x="14900" y="3017"/>
                    <a:pt x="14386" y="3058"/>
                    <a:pt x="13885" y="3112"/>
                  </a:cubicBezTo>
                  <a:cubicBezTo>
                    <a:pt x="13371" y="3180"/>
                    <a:pt x="12898" y="3234"/>
                    <a:pt x="12397" y="3302"/>
                  </a:cubicBezTo>
                  <a:lnTo>
                    <a:pt x="12424" y="3302"/>
                  </a:lnTo>
                  <a:cubicBezTo>
                    <a:pt x="12262" y="3329"/>
                    <a:pt x="12086" y="3356"/>
                    <a:pt x="11923" y="3383"/>
                  </a:cubicBezTo>
                  <a:lnTo>
                    <a:pt x="11951" y="3342"/>
                  </a:lnTo>
                  <a:cubicBezTo>
                    <a:pt x="11991" y="3288"/>
                    <a:pt x="12032" y="3220"/>
                    <a:pt x="12072" y="3180"/>
                  </a:cubicBezTo>
                  <a:cubicBezTo>
                    <a:pt x="12181" y="3031"/>
                    <a:pt x="12289" y="2909"/>
                    <a:pt x="12411" y="2787"/>
                  </a:cubicBezTo>
                  <a:cubicBezTo>
                    <a:pt x="12546" y="2652"/>
                    <a:pt x="12681" y="2530"/>
                    <a:pt x="12830" y="2409"/>
                  </a:cubicBezTo>
                  <a:cubicBezTo>
                    <a:pt x="13060" y="2233"/>
                    <a:pt x="13304" y="2070"/>
                    <a:pt x="13561" y="1921"/>
                  </a:cubicBezTo>
                  <a:cubicBezTo>
                    <a:pt x="13574" y="1894"/>
                    <a:pt x="13588" y="1867"/>
                    <a:pt x="13574" y="1840"/>
                  </a:cubicBezTo>
                  <a:cubicBezTo>
                    <a:pt x="13561" y="1827"/>
                    <a:pt x="13547" y="1813"/>
                    <a:pt x="13534" y="1813"/>
                  </a:cubicBezTo>
                  <a:lnTo>
                    <a:pt x="13493" y="1813"/>
                  </a:lnTo>
                  <a:cubicBezTo>
                    <a:pt x="13331" y="1908"/>
                    <a:pt x="13155" y="2016"/>
                    <a:pt x="12992" y="2124"/>
                  </a:cubicBezTo>
                  <a:cubicBezTo>
                    <a:pt x="12817" y="2233"/>
                    <a:pt x="12654" y="2354"/>
                    <a:pt x="12492" y="2490"/>
                  </a:cubicBezTo>
                  <a:cubicBezTo>
                    <a:pt x="12329" y="2625"/>
                    <a:pt x="12181" y="2774"/>
                    <a:pt x="12032" y="2936"/>
                  </a:cubicBezTo>
                  <a:cubicBezTo>
                    <a:pt x="11964" y="3004"/>
                    <a:pt x="11910" y="3085"/>
                    <a:pt x="11842" y="3166"/>
                  </a:cubicBezTo>
                  <a:cubicBezTo>
                    <a:pt x="11788" y="3247"/>
                    <a:pt x="11734" y="3329"/>
                    <a:pt x="11693" y="3423"/>
                  </a:cubicBezTo>
                  <a:cubicBezTo>
                    <a:pt x="11436" y="3464"/>
                    <a:pt x="11179" y="3505"/>
                    <a:pt x="10922" y="3559"/>
                  </a:cubicBezTo>
                  <a:cubicBezTo>
                    <a:pt x="10422" y="3653"/>
                    <a:pt x="9921" y="3789"/>
                    <a:pt x="9434" y="3924"/>
                  </a:cubicBezTo>
                  <a:cubicBezTo>
                    <a:pt x="9177" y="3992"/>
                    <a:pt x="8920" y="4059"/>
                    <a:pt x="8676" y="4141"/>
                  </a:cubicBezTo>
                  <a:cubicBezTo>
                    <a:pt x="8419" y="4222"/>
                    <a:pt x="8189" y="4303"/>
                    <a:pt x="7945" y="4384"/>
                  </a:cubicBezTo>
                  <a:lnTo>
                    <a:pt x="6606" y="4831"/>
                  </a:lnTo>
                  <a:cubicBezTo>
                    <a:pt x="6308" y="4939"/>
                    <a:pt x="6024" y="5034"/>
                    <a:pt x="5726" y="5142"/>
                  </a:cubicBezTo>
                  <a:cubicBezTo>
                    <a:pt x="5740" y="5074"/>
                    <a:pt x="5767" y="5020"/>
                    <a:pt x="5794" y="4952"/>
                  </a:cubicBezTo>
                  <a:cubicBezTo>
                    <a:pt x="5862" y="4749"/>
                    <a:pt x="5929" y="4546"/>
                    <a:pt x="6010" y="4357"/>
                  </a:cubicBezTo>
                  <a:cubicBezTo>
                    <a:pt x="6078" y="4154"/>
                    <a:pt x="6159" y="3978"/>
                    <a:pt x="6240" y="3802"/>
                  </a:cubicBezTo>
                  <a:cubicBezTo>
                    <a:pt x="6295" y="3694"/>
                    <a:pt x="6335" y="3599"/>
                    <a:pt x="6389" y="3505"/>
                  </a:cubicBezTo>
                  <a:cubicBezTo>
                    <a:pt x="6430" y="3410"/>
                    <a:pt x="6484" y="3315"/>
                    <a:pt x="6538" y="3220"/>
                  </a:cubicBezTo>
                  <a:cubicBezTo>
                    <a:pt x="6646" y="3031"/>
                    <a:pt x="6755" y="2855"/>
                    <a:pt x="6863" y="2679"/>
                  </a:cubicBezTo>
                  <a:cubicBezTo>
                    <a:pt x="6930" y="2584"/>
                    <a:pt x="6985" y="2490"/>
                    <a:pt x="7039" y="2409"/>
                  </a:cubicBezTo>
                  <a:cubicBezTo>
                    <a:pt x="7106" y="2314"/>
                    <a:pt x="7161" y="2233"/>
                    <a:pt x="7215" y="2165"/>
                  </a:cubicBezTo>
                  <a:lnTo>
                    <a:pt x="7228" y="2151"/>
                  </a:lnTo>
                  <a:cubicBezTo>
                    <a:pt x="7512" y="1773"/>
                    <a:pt x="7810" y="1407"/>
                    <a:pt x="8148" y="1069"/>
                  </a:cubicBezTo>
                  <a:cubicBezTo>
                    <a:pt x="8487" y="731"/>
                    <a:pt x="8825" y="392"/>
                    <a:pt x="9177" y="81"/>
                  </a:cubicBezTo>
                  <a:cubicBezTo>
                    <a:pt x="9204" y="54"/>
                    <a:pt x="9204" y="27"/>
                    <a:pt x="9177" y="14"/>
                  </a:cubicBezTo>
                  <a:cubicBezTo>
                    <a:pt x="9177" y="0"/>
                    <a:pt x="9163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35"/>
          <p:cNvGrpSpPr/>
          <p:nvPr/>
        </p:nvGrpSpPr>
        <p:grpSpPr>
          <a:xfrm rot="-273" flipH="1">
            <a:off x="-316865" y="3911600"/>
            <a:ext cx="829310" cy="840740"/>
            <a:chOff x="761688" y="3500250"/>
            <a:chExt cx="1279326" cy="1170478"/>
          </a:xfrm>
        </p:grpSpPr>
        <p:sp>
          <p:nvSpPr>
            <p:cNvPr id="818" name="Google Shape;818;p35"/>
            <p:cNvSpPr/>
            <p:nvPr/>
          </p:nvSpPr>
          <p:spPr>
            <a:xfrm>
              <a:off x="761688" y="3500250"/>
              <a:ext cx="1279326" cy="1170478"/>
            </a:xfrm>
            <a:custGeom>
              <a:avLst/>
              <a:gdLst/>
              <a:ahLst/>
              <a:cxnLst/>
              <a:rect l="l" t="t" r="r" b="b"/>
              <a:pathLst>
                <a:path w="16772" h="15345" extrusionOk="0">
                  <a:moveTo>
                    <a:pt x="13786" y="0"/>
                  </a:moveTo>
                  <a:cubicBezTo>
                    <a:pt x="13760" y="0"/>
                    <a:pt x="13734" y="0"/>
                    <a:pt x="13708" y="1"/>
                  </a:cubicBezTo>
                  <a:cubicBezTo>
                    <a:pt x="13370" y="1"/>
                    <a:pt x="13007" y="53"/>
                    <a:pt x="12696" y="131"/>
                  </a:cubicBezTo>
                  <a:cubicBezTo>
                    <a:pt x="12358" y="235"/>
                    <a:pt x="12021" y="365"/>
                    <a:pt x="11709" y="520"/>
                  </a:cubicBezTo>
                  <a:cubicBezTo>
                    <a:pt x="11397" y="676"/>
                    <a:pt x="11086" y="858"/>
                    <a:pt x="10774" y="1040"/>
                  </a:cubicBezTo>
                  <a:cubicBezTo>
                    <a:pt x="10593" y="1195"/>
                    <a:pt x="10385" y="1325"/>
                    <a:pt x="10177" y="1481"/>
                  </a:cubicBezTo>
                  <a:cubicBezTo>
                    <a:pt x="9944" y="1040"/>
                    <a:pt x="9580" y="702"/>
                    <a:pt x="9139" y="520"/>
                  </a:cubicBezTo>
                  <a:cubicBezTo>
                    <a:pt x="8853" y="391"/>
                    <a:pt x="8568" y="339"/>
                    <a:pt x="8282" y="339"/>
                  </a:cubicBezTo>
                  <a:cubicBezTo>
                    <a:pt x="8023" y="339"/>
                    <a:pt x="7763" y="391"/>
                    <a:pt x="7503" y="469"/>
                  </a:cubicBezTo>
                  <a:cubicBezTo>
                    <a:pt x="7036" y="598"/>
                    <a:pt x="6621" y="806"/>
                    <a:pt x="6257" y="1118"/>
                  </a:cubicBezTo>
                  <a:cubicBezTo>
                    <a:pt x="5556" y="1689"/>
                    <a:pt x="5011" y="2416"/>
                    <a:pt x="4674" y="3246"/>
                  </a:cubicBezTo>
                  <a:cubicBezTo>
                    <a:pt x="4570" y="3454"/>
                    <a:pt x="4466" y="3714"/>
                    <a:pt x="4388" y="3947"/>
                  </a:cubicBezTo>
                  <a:cubicBezTo>
                    <a:pt x="4258" y="3920"/>
                    <a:pt x="4129" y="3907"/>
                    <a:pt x="4000" y="3907"/>
                  </a:cubicBezTo>
                  <a:cubicBezTo>
                    <a:pt x="3641" y="3907"/>
                    <a:pt x="3292" y="4009"/>
                    <a:pt x="2986" y="4181"/>
                  </a:cubicBezTo>
                  <a:cubicBezTo>
                    <a:pt x="2856" y="4259"/>
                    <a:pt x="2727" y="4363"/>
                    <a:pt x="2623" y="4467"/>
                  </a:cubicBezTo>
                  <a:cubicBezTo>
                    <a:pt x="2493" y="4570"/>
                    <a:pt x="2389" y="4700"/>
                    <a:pt x="2259" y="4830"/>
                  </a:cubicBezTo>
                  <a:cubicBezTo>
                    <a:pt x="2104" y="5038"/>
                    <a:pt x="1974" y="5271"/>
                    <a:pt x="1870" y="5505"/>
                  </a:cubicBezTo>
                  <a:cubicBezTo>
                    <a:pt x="1558" y="6310"/>
                    <a:pt x="1429" y="7166"/>
                    <a:pt x="1506" y="8023"/>
                  </a:cubicBezTo>
                  <a:cubicBezTo>
                    <a:pt x="1506" y="8257"/>
                    <a:pt x="1532" y="8490"/>
                    <a:pt x="1558" y="8724"/>
                  </a:cubicBezTo>
                  <a:cubicBezTo>
                    <a:pt x="1584" y="9062"/>
                    <a:pt x="1610" y="9425"/>
                    <a:pt x="1610" y="9763"/>
                  </a:cubicBezTo>
                  <a:cubicBezTo>
                    <a:pt x="1169" y="10308"/>
                    <a:pt x="805" y="10957"/>
                    <a:pt x="546" y="11606"/>
                  </a:cubicBezTo>
                  <a:cubicBezTo>
                    <a:pt x="416" y="11943"/>
                    <a:pt x="312" y="12281"/>
                    <a:pt x="208" y="12618"/>
                  </a:cubicBezTo>
                  <a:cubicBezTo>
                    <a:pt x="156" y="12826"/>
                    <a:pt x="131" y="13034"/>
                    <a:pt x="79" y="13241"/>
                  </a:cubicBezTo>
                  <a:cubicBezTo>
                    <a:pt x="53" y="13371"/>
                    <a:pt x="53" y="13527"/>
                    <a:pt x="27" y="13683"/>
                  </a:cubicBezTo>
                  <a:lnTo>
                    <a:pt x="27" y="13812"/>
                  </a:lnTo>
                  <a:cubicBezTo>
                    <a:pt x="1" y="14176"/>
                    <a:pt x="105" y="14539"/>
                    <a:pt x="338" y="14825"/>
                  </a:cubicBezTo>
                  <a:cubicBezTo>
                    <a:pt x="572" y="15110"/>
                    <a:pt x="909" y="15292"/>
                    <a:pt x="1273" y="15344"/>
                  </a:cubicBezTo>
                  <a:lnTo>
                    <a:pt x="1403" y="15344"/>
                  </a:lnTo>
                  <a:cubicBezTo>
                    <a:pt x="2104" y="15344"/>
                    <a:pt x="2701" y="14799"/>
                    <a:pt x="2779" y="14098"/>
                  </a:cubicBezTo>
                  <a:cubicBezTo>
                    <a:pt x="2779" y="14046"/>
                    <a:pt x="2804" y="13968"/>
                    <a:pt x="2830" y="13890"/>
                  </a:cubicBezTo>
                  <a:lnTo>
                    <a:pt x="2830" y="13838"/>
                  </a:lnTo>
                  <a:lnTo>
                    <a:pt x="2882" y="13501"/>
                  </a:lnTo>
                  <a:cubicBezTo>
                    <a:pt x="3012" y="12982"/>
                    <a:pt x="3220" y="12462"/>
                    <a:pt x="3453" y="11995"/>
                  </a:cubicBezTo>
                  <a:lnTo>
                    <a:pt x="3453" y="11969"/>
                  </a:lnTo>
                  <a:lnTo>
                    <a:pt x="3583" y="11943"/>
                  </a:lnTo>
                  <a:cubicBezTo>
                    <a:pt x="3973" y="11865"/>
                    <a:pt x="4336" y="11839"/>
                    <a:pt x="4726" y="11839"/>
                  </a:cubicBezTo>
                  <a:lnTo>
                    <a:pt x="5115" y="11839"/>
                  </a:lnTo>
                  <a:cubicBezTo>
                    <a:pt x="6076" y="11917"/>
                    <a:pt x="7062" y="12099"/>
                    <a:pt x="7997" y="12385"/>
                  </a:cubicBezTo>
                  <a:lnTo>
                    <a:pt x="8360" y="12488"/>
                  </a:lnTo>
                  <a:cubicBezTo>
                    <a:pt x="9009" y="12696"/>
                    <a:pt x="9684" y="12826"/>
                    <a:pt x="10385" y="12878"/>
                  </a:cubicBezTo>
                  <a:lnTo>
                    <a:pt x="10671" y="12878"/>
                  </a:lnTo>
                  <a:cubicBezTo>
                    <a:pt x="10722" y="12881"/>
                    <a:pt x="10773" y="12883"/>
                    <a:pt x="10823" y="12883"/>
                  </a:cubicBezTo>
                  <a:cubicBezTo>
                    <a:pt x="11156" y="12883"/>
                    <a:pt x="11471" y="12812"/>
                    <a:pt x="11787" y="12722"/>
                  </a:cubicBezTo>
                  <a:cubicBezTo>
                    <a:pt x="12306" y="12566"/>
                    <a:pt x="12773" y="12255"/>
                    <a:pt x="13137" y="11813"/>
                  </a:cubicBezTo>
                  <a:cubicBezTo>
                    <a:pt x="13526" y="11320"/>
                    <a:pt x="13760" y="10723"/>
                    <a:pt x="13786" y="10100"/>
                  </a:cubicBezTo>
                  <a:cubicBezTo>
                    <a:pt x="13916" y="10074"/>
                    <a:pt x="14071" y="10048"/>
                    <a:pt x="14227" y="10022"/>
                  </a:cubicBezTo>
                  <a:cubicBezTo>
                    <a:pt x="14643" y="9944"/>
                    <a:pt x="15006" y="9788"/>
                    <a:pt x="15369" y="9607"/>
                  </a:cubicBezTo>
                  <a:cubicBezTo>
                    <a:pt x="15551" y="9503"/>
                    <a:pt x="15759" y="9347"/>
                    <a:pt x="15915" y="9191"/>
                  </a:cubicBezTo>
                  <a:cubicBezTo>
                    <a:pt x="16096" y="9036"/>
                    <a:pt x="16252" y="8854"/>
                    <a:pt x="16382" y="8620"/>
                  </a:cubicBezTo>
                  <a:cubicBezTo>
                    <a:pt x="16512" y="8413"/>
                    <a:pt x="16616" y="8205"/>
                    <a:pt x="16668" y="7945"/>
                  </a:cubicBezTo>
                  <a:cubicBezTo>
                    <a:pt x="16745" y="7686"/>
                    <a:pt x="16771" y="7426"/>
                    <a:pt x="16745" y="7140"/>
                  </a:cubicBezTo>
                  <a:cubicBezTo>
                    <a:pt x="16745" y="6907"/>
                    <a:pt x="16693" y="6673"/>
                    <a:pt x="16590" y="6465"/>
                  </a:cubicBezTo>
                  <a:cubicBezTo>
                    <a:pt x="16512" y="6232"/>
                    <a:pt x="16382" y="5998"/>
                    <a:pt x="16226" y="5816"/>
                  </a:cubicBezTo>
                  <a:cubicBezTo>
                    <a:pt x="16096" y="5635"/>
                    <a:pt x="15941" y="5479"/>
                    <a:pt x="15759" y="5349"/>
                  </a:cubicBezTo>
                  <a:cubicBezTo>
                    <a:pt x="15655" y="5297"/>
                    <a:pt x="15577" y="5245"/>
                    <a:pt x="15473" y="5193"/>
                  </a:cubicBezTo>
                  <a:cubicBezTo>
                    <a:pt x="15577" y="5064"/>
                    <a:pt x="15655" y="4960"/>
                    <a:pt x="15759" y="4830"/>
                  </a:cubicBezTo>
                  <a:cubicBezTo>
                    <a:pt x="16018" y="4467"/>
                    <a:pt x="16226" y="4077"/>
                    <a:pt x="16356" y="3636"/>
                  </a:cubicBezTo>
                  <a:cubicBezTo>
                    <a:pt x="16512" y="3168"/>
                    <a:pt x="16512" y="2675"/>
                    <a:pt x="16408" y="2208"/>
                  </a:cubicBezTo>
                  <a:cubicBezTo>
                    <a:pt x="16304" y="1767"/>
                    <a:pt x="16122" y="1377"/>
                    <a:pt x="15837" y="1014"/>
                  </a:cubicBezTo>
                  <a:cubicBezTo>
                    <a:pt x="15334" y="385"/>
                    <a:pt x="14587" y="0"/>
                    <a:pt x="13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947880" y="3573552"/>
              <a:ext cx="1017847" cy="837756"/>
            </a:xfrm>
            <a:custGeom>
              <a:avLst/>
              <a:gdLst/>
              <a:ahLst/>
              <a:cxnLst/>
              <a:rect l="l" t="t" r="r" b="b"/>
              <a:pathLst>
                <a:path w="13344" h="10983" extrusionOk="0">
                  <a:moveTo>
                    <a:pt x="11267" y="1"/>
                  </a:moveTo>
                  <a:cubicBezTo>
                    <a:pt x="11007" y="1"/>
                    <a:pt x="10748" y="53"/>
                    <a:pt x="10514" y="105"/>
                  </a:cubicBezTo>
                  <a:cubicBezTo>
                    <a:pt x="10229" y="209"/>
                    <a:pt x="9969" y="312"/>
                    <a:pt x="9709" y="442"/>
                  </a:cubicBezTo>
                  <a:cubicBezTo>
                    <a:pt x="9424" y="572"/>
                    <a:pt x="9138" y="728"/>
                    <a:pt x="8879" y="909"/>
                  </a:cubicBezTo>
                  <a:cubicBezTo>
                    <a:pt x="8359" y="1273"/>
                    <a:pt x="7866" y="1662"/>
                    <a:pt x="7399" y="2078"/>
                  </a:cubicBezTo>
                  <a:cubicBezTo>
                    <a:pt x="7269" y="2207"/>
                    <a:pt x="7165" y="2311"/>
                    <a:pt x="7035" y="2441"/>
                  </a:cubicBezTo>
                  <a:cubicBezTo>
                    <a:pt x="7061" y="2233"/>
                    <a:pt x="7061" y="2026"/>
                    <a:pt x="7061" y="1818"/>
                  </a:cubicBezTo>
                  <a:cubicBezTo>
                    <a:pt x="7061" y="1481"/>
                    <a:pt x="6932" y="728"/>
                    <a:pt x="6308" y="442"/>
                  </a:cubicBezTo>
                  <a:cubicBezTo>
                    <a:pt x="6153" y="390"/>
                    <a:pt x="5997" y="364"/>
                    <a:pt x="5841" y="364"/>
                  </a:cubicBezTo>
                  <a:cubicBezTo>
                    <a:pt x="5659" y="364"/>
                    <a:pt x="5478" y="390"/>
                    <a:pt x="5322" y="442"/>
                  </a:cubicBezTo>
                  <a:cubicBezTo>
                    <a:pt x="4984" y="520"/>
                    <a:pt x="4673" y="702"/>
                    <a:pt x="4413" y="909"/>
                  </a:cubicBezTo>
                  <a:cubicBezTo>
                    <a:pt x="3842" y="1377"/>
                    <a:pt x="3401" y="2000"/>
                    <a:pt x="3115" y="2675"/>
                  </a:cubicBezTo>
                  <a:cubicBezTo>
                    <a:pt x="2856" y="3220"/>
                    <a:pt x="2674" y="3817"/>
                    <a:pt x="2544" y="4388"/>
                  </a:cubicBezTo>
                  <a:lnTo>
                    <a:pt x="2544" y="4440"/>
                  </a:lnTo>
                  <a:lnTo>
                    <a:pt x="2544" y="4518"/>
                  </a:lnTo>
                  <a:cubicBezTo>
                    <a:pt x="2414" y="4310"/>
                    <a:pt x="2233" y="4155"/>
                    <a:pt x="2025" y="4051"/>
                  </a:cubicBezTo>
                  <a:cubicBezTo>
                    <a:pt x="1869" y="3973"/>
                    <a:pt x="1713" y="3921"/>
                    <a:pt x="1558" y="3921"/>
                  </a:cubicBezTo>
                  <a:cubicBezTo>
                    <a:pt x="1376" y="3921"/>
                    <a:pt x="1194" y="3973"/>
                    <a:pt x="1038" y="4077"/>
                  </a:cubicBezTo>
                  <a:cubicBezTo>
                    <a:pt x="961" y="4103"/>
                    <a:pt x="909" y="4155"/>
                    <a:pt x="831" y="4206"/>
                  </a:cubicBezTo>
                  <a:cubicBezTo>
                    <a:pt x="753" y="4284"/>
                    <a:pt x="675" y="4388"/>
                    <a:pt x="597" y="4492"/>
                  </a:cubicBezTo>
                  <a:cubicBezTo>
                    <a:pt x="493" y="4622"/>
                    <a:pt x="389" y="4778"/>
                    <a:pt x="312" y="4933"/>
                  </a:cubicBezTo>
                  <a:cubicBezTo>
                    <a:pt x="78" y="5608"/>
                    <a:pt x="0" y="6309"/>
                    <a:pt x="52" y="7010"/>
                  </a:cubicBezTo>
                  <a:cubicBezTo>
                    <a:pt x="52" y="7244"/>
                    <a:pt x="78" y="7478"/>
                    <a:pt x="104" y="7711"/>
                  </a:cubicBezTo>
                  <a:cubicBezTo>
                    <a:pt x="130" y="8178"/>
                    <a:pt x="156" y="8646"/>
                    <a:pt x="156" y="9139"/>
                  </a:cubicBezTo>
                  <a:cubicBezTo>
                    <a:pt x="130" y="9347"/>
                    <a:pt x="104" y="9528"/>
                    <a:pt x="52" y="9736"/>
                  </a:cubicBezTo>
                  <a:cubicBezTo>
                    <a:pt x="52" y="9840"/>
                    <a:pt x="104" y="9944"/>
                    <a:pt x="208" y="9996"/>
                  </a:cubicBezTo>
                  <a:cubicBezTo>
                    <a:pt x="208" y="9996"/>
                    <a:pt x="208" y="10022"/>
                    <a:pt x="208" y="10022"/>
                  </a:cubicBezTo>
                  <a:cubicBezTo>
                    <a:pt x="234" y="10100"/>
                    <a:pt x="312" y="10177"/>
                    <a:pt x="389" y="10177"/>
                  </a:cubicBezTo>
                  <a:lnTo>
                    <a:pt x="467" y="10177"/>
                  </a:lnTo>
                  <a:cubicBezTo>
                    <a:pt x="623" y="10126"/>
                    <a:pt x="805" y="10074"/>
                    <a:pt x="987" y="10048"/>
                  </a:cubicBezTo>
                  <a:cubicBezTo>
                    <a:pt x="1402" y="9970"/>
                    <a:pt x="1843" y="9918"/>
                    <a:pt x="2285" y="9918"/>
                  </a:cubicBezTo>
                  <a:lnTo>
                    <a:pt x="2726" y="9918"/>
                  </a:lnTo>
                  <a:cubicBezTo>
                    <a:pt x="3764" y="9996"/>
                    <a:pt x="4803" y="10203"/>
                    <a:pt x="5815" y="10489"/>
                  </a:cubicBezTo>
                  <a:lnTo>
                    <a:pt x="6179" y="10593"/>
                  </a:lnTo>
                  <a:cubicBezTo>
                    <a:pt x="6776" y="10775"/>
                    <a:pt x="7373" y="10904"/>
                    <a:pt x="7996" y="10982"/>
                  </a:cubicBezTo>
                  <a:lnTo>
                    <a:pt x="8230" y="10982"/>
                  </a:lnTo>
                  <a:cubicBezTo>
                    <a:pt x="8515" y="10982"/>
                    <a:pt x="8775" y="10930"/>
                    <a:pt x="9060" y="10852"/>
                  </a:cubicBezTo>
                  <a:cubicBezTo>
                    <a:pt x="9398" y="10749"/>
                    <a:pt x="9683" y="10541"/>
                    <a:pt x="9917" y="10255"/>
                  </a:cubicBezTo>
                  <a:cubicBezTo>
                    <a:pt x="10203" y="9918"/>
                    <a:pt x="10358" y="9476"/>
                    <a:pt x="10332" y="9035"/>
                  </a:cubicBezTo>
                  <a:cubicBezTo>
                    <a:pt x="10332" y="8853"/>
                    <a:pt x="10280" y="8672"/>
                    <a:pt x="10203" y="8490"/>
                  </a:cubicBezTo>
                  <a:cubicBezTo>
                    <a:pt x="10177" y="8412"/>
                    <a:pt x="10125" y="8334"/>
                    <a:pt x="10073" y="8256"/>
                  </a:cubicBezTo>
                  <a:lnTo>
                    <a:pt x="10618" y="8256"/>
                  </a:lnTo>
                  <a:cubicBezTo>
                    <a:pt x="10929" y="8230"/>
                    <a:pt x="11267" y="8204"/>
                    <a:pt x="11579" y="8127"/>
                  </a:cubicBezTo>
                  <a:cubicBezTo>
                    <a:pt x="11890" y="8049"/>
                    <a:pt x="12176" y="7945"/>
                    <a:pt x="12435" y="7789"/>
                  </a:cubicBezTo>
                  <a:cubicBezTo>
                    <a:pt x="12565" y="7737"/>
                    <a:pt x="12695" y="7633"/>
                    <a:pt x="12799" y="7529"/>
                  </a:cubicBezTo>
                  <a:cubicBezTo>
                    <a:pt x="12928" y="7426"/>
                    <a:pt x="13032" y="7296"/>
                    <a:pt x="13110" y="7166"/>
                  </a:cubicBezTo>
                  <a:cubicBezTo>
                    <a:pt x="13188" y="7036"/>
                    <a:pt x="13240" y="6880"/>
                    <a:pt x="13266" y="6751"/>
                  </a:cubicBezTo>
                  <a:cubicBezTo>
                    <a:pt x="13318" y="6569"/>
                    <a:pt x="13344" y="6413"/>
                    <a:pt x="13318" y="6257"/>
                  </a:cubicBezTo>
                  <a:cubicBezTo>
                    <a:pt x="13318" y="5946"/>
                    <a:pt x="13214" y="5686"/>
                    <a:pt x="13032" y="5453"/>
                  </a:cubicBezTo>
                  <a:cubicBezTo>
                    <a:pt x="12954" y="5349"/>
                    <a:pt x="12851" y="5245"/>
                    <a:pt x="12721" y="5167"/>
                  </a:cubicBezTo>
                  <a:cubicBezTo>
                    <a:pt x="12617" y="5089"/>
                    <a:pt x="12461" y="5011"/>
                    <a:pt x="12331" y="4959"/>
                  </a:cubicBezTo>
                  <a:cubicBezTo>
                    <a:pt x="12046" y="4830"/>
                    <a:pt x="11760" y="4778"/>
                    <a:pt x="11475" y="4726"/>
                  </a:cubicBezTo>
                  <a:cubicBezTo>
                    <a:pt x="11319" y="4700"/>
                    <a:pt x="11137" y="4700"/>
                    <a:pt x="10981" y="4700"/>
                  </a:cubicBezTo>
                  <a:cubicBezTo>
                    <a:pt x="11267" y="4492"/>
                    <a:pt x="11553" y="4258"/>
                    <a:pt x="11838" y="4025"/>
                  </a:cubicBezTo>
                  <a:cubicBezTo>
                    <a:pt x="12072" y="3791"/>
                    <a:pt x="12331" y="3531"/>
                    <a:pt x="12539" y="3272"/>
                  </a:cubicBezTo>
                  <a:cubicBezTo>
                    <a:pt x="12721" y="3012"/>
                    <a:pt x="12877" y="2701"/>
                    <a:pt x="12980" y="2389"/>
                  </a:cubicBezTo>
                  <a:cubicBezTo>
                    <a:pt x="13084" y="2078"/>
                    <a:pt x="13084" y="1766"/>
                    <a:pt x="13006" y="1455"/>
                  </a:cubicBezTo>
                  <a:cubicBezTo>
                    <a:pt x="12928" y="1169"/>
                    <a:pt x="12799" y="883"/>
                    <a:pt x="12617" y="650"/>
                  </a:cubicBezTo>
                  <a:cubicBezTo>
                    <a:pt x="12461" y="442"/>
                    <a:pt x="12253" y="260"/>
                    <a:pt x="12020" y="157"/>
                  </a:cubicBezTo>
                  <a:cubicBezTo>
                    <a:pt x="11786" y="53"/>
                    <a:pt x="11527" y="1"/>
                    <a:pt x="1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836973" y="3672560"/>
              <a:ext cx="1029746" cy="925094"/>
            </a:xfrm>
            <a:custGeom>
              <a:avLst/>
              <a:gdLst/>
              <a:ahLst/>
              <a:cxnLst/>
              <a:rect l="l" t="t" r="r" b="b"/>
              <a:pathLst>
                <a:path w="13500" h="12128" extrusionOk="0">
                  <a:moveTo>
                    <a:pt x="11215" y="1"/>
                  </a:moveTo>
                  <a:cubicBezTo>
                    <a:pt x="11189" y="1"/>
                    <a:pt x="11163" y="27"/>
                    <a:pt x="11163" y="27"/>
                  </a:cubicBezTo>
                  <a:cubicBezTo>
                    <a:pt x="10930" y="442"/>
                    <a:pt x="10670" y="858"/>
                    <a:pt x="10359" y="1247"/>
                  </a:cubicBezTo>
                  <a:cubicBezTo>
                    <a:pt x="10047" y="1636"/>
                    <a:pt x="9710" y="2000"/>
                    <a:pt x="9398" y="2389"/>
                  </a:cubicBezTo>
                  <a:cubicBezTo>
                    <a:pt x="9372" y="2389"/>
                    <a:pt x="9372" y="2415"/>
                    <a:pt x="9372" y="2441"/>
                  </a:cubicBezTo>
                  <a:lnTo>
                    <a:pt x="7970" y="3220"/>
                  </a:lnTo>
                  <a:cubicBezTo>
                    <a:pt x="7165" y="3687"/>
                    <a:pt x="6335" y="4155"/>
                    <a:pt x="5556" y="4622"/>
                  </a:cubicBezTo>
                  <a:lnTo>
                    <a:pt x="5400" y="4700"/>
                  </a:lnTo>
                  <a:cubicBezTo>
                    <a:pt x="5426" y="4648"/>
                    <a:pt x="5478" y="4596"/>
                    <a:pt x="5530" y="4518"/>
                  </a:cubicBezTo>
                  <a:cubicBezTo>
                    <a:pt x="5763" y="4103"/>
                    <a:pt x="5971" y="3661"/>
                    <a:pt x="6179" y="3220"/>
                  </a:cubicBezTo>
                  <a:cubicBezTo>
                    <a:pt x="6568" y="2311"/>
                    <a:pt x="6932" y="1403"/>
                    <a:pt x="7373" y="520"/>
                  </a:cubicBezTo>
                  <a:cubicBezTo>
                    <a:pt x="7399" y="468"/>
                    <a:pt x="7373" y="416"/>
                    <a:pt x="7321" y="390"/>
                  </a:cubicBezTo>
                  <a:lnTo>
                    <a:pt x="7295" y="390"/>
                  </a:lnTo>
                  <a:cubicBezTo>
                    <a:pt x="7243" y="390"/>
                    <a:pt x="7217" y="416"/>
                    <a:pt x="7217" y="442"/>
                  </a:cubicBezTo>
                  <a:cubicBezTo>
                    <a:pt x="6802" y="1247"/>
                    <a:pt x="6438" y="2078"/>
                    <a:pt x="6023" y="2831"/>
                  </a:cubicBezTo>
                  <a:cubicBezTo>
                    <a:pt x="5789" y="3298"/>
                    <a:pt x="5530" y="3713"/>
                    <a:pt x="5270" y="4129"/>
                  </a:cubicBezTo>
                  <a:cubicBezTo>
                    <a:pt x="4985" y="4570"/>
                    <a:pt x="4673" y="5011"/>
                    <a:pt x="4336" y="5401"/>
                  </a:cubicBezTo>
                  <a:cubicBezTo>
                    <a:pt x="4336" y="5427"/>
                    <a:pt x="4336" y="5427"/>
                    <a:pt x="4310" y="5453"/>
                  </a:cubicBezTo>
                  <a:cubicBezTo>
                    <a:pt x="3790" y="5816"/>
                    <a:pt x="3271" y="6231"/>
                    <a:pt x="2778" y="6673"/>
                  </a:cubicBezTo>
                  <a:lnTo>
                    <a:pt x="2700" y="6725"/>
                  </a:lnTo>
                  <a:cubicBezTo>
                    <a:pt x="2804" y="6439"/>
                    <a:pt x="2908" y="6180"/>
                    <a:pt x="2960" y="5894"/>
                  </a:cubicBezTo>
                  <a:cubicBezTo>
                    <a:pt x="3038" y="5634"/>
                    <a:pt x="3090" y="5349"/>
                    <a:pt x="3115" y="5089"/>
                  </a:cubicBezTo>
                  <a:cubicBezTo>
                    <a:pt x="3141" y="4804"/>
                    <a:pt x="3115" y="4518"/>
                    <a:pt x="3064" y="4232"/>
                  </a:cubicBezTo>
                  <a:cubicBezTo>
                    <a:pt x="3038" y="4206"/>
                    <a:pt x="3012" y="4181"/>
                    <a:pt x="2960" y="4181"/>
                  </a:cubicBezTo>
                  <a:cubicBezTo>
                    <a:pt x="2934" y="4181"/>
                    <a:pt x="2908" y="4206"/>
                    <a:pt x="2908" y="4258"/>
                  </a:cubicBezTo>
                  <a:cubicBezTo>
                    <a:pt x="2934" y="4388"/>
                    <a:pt x="2934" y="4544"/>
                    <a:pt x="2960" y="4674"/>
                  </a:cubicBezTo>
                  <a:cubicBezTo>
                    <a:pt x="2960" y="4804"/>
                    <a:pt x="2960" y="4933"/>
                    <a:pt x="2934" y="5063"/>
                  </a:cubicBezTo>
                  <a:cubicBezTo>
                    <a:pt x="2908" y="5219"/>
                    <a:pt x="2882" y="5375"/>
                    <a:pt x="2856" y="5530"/>
                  </a:cubicBezTo>
                  <a:lnTo>
                    <a:pt x="2856" y="5505"/>
                  </a:lnTo>
                  <a:cubicBezTo>
                    <a:pt x="2778" y="5842"/>
                    <a:pt x="2674" y="6128"/>
                    <a:pt x="2544" y="6439"/>
                  </a:cubicBezTo>
                  <a:cubicBezTo>
                    <a:pt x="2441" y="6699"/>
                    <a:pt x="2363" y="6932"/>
                    <a:pt x="2259" y="7166"/>
                  </a:cubicBezTo>
                  <a:cubicBezTo>
                    <a:pt x="1973" y="7452"/>
                    <a:pt x="1688" y="7763"/>
                    <a:pt x="1428" y="8075"/>
                  </a:cubicBezTo>
                  <a:cubicBezTo>
                    <a:pt x="1039" y="8594"/>
                    <a:pt x="727" y="9139"/>
                    <a:pt x="468" y="9736"/>
                  </a:cubicBezTo>
                  <a:cubicBezTo>
                    <a:pt x="364" y="10022"/>
                    <a:pt x="260" y="10333"/>
                    <a:pt x="182" y="10619"/>
                  </a:cubicBezTo>
                  <a:cubicBezTo>
                    <a:pt x="130" y="10801"/>
                    <a:pt x="104" y="10982"/>
                    <a:pt x="78" y="11164"/>
                  </a:cubicBezTo>
                  <a:cubicBezTo>
                    <a:pt x="52" y="11346"/>
                    <a:pt x="26" y="11501"/>
                    <a:pt x="26" y="11683"/>
                  </a:cubicBezTo>
                  <a:cubicBezTo>
                    <a:pt x="0" y="11917"/>
                    <a:pt x="156" y="12099"/>
                    <a:pt x="390" y="12125"/>
                  </a:cubicBezTo>
                  <a:cubicBezTo>
                    <a:pt x="405" y="12126"/>
                    <a:pt x="420" y="12127"/>
                    <a:pt x="435" y="12127"/>
                  </a:cubicBezTo>
                  <a:cubicBezTo>
                    <a:pt x="627" y="12127"/>
                    <a:pt x="807" y="11978"/>
                    <a:pt x="831" y="11761"/>
                  </a:cubicBezTo>
                  <a:cubicBezTo>
                    <a:pt x="857" y="11657"/>
                    <a:pt x="857" y="11527"/>
                    <a:pt x="883" y="11398"/>
                  </a:cubicBezTo>
                  <a:lnTo>
                    <a:pt x="961" y="11034"/>
                  </a:lnTo>
                  <a:cubicBezTo>
                    <a:pt x="1117" y="10437"/>
                    <a:pt x="1350" y="9840"/>
                    <a:pt x="1636" y="9295"/>
                  </a:cubicBezTo>
                  <a:cubicBezTo>
                    <a:pt x="1843" y="8905"/>
                    <a:pt x="2077" y="8542"/>
                    <a:pt x="2337" y="8178"/>
                  </a:cubicBezTo>
                  <a:lnTo>
                    <a:pt x="2466" y="8101"/>
                  </a:lnTo>
                  <a:cubicBezTo>
                    <a:pt x="2648" y="8023"/>
                    <a:pt x="2804" y="7945"/>
                    <a:pt x="2986" y="7867"/>
                  </a:cubicBezTo>
                  <a:cubicBezTo>
                    <a:pt x="3297" y="7737"/>
                    <a:pt x="3609" y="7633"/>
                    <a:pt x="3946" y="7529"/>
                  </a:cubicBezTo>
                  <a:cubicBezTo>
                    <a:pt x="4694" y="7319"/>
                    <a:pt x="5484" y="7214"/>
                    <a:pt x="6278" y="7214"/>
                  </a:cubicBezTo>
                  <a:cubicBezTo>
                    <a:pt x="6366" y="7214"/>
                    <a:pt x="6454" y="7215"/>
                    <a:pt x="6542" y="7218"/>
                  </a:cubicBezTo>
                  <a:cubicBezTo>
                    <a:pt x="7711" y="7218"/>
                    <a:pt x="8879" y="7348"/>
                    <a:pt x="10021" y="7607"/>
                  </a:cubicBezTo>
                  <a:cubicBezTo>
                    <a:pt x="10047" y="7607"/>
                    <a:pt x="10099" y="7581"/>
                    <a:pt x="10099" y="7529"/>
                  </a:cubicBezTo>
                  <a:cubicBezTo>
                    <a:pt x="10099" y="7478"/>
                    <a:pt x="10073" y="7452"/>
                    <a:pt x="10021" y="7426"/>
                  </a:cubicBezTo>
                  <a:cubicBezTo>
                    <a:pt x="9346" y="7296"/>
                    <a:pt x="8671" y="7166"/>
                    <a:pt x="7996" y="7088"/>
                  </a:cubicBezTo>
                  <a:cubicBezTo>
                    <a:pt x="7373" y="7010"/>
                    <a:pt x="6724" y="6958"/>
                    <a:pt x="6075" y="6958"/>
                  </a:cubicBezTo>
                  <a:lnTo>
                    <a:pt x="5893" y="6958"/>
                  </a:lnTo>
                  <a:cubicBezTo>
                    <a:pt x="5530" y="6984"/>
                    <a:pt x="5192" y="7010"/>
                    <a:pt x="4829" y="7036"/>
                  </a:cubicBezTo>
                  <a:cubicBezTo>
                    <a:pt x="4491" y="7088"/>
                    <a:pt x="4128" y="7140"/>
                    <a:pt x="3790" y="7218"/>
                  </a:cubicBezTo>
                  <a:cubicBezTo>
                    <a:pt x="3479" y="7296"/>
                    <a:pt x="3193" y="7400"/>
                    <a:pt x="2908" y="7504"/>
                  </a:cubicBezTo>
                  <a:cubicBezTo>
                    <a:pt x="2986" y="7400"/>
                    <a:pt x="3090" y="7296"/>
                    <a:pt x="3193" y="7192"/>
                  </a:cubicBezTo>
                  <a:cubicBezTo>
                    <a:pt x="3479" y="6854"/>
                    <a:pt x="3790" y="6569"/>
                    <a:pt x="4128" y="6283"/>
                  </a:cubicBezTo>
                  <a:cubicBezTo>
                    <a:pt x="4465" y="5998"/>
                    <a:pt x="4855" y="5660"/>
                    <a:pt x="5244" y="5375"/>
                  </a:cubicBezTo>
                  <a:cubicBezTo>
                    <a:pt x="5452" y="5219"/>
                    <a:pt x="5686" y="5063"/>
                    <a:pt x="5893" y="4933"/>
                  </a:cubicBezTo>
                  <a:cubicBezTo>
                    <a:pt x="6075" y="4856"/>
                    <a:pt x="6231" y="4804"/>
                    <a:pt x="6413" y="4752"/>
                  </a:cubicBezTo>
                  <a:cubicBezTo>
                    <a:pt x="6854" y="4648"/>
                    <a:pt x="7295" y="4544"/>
                    <a:pt x="7737" y="4492"/>
                  </a:cubicBezTo>
                  <a:cubicBezTo>
                    <a:pt x="8199" y="4441"/>
                    <a:pt x="8636" y="4415"/>
                    <a:pt x="9098" y="4414"/>
                  </a:cubicBezTo>
                  <a:lnTo>
                    <a:pt x="9098" y="4414"/>
                  </a:lnTo>
                  <a:cubicBezTo>
                    <a:pt x="9458" y="4415"/>
                    <a:pt x="9817" y="4440"/>
                    <a:pt x="10177" y="4440"/>
                  </a:cubicBezTo>
                  <a:cubicBezTo>
                    <a:pt x="10514" y="4440"/>
                    <a:pt x="10878" y="4492"/>
                    <a:pt x="11241" y="4518"/>
                  </a:cubicBezTo>
                  <a:cubicBezTo>
                    <a:pt x="11579" y="4544"/>
                    <a:pt x="11942" y="4596"/>
                    <a:pt x="12280" y="4622"/>
                  </a:cubicBezTo>
                  <a:lnTo>
                    <a:pt x="13370" y="4752"/>
                  </a:lnTo>
                  <a:cubicBezTo>
                    <a:pt x="13474" y="4752"/>
                    <a:pt x="13500" y="4596"/>
                    <a:pt x="13396" y="4570"/>
                  </a:cubicBezTo>
                  <a:lnTo>
                    <a:pt x="13344" y="4544"/>
                  </a:lnTo>
                  <a:cubicBezTo>
                    <a:pt x="13033" y="4518"/>
                    <a:pt x="12695" y="4466"/>
                    <a:pt x="12383" y="4414"/>
                  </a:cubicBezTo>
                  <a:lnTo>
                    <a:pt x="11319" y="4284"/>
                  </a:lnTo>
                  <a:cubicBezTo>
                    <a:pt x="10618" y="4206"/>
                    <a:pt x="9917" y="4129"/>
                    <a:pt x="9190" y="4077"/>
                  </a:cubicBezTo>
                  <a:lnTo>
                    <a:pt x="8152" y="4077"/>
                  </a:lnTo>
                  <a:cubicBezTo>
                    <a:pt x="7814" y="4077"/>
                    <a:pt x="7451" y="4103"/>
                    <a:pt x="7113" y="4155"/>
                  </a:cubicBezTo>
                  <a:cubicBezTo>
                    <a:pt x="7010" y="4155"/>
                    <a:pt x="6932" y="4206"/>
                    <a:pt x="6828" y="4206"/>
                  </a:cubicBezTo>
                  <a:lnTo>
                    <a:pt x="7555" y="3765"/>
                  </a:lnTo>
                  <a:cubicBezTo>
                    <a:pt x="8178" y="3376"/>
                    <a:pt x="8827" y="2986"/>
                    <a:pt x="9450" y="2623"/>
                  </a:cubicBezTo>
                  <a:lnTo>
                    <a:pt x="9502" y="2623"/>
                  </a:lnTo>
                  <a:cubicBezTo>
                    <a:pt x="9658" y="2571"/>
                    <a:pt x="9839" y="2519"/>
                    <a:pt x="10021" y="2467"/>
                  </a:cubicBezTo>
                  <a:cubicBezTo>
                    <a:pt x="10177" y="2415"/>
                    <a:pt x="10436" y="2363"/>
                    <a:pt x="10644" y="2311"/>
                  </a:cubicBezTo>
                  <a:cubicBezTo>
                    <a:pt x="10852" y="2259"/>
                    <a:pt x="11059" y="2233"/>
                    <a:pt x="11267" y="2208"/>
                  </a:cubicBezTo>
                  <a:cubicBezTo>
                    <a:pt x="11475" y="2156"/>
                    <a:pt x="11683" y="2130"/>
                    <a:pt x="11916" y="2104"/>
                  </a:cubicBezTo>
                  <a:cubicBezTo>
                    <a:pt x="12150" y="2078"/>
                    <a:pt x="12332" y="2078"/>
                    <a:pt x="12539" y="2052"/>
                  </a:cubicBezTo>
                  <a:cubicBezTo>
                    <a:pt x="12591" y="2052"/>
                    <a:pt x="12617" y="2000"/>
                    <a:pt x="12617" y="1948"/>
                  </a:cubicBezTo>
                  <a:cubicBezTo>
                    <a:pt x="12617" y="1927"/>
                    <a:pt x="12583" y="1889"/>
                    <a:pt x="12556" y="1889"/>
                  </a:cubicBezTo>
                  <a:cubicBezTo>
                    <a:pt x="12550" y="1889"/>
                    <a:pt x="12544" y="1891"/>
                    <a:pt x="12539" y="1896"/>
                  </a:cubicBezTo>
                  <a:cubicBezTo>
                    <a:pt x="12280" y="1896"/>
                    <a:pt x="12020" y="1922"/>
                    <a:pt x="11760" y="1948"/>
                  </a:cubicBezTo>
                  <a:cubicBezTo>
                    <a:pt x="11501" y="1974"/>
                    <a:pt x="11215" y="2000"/>
                    <a:pt x="10930" y="2052"/>
                  </a:cubicBezTo>
                  <a:cubicBezTo>
                    <a:pt x="10722" y="2078"/>
                    <a:pt x="10488" y="2130"/>
                    <a:pt x="10255" y="2182"/>
                  </a:cubicBezTo>
                  <a:lnTo>
                    <a:pt x="10488" y="2052"/>
                  </a:lnTo>
                  <a:cubicBezTo>
                    <a:pt x="11345" y="1533"/>
                    <a:pt x="12202" y="987"/>
                    <a:pt x="13007" y="390"/>
                  </a:cubicBezTo>
                  <a:cubicBezTo>
                    <a:pt x="13058" y="338"/>
                    <a:pt x="13007" y="235"/>
                    <a:pt x="12929" y="235"/>
                  </a:cubicBezTo>
                  <a:cubicBezTo>
                    <a:pt x="12929" y="235"/>
                    <a:pt x="12903" y="235"/>
                    <a:pt x="12877" y="260"/>
                  </a:cubicBezTo>
                  <a:cubicBezTo>
                    <a:pt x="12435" y="598"/>
                    <a:pt x="11968" y="909"/>
                    <a:pt x="11475" y="1221"/>
                  </a:cubicBezTo>
                  <a:cubicBezTo>
                    <a:pt x="10930" y="1559"/>
                    <a:pt x="10359" y="1870"/>
                    <a:pt x="9813" y="2208"/>
                  </a:cubicBezTo>
                  <a:cubicBezTo>
                    <a:pt x="10047" y="1922"/>
                    <a:pt x="10281" y="1662"/>
                    <a:pt x="10488" y="1377"/>
                  </a:cubicBezTo>
                  <a:cubicBezTo>
                    <a:pt x="10774" y="987"/>
                    <a:pt x="11059" y="546"/>
                    <a:pt x="11293" y="105"/>
                  </a:cubicBezTo>
                  <a:cubicBezTo>
                    <a:pt x="11293" y="105"/>
                    <a:pt x="11293" y="79"/>
                    <a:pt x="11293" y="53"/>
                  </a:cubicBezTo>
                  <a:cubicBezTo>
                    <a:pt x="11293" y="27"/>
                    <a:pt x="11293" y="1"/>
                    <a:pt x="11267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35"/>
          <p:cNvGrpSpPr/>
          <p:nvPr/>
        </p:nvGrpSpPr>
        <p:grpSpPr>
          <a:xfrm rot="17460000">
            <a:off x="303530" y="4450715"/>
            <a:ext cx="392430" cy="861695"/>
            <a:chOff x="715100" y="2823675"/>
            <a:chExt cx="1124406" cy="2075119"/>
          </a:xfrm>
        </p:grpSpPr>
        <p:sp>
          <p:nvSpPr>
            <p:cNvPr id="828" name="Google Shape;828;p35"/>
            <p:cNvSpPr/>
            <p:nvPr/>
          </p:nvSpPr>
          <p:spPr>
            <a:xfrm>
              <a:off x="715100" y="2823675"/>
              <a:ext cx="1124406" cy="2075119"/>
            </a:xfrm>
            <a:custGeom>
              <a:avLst/>
              <a:gdLst/>
              <a:ahLst/>
              <a:cxnLst/>
              <a:rect l="l" t="t" r="r" b="b"/>
              <a:pathLst>
                <a:path w="20042" h="36988" extrusionOk="0">
                  <a:moveTo>
                    <a:pt x="6136" y="1"/>
                  </a:moveTo>
                  <a:cubicBezTo>
                    <a:pt x="5240" y="1"/>
                    <a:pt x="4390" y="547"/>
                    <a:pt x="4050" y="1448"/>
                  </a:cubicBezTo>
                  <a:cubicBezTo>
                    <a:pt x="3790" y="2175"/>
                    <a:pt x="3609" y="2953"/>
                    <a:pt x="3479" y="3732"/>
                  </a:cubicBezTo>
                  <a:cubicBezTo>
                    <a:pt x="3323" y="4511"/>
                    <a:pt x="3219" y="5290"/>
                    <a:pt x="3141" y="6095"/>
                  </a:cubicBezTo>
                  <a:cubicBezTo>
                    <a:pt x="3038" y="7626"/>
                    <a:pt x="3089" y="9184"/>
                    <a:pt x="3297" y="10742"/>
                  </a:cubicBezTo>
                  <a:cubicBezTo>
                    <a:pt x="3505" y="12170"/>
                    <a:pt x="3816" y="13571"/>
                    <a:pt x="4284" y="14947"/>
                  </a:cubicBezTo>
                  <a:cubicBezTo>
                    <a:pt x="4595" y="15934"/>
                    <a:pt x="4985" y="16920"/>
                    <a:pt x="5400" y="17881"/>
                  </a:cubicBezTo>
                  <a:cubicBezTo>
                    <a:pt x="4595" y="18192"/>
                    <a:pt x="3816" y="18556"/>
                    <a:pt x="3089" y="18971"/>
                  </a:cubicBezTo>
                  <a:cubicBezTo>
                    <a:pt x="2233" y="19439"/>
                    <a:pt x="1480" y="20036"/>
                    <a:pt x="857" y="20788"/>
                  </a:cubicBezTo>
                  <a:cubicBezTo>
                    <a:pt x="545" y="21178"/>
                    <a:pt x="312" y="21619"/>
                    <a:pt x="182" y="22087"/>
                  </a:cubicBezTo>
                  <a:cubicBezTo>
                    <a:pt x="26" y="22580"/>
                    <a:pt x="0" y="23099"/>
                    <a:pt x="52" y="23618"/>
                  </a:cubicBezTo>
                  <a:cubicBezTo>
                    <a:pt x="78" y="24085"/>
                    <a:pt x="234" y="24527"/>
                    <a:pt x="441" y="24942"/>
                  </a:cubicBezTo>
                  <a:cubicBezTo>
                    <a:pt x="571" y="25150"/>
                    <a:pt x="701" y="25332"/>
                    <a:pt x="857" y="25513"/>
                  </a:cubicBezTo>
                  <a:cubicBezTo>
                    <a:pt x="1039" y="25695"/>
                    <a:pt x="1246" y="25851"/>
                    <a:pt x="1480" y="25955"/>
                  </a:cubicBezTo>
                  <a:cubicBezTo>
                    <a:pt x="1350" y="26318"/>
                    <a:pt x="1272" y="26682"/>
                    <a:pt x="1194" y="27071"/>
                  </a:cubicBezTo>
                  <a:cubicBezTo>
                    <a:pt x="883" y="28706"/>
                    <a:pt x="1090" y="30420"/>
                    <a:pt x="1739" y="31952"/>
                  </a:cubicBezTo>
                  <a:cubicBezTo>
                    <a:pt x="2285" y="33224"/>
                    <a:pt x="3167" y="34314"/>
                    <a:pt x="4284" y="35145"/>
                  </a:cubicBezTo>
                  <a:cubicBezTo>
                    <a:pt x="5374" y="35950"/>
                    <a:pt x="6620" y="36495"/>
                    <a:pt x="7944" y="36754"/>
                  </a:cubicBezTo>
                  <a:cubicBezTo>
                    <a:pt x="8671" y="36910"/>
                    <a:pt x="9398" y="36988"/>
                    <a:pt x="10125" y="36988"/>
                  </a:cubicBezTo>
                  <a:cubicBezTo>
                    <a:pt x="10774" y="36988"/>
                    <a:pt x="11397" y="36936"/>
                    <a:pt x="12020" y="36832"/>
                  </a:cubicBezTo>
                  <a:cubicBezTo>
                    <a:pt x="13422" y="36599"/>
                    <a:pt x="14772" y="36079"/>
                    <a:pt x="15940" y="35249"/>
                  </a:cubicBezTo>
                  <a:cubicBezTo>
                    <a:pt x="17264" y="34366"/>
                    <a:pt x="18328" y="33172"/>
                    <a:pt x="19081" y="31796"/>
                  </a:cubicBezTo>
                  <a:cubicBezTo>
                    <a:pt x="19782" y="30420"/>
                    <a:pt x="20042" y="28888"/>
                    <a:pt x="19808" y="27382"/>
                  </a:cubicBezTo>
                  <a:cubicBezTo>
                    <a:pt x="19549" y="25851"/>
                    <a:pt x="18925" y="24449"/>
                    <a:pt x="17965" y="23255"/>
                  </a:cubicBezTo>
                  <a:cubicBezTo>
                    <a:pt x="17394" y="22502"/>
                    <a:pt x="16745" y="21853"/>
                    <a:pt x="16018" y="21282"/>
                  </a:cubicBezTo>
                  <a:cubicBezTo>
                    <a:pt x="16252" y="20866"/>
                    <a:pt x="16381" y="20373"/>
                    <a:pt x="16329" y="19906"/>
                  </a:cubicBezTo>
                  <a:cubicBezTo>
                    <a:pt x="16303" y="19490"/>
                    <a:pt x="16200" y="19075"/>
                    <a:pt x="16018" y="18712"/>
                  </a:cubicBezTo>
                  <a:cubicBezTo>
                    <a:pt x="15784" y="18270"/>
                    <a:pt x="15473" y="17907"/>
                    <a:pt x="15109" y="17621"/>
                  </a:cubicBezTo>
                  <a:cubicBezTo>
                    <a:pt x="14720" y="17336"/>
                    <a:pt x="14330" y="17102"/>
                    <a:pt x="13889" y="16972"/>
                  </a:cubicBezTo>
                  <a:cubicBezTo>
                    <a:pt x="13448" y="16816"/>
                    <a:pt x="13006" y="16713"/>
                    <a:pt x="12539" y="16635"/>
                  </a:cubicBezTo>
                  <a:cubicBezTo>
                    <a:pt x="12098" y="16583"/>
                    <a:pt x="11631" y="16531"/>
                    <a:pt x="11189" y="16531"/>
                  </a:cubicBezTo>
                  <a:cubicBezTo>
                    <a:pt x="10800" y="16531"/>
                    <a:pt x="10410" y="16557"/>
                    <a:pt x="9969" y="16609"/>
                  </a:cubicBezTo>
                  <a:cubicBezTo>
                    <a:pt x="9580" y="16635"/>
                    <a:pt x="9216" y="16687"/>
                    <a:pt x="8853" y="16765"/>
                  </a:cubicBezTo>
                  <a:cubicBezTo>
                    <a:pt x="8697" y="16375"/>
                    <a:pt x="8567" y="15986"/>
                    <a:pt x="8437" y="15622"/>
                  </a:cubicBezTo>
                  <a:cubicBezTo>
                    <a:pt x="8178" y="14610"/>
                    <a:pt x="7944" y="13701"/>
                    <a:pt x="7788" y="12870"/>
                  </a:cubicBezTo>
                  <a:cubicBezTo>
                    <a:pt x="7607" y="11884"/>
                    <a:pt x="7503" y="10871"/>
                    <a:pt x="7477" y="9859"/>
                  </a:cubicBezTo>
                  <a:cubicBezTo>
                    <a:pt x="7477" y="8743"/>
                    <a:pt x="7529" y="7652"/>
                    <a:pt x="7659" y="6536"/>
                  </a:cubicBezTo>
                  <a:cubicBezTo>
                    <a:pt x="7710" y="5939"/>
                    <a:pt x="7814" y="5290"/>
                    <a:pt x="7944" y="4589"/>
                  </a:cubicBezTo>
                  <a:cubicBezTo>
                    <a:pt x="7996" y="4303"/>
                    <a:pt x="8048" y="4018"/>
                    <a:pt x="8100" y="3732"/>
                  </a:cubicBezTo>
                  <a:cubicBezTo>
                    <a:pt x="8178" y="3317"/>
                    <a:pt x="8256" y="2902"/>
                    <a:pt x="8334" y="2486"/>
                  </a:cubicBezTo>
                  <a:cubicBezTo>
                    <a:pt x="8437" y="1500"/>
                    <a:pt x="7892" y="539"/>
                    <a:pt x="6932" y="150"/>
                  </a:cubicBezTo>
                  <a:cubicBezTo>
                    <a:pt x="6670" y="49"/>
                    <a:pt x="6401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821416" y="3915670"/>
              <a:ext cx="962775" cy="927823"/>
            </a:xfrm>
            <a:custGeom>
              <a:avLst/>
              <a:gdLst/>
              <a:ahLst/>
              <a:cxnLst/>
              <a:rect l="l" t="t" r="r" b="b"/>
              <a:pathLst>
                <a:path w="17161" h="16538" extrusionOk="0">
                  <a:moveTo>
                    <a:pt x="6932" y="0"/>
                  </a:moveTo>
                  <a:lnTo>
                    <a:pt x="6906" y="26"/>
                  </a:lnTo>
                  <a:lnTo>
                    <a:pt x="6854" y="26"/>
                  </a:lnTo>
                  <a:cubicBezTo>
                    <a:pt x="6542" y="26"/>
                    <a:pt x="6231" y="182"/>
                    <a:pt x="6049" y="468"/>
                  </a:cubicBezTo>
                  <a:cubicBezTo>
                    <a:pt x="5997" y="416"/>
                    <a:pt x="5919" y="416"/>
                    <a:pt x="5841" y="416"/>
                  </a:cubicBezTo>
                  <a:cubicBezTo>
                    <a:pt x="5764" y="416"/>
                    <a:pt x="5660" y="442"/>
                    <a:pt x="5608" y="494"/>
                  </a:cubicBezTo>
                  <a:cubicBezTo>
                    <a:pt x="3609" y="1999"/>
                    <a:pt x="883" y="4362"/>
                    <a:pt x="260" y="7763"/>
                  </a:cubicBezTo>
                  <a:cubicBezTo>
                    <a:pt x="0" y="9217"/>
                    <a:pt x="156" y="10722"/>
                    <a:pt x="753" y="12072"/>
                  </a:cubicBezTo>
                  <a:cubicBezTo>
                    <a:pt x="1220" y="13189"/>
                    <a:pt x="1999" y="14149"/>
                    <a:pt x="2986" y="14876"/>
                  </a:cubicBezTo>
                  <a:cubicBezTo>
                    <a:pt x="3972" y="15577"/>
                    <a:pt x="5089" y="16096"/>
                    <a:pt x="6283" y="16330"/>
                  </a:cubicBezTo>
                  <a:cubicBezTo>
                    <a:pt x="6932" y="16486"/>
                    <a:pt x="7581" y="16537"/>
                    <a:pt x="8256" y="16537"/>
                  </a:cubicBezTo>
                  <a:cubicBezTo>
                    <a:pt x="8827" y="16537"/>
                    <a:pt x="9424" y="16486"/>
                    <a:pt x="9995" y="16408"/>
                  </a:cubicBezTo>
                  <a:cubicBezTo>
                    <a:pt x="11241" y="16200"/>
                    <a:pt x="12461" y="15707"/>
                    <a:pt x="13500" y="14980"/>
                  </a:cubicBezTo>
                  <a:cubicBezTo>
                    <a:pt x="14694" y="14175"/>
                    <a:pt x="15655" y="13111"/>
                    <a:pt x="16356" y="11865"/>
                  </a:cubicBezTo>
                  <a:cubicBezTo>
                    <a:pt x="16953" y="10696"/>
                    <a:pt x="17160" y="9346"/>
                    <a:pt x="16953" y="8048"/>
                  </a:cubicBezTo>
                  <a:cubicBezTo>
                    <a:pt x="16719" y="6698"/>
                    <a:pt x="16148" y="5452"/>
                    <a:pt x="15291" y="4388"/>
                  </a:cubicBezTo>
                  <a:cubicBezTo>
                    <a:pt x="14382" y="3220"/>
                    <a:pt x="13266" y="2259"/>
                    <a:pt x="11994" y="1532"/>
                  </a:cubicBezTo>
                  <a:cubicBezTo>
                    <a:pt x="11319" y="1143"/>
                    <a:pt x="10592" y="831"/>
                    <a:pt x="9865" y="598"/>
                  </a:cubicBezTo>
                  <a:cubicBezTo>
                    <a:pt x="9450" y="468"/>
                    <a:pt x="9035" y="364"/>
                    <a:pt x="8593" y="260"/>
                  </a:cubicBezTo>
                  <a:cubicBezTo>
                    <a:pt x="8048" y="130"/>
                    <a:pt x="7503" y="52"/>
                    <a:pt x="6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1082128" y="4592894"/>
              <a:ext cx="170047" cy="145979"/>
            </a:xfrm>
            <a:custGeom>
              <a:avLst/>
              <a:gdLst/>
              <a:ahLst/>
              <a:cxnLst/>
              <a:rect l="l" t="t" r="r" b="b"/>
              <a:pathLst>
                <a:path w="3031" h="2602" extrusionOk="0">
                  <a:moveTo>
                    <a:pt x="1279" y="1"/>
                  </a:moveTo>
                  <a:cubicBezTo>
                    <a:pt x="1268" y="1"/>
                    <a:pt x="1257" y="1"/>
                    <a:pt x="1246" y="1"/>
                  </a:cubicBezTo>
                  <a:cubicBezTo>
                    <a:pt x="545" y="27"/>
                    <a:pt x="0" y="598"/>
                    <a:pt x="0" y="1299"/>
                  </a:cubicBezTo>
                  <a:cubicBezTo>
                    <a:pt x="0" y="2085"/>
                    <a:pt x="647" y="2601"/>
                    <a:pt x="1315" y="2601"/>
                  </a:cubicBezTo>
                  <a:cubicBezTo>
                    <a:pt x="1640" y="2601"/>
                    <a:pt x="1970" y="2480"/>
                    <a:pt x="2233" y="2208"/>
                  </a:cubicBezTo>
                  <a:cubicBezTo>
                    <a:pt x="3030" y="1359"/>
                    <a:pt x="2426" y="1"/>
                    <a:pt x="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955391" y="4461836"/>
              <a:ext cx="91447" cy="77590"/>
            </a:xfrm>
            <a:custGeom>
              <a:avLst/>
              <a:gdLst/>
              <a:ahLst/>
              <a:cxnLst/>
              <a:rect l="l" t="t" r="r" b="b"/>
              <a:pathLst>
                <a:path w="1630" h="1383" extrusionOk="0">
                  <a:moveTo>
                    <a:pt x="732" y="0"/>
                  </a:moveTo>
                  <a:cubicBezTo>
                    <a:pt x="722" y="0"/>
                    <a:pt x="712" y="0"/>
                    <a:pt x="702" y="1"/>
                  </a:cubicBezTo>
                  <a:cubicBezTo>
                    <a:pt x="312" y="1"/>
                    <a:pt x="1" y="312"/>
                    <a:pt x="27" y="702"/>
                  </a:cubicBezTo>
                  <a:cubicBezTo>
                    <a:pt x="27" y="1117"/>
                    <a:pt x="361" y="1382"/>
                    <a:pt x="715" y="1382"/>
                  </a:cubicBezTo>
                  <a:cubicBezTo>
                    <a:pt x="892" y="1382"/>
                    <a:pt x="1074" y="1316"/>
                    <a:pt x="1221" y="1169"/>
                  </a:cubicBezTo>
                  <a:cubicBezTo>
                    <a:pt x="1629" y="735"/>
                    <a:pt x="1310" y="0"/>
                    <a:pt x="7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1199328" y="4490449"/>
              <a:ext cx="37252" cy="35569"/>
            </a:xfrm>
            <a:custGeom>
              <a:avLst/>
              <a:gdLst/>
              <a:ahLst/>
              <a:cxnLst/>
              <a:rect l="l" t="t" r="r" b="b"/>
              <a:pathLst>
                <a:path w="664" h="634" extrusionOk="0">
                  <a:moveTo>
                    <a:pt x="326" y="0"/>
                  </a:moveTo>
                  <a:cubicBezTo>
                    <a:pt x="162" y="0"/>
                    <a:pt x="1" y="111"/>
                    <a:pt x="14" y="321"/>
                  </a:cubicBezTo>
                  <a:cubicBezTo>
                    <a:pt x="14" y="477"/>
                    <a:pt x="144" y="633"/>
                    <a:pt x="326" y="633"/>
                  </a:cubicBezTo>
                  <a:cubicBezTo>
                    <a:pt x="507" y="633"/>
                    <a:pt x="663" y="477"/>
                    <a:pt x="663" y="321"/>
                  </a:cubicBezTo>
                  <a:cubicBezTo>
                    <a:pt x="650" y="104"/>
                    <a:pt x="486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1344299" y="4613315"/>
              <a:ext cx="100536" cy="100536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883" y="1"/>
                  </a:moveTo>
                  <a:cubicBezTo>
                    <a:pt x="390" y="27"/>
                    <a:pt x="0" y="416"/>
                    <a:pt x="26" y="909"/>
                  </a:cubicBezTo>
                  <a:cubicBezTo>
                    <a:pt x="26" y="1403"/>
                    <a:pt x="441" y="1792"/>
                    <a:pt x="935" y="1792"/>
                  </a:cubicBezTo>
                  <a:cubicBezTo>
                    <a:pt x="1402" y="1766"/>
                    <a:pt x="1791" y="1351"/>
                    <a:pt x="1791" y="883"/>
                  </a:cubicBezTo>
                  <a:cubicBezTo>
                    <a:pt x="1765" y="390"/>
                    <a:pt x="1376" y="1"/>
                    <a:pt x="8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1389406" y="4281240"/>
              <a:ext cx="115122" cy="98740"/>
            </a:xfrm>
            <a:custGeom>
              <a:avLst/>
              <a:gdLst/>
              <a:ahLst/>
              <a:cxnLst/>
              <a:rect l="l" t="t" r="r" b="b"/>
              <a:pathLst>
                <a:path w="2052" h="1760" extrusionOk="0">
                  <a:moveTo>
                    <a:pt x="858" y="1"/>
                  </a:moveTo>
                  <a:cubicBezTo>
                    <a:pt x="390" y="27"/>
                    <a:pt x="1" y="416"/>
                    <a:pt x="1" y="909"/>
                  </a:cubicBezTo>
                  <a:cubicBezTo>
                    <a:pt x="18" y="1426"/>
                    <a:pt x="435" y="1759"/>
                    <a:pt x="872" y="1759"/>
                  </a:cubicBezTo>
                  <a:cubicBezTo>
                    <a:pt x="1095" y="1759"/>
                    <a:pt x="1323" y="1673"/>
                    <a:pt x="1507" y="1480"/>
                  </a:cubicBezTo>
                  <a:cubicBezTo>
                    <a:pt x="2052" y="935"/>
                    <a:pt x="1636" y="1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766042" y="2878656"/>
              <a:ext cx="812757" cy="1395325"/>
            </a:xfrm>
            <a:custGeom>
              <a:avLst/>
              <a:gdLst/>
              <a:ahLst/>
              <a:cxnLst/>
              <a:rect l="l" t="t" r="r" b="b"/>
              <a:pathLst>
                <a:path w="14487" h="24871" extrusionOk="0">
                  <a:moveTo>
                    <a:pt x="5245" y="0"/>
                  </a:moveTo>
                  <a:cubicBezTo>
                    <a:pt x="4726" y="0"/>
                    <a:pt x="4258" y="312"/>
                    <a:pt x="4077" y="779"/>
                  </a:cubicBezTo>
                  <a:cubicBezTo>
                    <a:pt x="3843" y="1480"/>
                    <a:pt x="3661" y="2207"/>
                    <a:pt x="3531" y="2934"/>
                  </a:cubicBezTo>
                  <a:cubicBezTo>
                    <a:pt x="3376" y="3687"/>
                    <a:pt x="3272" y="4440"/>
                    <a:pt x="3194" y="5193"/>
                  </a:cubicBezTo>
                  <a:cubicBezTo>
                    <a:pt x="3116" y="6672"/>
                    <a:pt x="3168" y="8152"/>
                    <a:pt x="3376" y="9632"/>
                  </a:cubicBezTo>
                  <a:cubicBezTo>
                    <a:pt x="3557" y="11008"/>
                    <a:pt x="3869" y="12358"/>
                    <a:pt x="4310" y="13682"/>
                  </a:cubicBezTo>
                  <a:cubicBezTo>
                    <a:pt x="4726" y="14954"/>
                    <a:pt x="5245" y="16200"/>
                    <a:pt x="5816" y="17420"/>
                  </a:cubicBezTo>
                  <a:cubicBezTo>
                    <a:pt x="4726" y="17784"/>
                    <a:pt x="3661" y="18251"/>
                    <a:pt x="2675" y="18822"/>
                  </a:cubicBezTo>
                  <a:cubicBezTo>
                    <a:pt x="1922" y="19211"/>
                    <a:pt x="1273" y="19757"/>
                    <a:pt x="728" y="20406"/>
                  </a:cubicBezTo>
                  <a:cubicBezTo>
                    <a:pt x="234" y="20977"/>
                    <a:pt x="1" y="21756"/>
                    <a:pt x="131" y="22508"/>
                  </a:cubicBezTo>
                  <a:cubicBezTo>
                    <a:pt x="156" y="22846"/>
                    <a:pt x="260" y="23157"/>
                    <a:pt x="416" y="23469"/>
                  </a:cubicBezTo>
                  <a:cubicBezTo>
                    <a:pt x="468" y="23573"/>
                    <a:pt x="546" y="23703"/>
                    <a:pt x="650" y="23806"/>
                  </a:cubicBezTo>
                  <a:cubicBezTo>
                    <a:pt x="780" y="23936"/>
                    <a:pt x="935" y="24040"/>
                    <a:pt x="1117" y="24118"/>
                  </a:cubicBezTo>
                  <a:cubicBezTo>
                    <a:pt x="1299" y="24222"/>
                    <a:pt x="1532" y="24248"/>
                    <a:pt x="1740" y="24248"/>
                  </a:cubicBezTo>
                  <a:lnTo>
                    <a:pt x="2026" y="24248"/>
                  </a:lnTo>
                  <a:cubicBezTo>
                    <a:pt x="2155" y="24248"/>
                    <a:pt x="2285" y="24222"/>
                    <a:pt x="2415" y="24170"/>
                  </a:cubicBezTo>
                  <a:cubicBezTo>
                    <a:pt x="2623" y="24118"/>
                    <a:pt x="2804" y="24040"/>
                    <a:pt x="2986" y="23962"/>
                  </a:cubicBezTo>
                  <a:cubicBezTo>
                    <a:pt x="3324" y="23806"/>
                    <a:pt x="3661" y="23599"/>
                    <a:pt x="3999" y="23391"/>
                  </a:cubicBezTo>
                  <a:cubicBezTo>
                    <a:pt x="4310" y="23157"/>
                    <a:pt x="4622" y="22898"/>
                    <a:pt x="4907" y="22638"/>
                  </a:cubicBezTo>
                  <a:cubicBezTo>
                    <a:pt x="5115" y="22456"/>
                    <a:pt x="5297" y="22275"/>
                    <a:pt x="5478" y="22067"/>
                  </a:cubicBezTo>
                  <a:cubicBezTo>
                    <a:pt x="5712" y="22820"/>
                    <a:pt x="6127" y="23495"/>
                    <a:pt x="6647" y="24066"/>
                  </a:cubicBezTo>
                  <a:cubicBezTo>
                    <a:pt x="6932" y="24378"/>
                    <a:pt x="7296" y="24637"/>
                    <a:pt x="7685" y="24793"/>
                  </a:cubicBezTo>
                  <a:cubicBezTo>
                    <a:pt x="7841" y="24845"/>
                    <a:pt x="8023" y="24871"/>
                    <a:pt x="8178" y="24871"/>
                  </a:cubicBezTo>
                  <a:cubicBezTo>
                    <a:pt x="8386" y="24871"/>
                    <a:pt x="8568" y="24845"/>
                    <a:pt x="8750" y="24793"/>
                  </a:cubicBezTo>
                  <a:cubicBezTo>
                    <a:pt x="8879" y="24741"/>
                    <a:pt x="9035" y="24637"/>
                    <a:pt x="9139" y="24533"/>
                  </a:cubicBezTo>
                  <a:cubicBezTo>
                    <a:pt x="9295" y="24404"/>
                    <a:pt x="9399" y="24248"/>
                    <a:pt x="9502" y="24066"/>
                  </a:cubicBezTo>
                  <a:cubicBezTo>
                    <a:pt x="9658" y="23703"/>
                    <a:pt x="9736" y="23313"/>
                    <a:pt x="9710" y="22924"/>
                  </a:cubicBezTo>
                  <a:cubicBezTo>
                    <a:pt x="9658" y="22379"/>
                    <a:pt x="9528" y="21859"/>
                    <a:pt x="9347" y="21366"/>
                  </a:cubicBezTo>
                  <a:cubicBezTo>
                    <a:pt x="9217" y="21055"/>
                    <a:pt x="9087" y="20743"/>
                    <a:pt x="8905" y="20457"/>
                  </a:cubicBezTo>
                  <a:lnTo>
                    <a:pt x="8905" y="20457"/>
                  </a:lnTo>
                  <a:lnTo>
                    <a:pt x="9165" y="20509"/>
                  </a:lnTo>
                  <a:lnTo>
                    <a:pt x="9450" y="20535"/>
                  </a:lnTo>
                  <a:cubicBezTo>
                    <a:pt x="10177" y="20639"/>
                    <a:pt x="10904" y="20691"/>
                    <a:pt x="11631" y="20691"/>
                  </a:cubicBezTo>
                  <a:lnTo>
                    <a:pt x="11787" y="20691"/>
                  </a:lnTo>
                  <a:cubicBezTo>
                    <a:pt x="11849" y="20694"/>
                    <a:pt x="11912" y="20695"/>
                    <a:pt x="11974" y="20695"/>
                  </a:cubicBezTo>
                  <a:cubicBezTo>
                    <a:pt x="12534" y="20695"/>
                    <a:pt x="13090" y="20590"/>
                    <a:pt x="13604" y="20380"/>
                  </a:cubicBezTo>
                  <a:cubicBezTo>
                    <a:pt x="13864" y="20250"/>
                    <a:pt x="14071" y="20068"/>
                    <a:pt x="14253" y="19834"/>
                  </a:cubicBezTo>
                  <a:cubicBezTo>
                    <a:pt x="14409" y="19575"/>
                    <a:pt x="14487" y="19289"/>
                    <a:pt x="14461" y="18978"/>
                  </a:cubicBezTo>
                  <a:cubicBezTo>
                    <a:pt x="14435" y="18692"/>
                    <a:pt x="14357" y="18407"/>
                    <a:pt x="14253" y="18173"/>
                  </a:cubicBezTo>
                  <a:cubicBezTo>
                    <a:pt x="14071" y="17861"/>
                    <a:pt x="13864" y="17602"/>
                    <a:pt x="13604" y="17394"/>
                  </a:cubicBezTo>
                  <a:cubicBezTo>
                    <a:pt x="13293" y="17186"/>
                    <a:pt x="12981" y="17031"/>
                    <a:pt x="12644" y="16901"/>
                  </a:cubicBezTo>
                  <a:cubicBezTo>
                    <a:pt x="12280" y="16771"/>
                    <a:pt x="11891" y="16693"/>
                    <a:pt x="11501" y="16641"/>
                  </a:cubicBezTo>
                  <a:cubicBezTo>
                    <a:pt x="11086" y="16563"/>
                    <a:pt x="10697" y="16537"/>
                    <a:pt x="10281" y="16537"/>
                  </a:cubicBezTo>
                  <a:cubicBezTo>
                    <a:pt x="9892" y="16537"/>
                    <a:pt x="9528" y="16563"/>
                    <a:pt x="9165" y="16589"/>
                  </a:cubicBezTo>
                  <a:cubicBezTo>
                    <a:pt x="8542" y="16641"/>
                    <a:pt x="7945" y="16771"/>
                    <a:pt x="7374" y="16979"/>
                  </a:cubicBezTo>
                  <a:cubicBezTo>
                    <a:pt x="7088" y="16330"/>
                    <a:pt x="6828" y="15629"/>
                    <a:pt x="6621" y="14902"/>
                  </a:cubicBezTo>
                  <a:cubicBezTo>
                    <a:pt x="6335" y="13863"/>
                    <a:pt x="6102" y="12955"/>
                    <a:pt x="5946" y="12072"/>
                  </a:cubicBezTo>
                  <a:cubicBezTo>
                    <a:pt x="5764" y="11034"/>
                    <a:pt x="5660" y="9969"/>
                    <a:pt x="5608" y="8905"/>
                  </a:cubicBezTo>
                  <a:cubicBezTo>
                    <a:pt x="5608" y="7763"/>
                    <a:pt x="5686" y="6594"/>
                    <a:pt x="5816" y="5452"/>
                  </a:cubicBezTo>
                  <a:cubicBezTo>
                    <a:pt x="5868" y="4777"/>
                    <a:pt x="5972" y="4128"/>
                    <a:pt x="6102" y="3453"/>
                  </a:cubicBezTo>
                  <a:cubicBezTo>
                    <a:pt x="6153" y="3168"/>
                    <a:pt x="6205" y="2856"/>
                    <a:pt x="6257" y="2571"/>
                  </a:cubicBezTo>
                  <a:cubicBezTo>
                    <a:pt x="6335" y="2181"/>
                    <a:pt x="6439" y="1766"/>
                    <a:pt x="6491" y="1376"/>
                  </a:cubicBezTo>
                  <a:cubicBezTo>
                    <a:pt x="6543" y="805"/>
                    <a:pt x="6231" y="286"/>
                    <a:pt x="5712" y="78"/>
                  </a:cubicBezTo>
                  <a:cubicBezTo>
                    <a:pt x="5556" y="26"/>
                    <a:pt x="5401" y="0"/>
                    <a:pt x="5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902" t="43498" r="55813" b="37611"/>
          <a:stretch>
            <a:fillRect/>
          </a:stretch>
        </p:blipFill>
        <p:spPr>
          <a:xfrm>
            <a:off x="4859655" y="2138045"/>
            <a:ext cx="1214755" cy="117538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56587" t="43551" r="1156" b="37348"/>
          <a:stretch>
            <a:fillRect/>
          </a:stretch>
        </p:blipFill>
        <p:spPr>
          <a:xfrm>
            <a:off x="5795645" y="3179445"/>
            <a:ext cx="1315720" cy="1288415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1404" t="43530" r="56827" b="37681"/>
          <a:stretch>
            <a:fillRect/>
          </a:stretch>
        </p:blipFill>
        <p:spPr>
          <a:xfrm>
            <a:off x="6159500" y="1995805"/>
            <a:ext cx="1091565" cy="1063625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55840" t="43530" r="2222" b="37513"/>
          <a:stretch>
            <a:fillRect/>
          </a:stretch>
        </p:blipFill>
        <p:spPr>
          <a:xfrm>
            <a:off x="7407275" y="1707515"/>
            <a:ext cx="1341755" cy="1313815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27618" t="43522" r="30729" b="37385"/>
          <a:stretch>
            <a:fillRect/>
          </a:stretch>
        </p:blipFill>
        <p:spPr>
          <a:xfrm>
            <a:off x="7193280" y="3173095"/>
            <a:ext cx="1473200" cy="1462405"/>
          </a:xfrm>
          <a:prstGeom prst="ellipse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79070" y="1855470"/>
            <a:ext cx="4583430" cy="29686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2DC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539115" y="1831340"/>
            <a:ext cx="13265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>
                <a:solidFill>
                  <a:srgbClr val="000000"/>
                </a:solidFill>
                <a:latin typeface="Pattaya" panose="00000500000000000000" charset="0"/>
                <a:cs typeface="Pattaya" panose="00000500000000000000" charset="0"/>
              </a:rPr>
              <a:t>Luật chơi: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23215" y="2256790"/>
            <a:ext cx="4447540" cy="2526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Mỗi người chọn một cảm xúc và thể hiện (bằng vẻ mặt, cử chỉ, hơi thở, suy nghĩ) để mọi người cùng đoán.</a:t>
            </a:r>
          </a:p>
          <a:p>
            <a:pPr>
              <a:lnSpc>
                <a:spcPct val="110000"/>
              </a:lnSpc>
            </a:pPr>
            <a:r>
              <a:rPr lang="en-US" sz="24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- Phân công để cảm xúc nào cũng được thể hiện.</a:t>
            </a:r>
          </a:p>
        </p:txBody>
      </p:sp>
      <p:grpSp>
        <p:nvGrpSpPr>
          <p:cNvPr id="786" name="Google Shape;786;p35"/>
          <p:cNvGrpSpPr/>
          <p:nvPr/>
        </p:nvGrpSpPr>
        <p:grpSpPr>
          <a:xfrm flipH="1">
            <a:off x="4520565" y="4217035"/>
            <a:ext cx="655320" cy="864235"/>
            <a:chOff x="7383124" y="2651575"/>
            <a:chExt cx="1581845" cy="1913754"/>
          </a:xfrm>
        </p:grpSpPr>
        <p:sp>
          <p:nvSpPr>
            <p:cNvPr id="787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ghi nhớ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" y="-769620"/>
            <a:ext cx="7534910" cy="2663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3"/>
          <p:cNvSpPr/>
          <p:nvPr/>
        </p:nvSpPr>
        <p:spPr>
          <a:xfrm>
            <a:off x="1173480" y="196215"/>
            <a:ext cx="6965950" cy="117030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rgbClr val="AFF3FF"/>
          </a:solidFill>
          <a:ln w="12700" cap="flat" cmpd="sng" algn="ctr">
            <a:solidFill>
              <a:srgbClr val="69991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2800" b="1" dirty="0">
              <a:solidFill>
                <a:srgbClr val="000000"/>
              </a:solidFill>
              <a:latin typeface="iCiel Cadena" panose="02000503000000020004" charset="0"/>
              <a:cs typeface="iCiel Cadena" panose="02000503000000020004" charset="0"/>
            </a:endParaRPr>
          </a:p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000000"/>
                </a:solidFill>
                <a:latin typeface="iCiel Cadena" panose="02000503000000020004" charset="0"/>
                <a:cs typeface="iCiel Cadena" panose="02000503000000020004" charset="0"/>
              </a:rPr>
              <a:t>Khi tức giận, </a:t>
            </a:r>
            <a:r>
              <a:rPr lang="en-US" altLang="en-GB" sz="2800">
                <a:solidFill>
                  <a:srgbClr val="000000"/>
                </a:solidFill>
                <a:effectLst/>
                <a:latin typeface="iCiel Cadena" panose="02000503000000020004" charset="0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buồn bực, </a:t>
            </a:r>
          </a:p>
          <a:p>
            <a:pPr algn="ctr">
              <a:lnSpc>
                <a:spcPct val="130000"/>
              </a:lnSpc>
            </a:pPr>
            <a:r>
              <a:rPr lang="en-US" altLang="en-GB" sz="2800">
                <a:solidFill>
                  <a:srgbClr val="000000"/>
                </a:solidFill>
                <a:effectLst/>
                <a:latin typeface="iCiel Cadena" panose="02000503000000020004" charset="0"/>
                <a:ea typeface="Fredoka One" panose="02000000000000000000"/>
                <a:cs typeface="iCiel Cadena" panose="02000503000000020004" charset="0"/>
                <a:sym typeface="Fredoka One" panose="02000000000000000000"/>
              </a:rPr>
              <a:t>em làm thế nào để giải tỏa cảm xúc?</a:t>
            </a:r>
          </a:p>
          <a:p>
            <a:pPr algn="ctr">
              <a:lnSpc>
                <a:spcPct val="130000"/>
              </a:lnSpc>
            </a:pPr>
            <a:endParaRPr lang="en-US" altLang="en-GB" sz="2800" b="1" dirty="0">
              <a:solidFill>
                <a:srgbClr val="000000"/>
              </a:solidFill>
              <a:effectLst/>
              <a:latin typeface="iCiel Cadena" panose="02000503000000020004" charset="0"/>
              <a:ea typeface="Fredoka One" panose="02000000000000000000"/>
              <a:cs typeface="iCiel Cadena" panose="02000503000000020004" charset="0"/>
              <a:sym typeface="Fredoka One" panose="02000000000000000000"/>
            </a:endParaRPr>
          </a:p>
        </p:txBody>
      </p:sp>
      <p:pic>
        <p:nvPicPr>
          <p:cNvPr id="7" name="Picture 6" descr="[hanhtrangso.nxbgd.vn] Kiến tạo tri thức mới 2_ GIF6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3364230"/>
            <a:ext cx="2952115" cy="1678940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pic>
        <p:nvPicPr>
          <p:cNvPr id="8" name="Picture 7" descr="[hanhtrangso.nxbgd.vn] Kiến tạo tri thức mới 2_ GIF5_HT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10" y="3364230"/>
            <a:ext cx="2976880" cy="167576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pic>
        <p:nvPicPr>
          <p:cNvPr id="9" name="Picture 8" descr="[hanhtrangso.nxbgd.vn] Kiến tạo tri thức mới 2_ GIF4_HT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" y="3364230"/>
            <a:ext cx="2985135" cy="167957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pic>
        <p:nvPicPr>
          <p:cNvPr id="10" name="Picture 9" descr="[hanhtrangso.nxbgd.vn] Kiến tạo tri thức mới 2_ GIF3_HT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235" y="1564005"/>
            <a:ext cx="2938780" cy="1670050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pic>
        <p:nvPicPr>
          <p:cNvPr id="11" name="Picture 10" descr="[hanhtrangso.nxbgd.vn] Kiến tạo tri thức mới 2_ GIF2_HT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2610" y="1565275"/>
            <a:ext cx="2964815" cy="166814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pic>
        <p:nvPicPr>
          <p:cNvPr id="12" name="Picture 11" descr="[hanhtrangso.nxbgd.vn] Kiến tạo tri thức mới 2_  GIF1_HT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0" y="1565275"/>
            <a:ext cx="2971800" cy="167195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oogle Shape;1923;p54"/>
          <p:cNvGrpSpPr/>
          <p:nvPr/>
        </p:nvGrpSpPr>
        <p:grpSpPr>
          <a:xfrm>
            <a:off x="305435" y="842010"/>
            <a:ext cx="5357495" cy="3724275"/>
            <a:chOff x="4194275" y="1132225"/>
            <a:chExt cx="4262058" cy="2995974"/>
          </a:xfrm>
        </p:grpSpPr>
        <p:sp>
          <p:nvSpPr>
            <p:cNvPr id="1924" name="Google Shape;1924;p54"/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0" name="Google Shape;1930;p54"/>
          <p:cNvSpPr/>
          <p:nvPr/>
        </p:nvSpPr>
        <p:spPr>
          <a:xfrm rot="813408">
            <a:off x="7803813" y="195638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54"/>
          <p:cNvSpPr/>
          <p:nvPr/>
        </p:nvSpPr>
        <p:spPr>
          <a:xfrm rot="813408">
            <a:off x="7959937" y="240261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54"/>
          <p:cNvSpPr/>
          <p:nvPr/>
        </p:nvSpPr>
        <p:spPr>
          <a:xfrm rot="813408">
            <a:off x="7956136" y="2033114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4"/>
          <p:cNvSpPr/>
          <p:nvPr/>
        </p:nvSpPr>
        <p:spPr>
          <a:xfrm flipH="1">
            <a:off x="7518350" y="4752671"/>
            <a:ext cx="770575" cy="22817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54"/>
          <p:cNvGrpSpPr/>
          <p:nvPr/>
        </p:nvGrpSpPr>
        <p:grpSpPr>
          <a:xfrm>
            <a:off x="-492423" y="4368241"/>
            <a:ext cx="2564445" cy="898340"/>
            <a:chOff x="-567123" y="4417591"/>
            <a:chExt cx="2564445" cy="898340"/>
          </a:xfrm>
        </p:grpSpPr>
        <p:sp>
          <p:nvSpPr>
            <p:cNvPr id="1988" name="Google Shape;1988;p54"/>
            <p:cNvSpPr/>
            <p:nvPr/>
          </p:nvSpPr>
          <p:spPr>
            <a:xfrm>
              <a:off x="-565468" y="4424298"/>
              <a:ext cx="2562790" cy="891632"/>
            </a:xfrm>
            <a:custGeom>
              <a:avLst/>
              <a:gdLst/>
              <a:ahLst/>
              <a:cxnLst/>
              <a:rect l="l" t="t" r="r" b="b"/>
              <a:pathLst>
                <a:path w="29421" h="10236" extrusionOk="0">
                  <a:moveTo>
                    <a:pt x="20664" y="0"/>
                  </a:moveTo>
                  <a:cubicBezTo>
                    <a:pt x="20568" y="0"/>
                    <a:pt x="20472" y="19"/>
                    <a:pt x="20376" y="58"/>
                  </a:cubicBezTo>
                  <a:cubicBezTo>
                    <a:pt x="20203" y="96"/>
                    <a:pt x="20049" y="173"/>
                    <a:pt x="19896" y="346"/>
                  </a:cubicBezTo>
                  <a:cubicBezTo>
                    <a:pt x="19723" y="461"/>
                    <a:pt x="19608" y="634"/>
                    <a:pt x="19492" y="787"/>
                  </a:cubicBezTo>
                  <a:cubicBezTo>
                    <a:pt x="19358" y="960"/>
                    <a:pt x="19243" y="1133"/>
                    <a:pt x="19127" y="1344"/>
                  </a:cubicBezTo>
                  <a:cubicBezTo>
                    <a:pt x="18916" y="1709"/>
                    <a:pt x="18743" y="2132"/>
                    <a:pt x="18532" y="2689"/>
                  </a:cubicBezTo>
                  <a:cubicBezTo>
                    <a:pt x="18475" y="2861"/>
                    <a:pt x="18398" y="2996"/>
                    <a:pt x="18359" y="3169"/>
                  </a:cubicBezTo>
                  <a:cubicBezTo>
                    <a:pt x="18302" y="2689"/>
                    <a:pt x="18244" y="2305"/>
                    <a:pt x="18110" y="1978"/>
                  </a:cubicBezTo>
                  <a:cubicBezTo>
                    <a:pt x="18052" y="1728"/>
                    <a:pt x="17956" y="1517"/>
                    <a:pt x="17822" y="1364"/>
                  </a:cubicBezTo>
                  <a:cubicBezTo>
                    <a:pt x="17764" y="1268"/>
                    <a:pt x="17687" y="1210"/>
                    <a:pt x="17610" y="1133"/>
                  </a:cubicBezTo>
                  <a:cubicBezTo>
                    <a:pt x="17572" y="1076"/>
                    <a:pt x="17514" y="1056"/>
                    <a:pt x="17476" y="1037"/>
                  </a:cubicBezTo>
                  <a:cubicBezTo>
                    <a:pt x="17418" y="1018"/>
                    <a:pt x="17341" y="980"/>
                    <a:pt x="17303" y="960"/>
                  </a:cubicBezTo>
                  <a:cubicBezTo>
                    <a:pt x="17207" y="922"/>
                    <a:pt x="17092" y="922"/>
                    <a:pt x="16996" y="922"/>
                  </a:cubicBezTo>
                  <a:lnTo>
                    <a:pt x="16938" y="922"/>
                  </a:lnTo>
                  <a:cubicBezTo>
                    <a:pt x="16842" y="922"/>
                    <a:pt x="16746" y="941"/>
                    <a:pt x="16650" y="960"/>
                  </a:cubicBezTo>
                  <a:cubicBezTo>
                    <a:pt x="16458" y="1018"/>
                    <a:pt x="16285" y="1133"/>
                    <a:pt x="16151" y="1268"/>
                  </a:cubicBezTo>
                  <a:cubicBezTo>
                    <a:pt x="15940" y="1517"/>
                    <a:pt x="15786" y="1882"/>
                    <a:pt x="15690" y="2362"/>
                  </a:cubicBezTo>
                  <a:cubicBezTo>
                    <a:pt x="15613" y="2765"/>
                    <a:pt x="15594" y="3226"/>
                    <a:pt x="15652" y="3764"/>
                  </a:cubicBezTo>
                  <a:cubicBezTo>
                    <a:pt x="15671" y="4129"/>
                    <a:pt x="15690" y="4532"/>
                    <a:pt x="15767" y="4974"/>
                  </a:cubicBezTo>
                  <a:cubicBezTo>
                    <a:pt x="15709" y="4955"/>
                    <a:pt x="15690" y="4955"/>
                    <a:pt x="15652" y="4916"/>
                  </a:cubicBezTo>
                  <a:cubicBezTo>
                    <a:pt x="15575" y="4897"/>
                    <a:pt x="15498" y="4897"/>
                    <a:pt x="15421" y="4878"/>
                  </a:cubicBezTo>
                  <a:lnTo>
                    <a:pt x="15306" y="4878"/>
                  </a:lnTo>
                  <a:cubicBezTo>
                    <a:pt x="15210" y="4878"/>
                    <a:pt x="15133" y="4897"/>
                    <a:pt x="15037" y="4897"/>
                  </a:cubicBezTo>
                  <a:cubicBezTo>
                    <a:pt x="14922" y="4916"/>
                    <a:pt x="14807" y="4974"/>
                    <a:pt x="14711" y="5012"/>
                  </a:cubicBezTo>
                  <a:cubicBezTo>
                    <a:pt x="14615" y="5070"/>
                    <a:pt x="14519" y="5108"/>
                    <a:pt x="14461" y="5185"/>
                  </a:cubicBezTo>
                  <a:lnTo>
                    <a:pt x="14461" y="5166"/>
                  </a:lnTo>
                  <a:cubicBezTo>
                    <a:pt x="14403" y="4993"/>
                    <a:pt x="14327" y="4878"/>
                    <a:pt x="14211" y="4763"/>
                  </a:cubicBezTo>
                  <a:cubicBezTo>
                    <a:pt x="14019" y="4571"/>
                    <a:pt x="13750" y="4436"/>
                    <a:pt x="13405" y="4436"/>
                  </a:cubicBezTo>
                  <a:lnTo>
                    <a:pt x="13386" y="4436"/>
                  </a:lnTo>
                  <a:cubicBezTo>
                    <a:pt x="13270" y="4436"/>
                    <a:pt x="13117" y="4475"/>
                    <a:pt x="12982" y="4513"/>
                  </a:cubicBezTo>
                  <a:cubicBezTo>
                    <a:pt x="12829" y="4571"/>
                    <a:pt x="12694" y="4609"/>
                    <a:pt x="12579" y="4705"/>
                  </a:cubicBezTo>
                  <a:cubicBezTo>
                    <a:pt x="12502" y="4763"/>
                    <a:pt x="12406" y="4820"/>
                    <a:pt x="12329" y="4878"/>
                  </a:cubicBezTo>
                  <a:cubicBezTo>
                    <a:pt x="12387" y="4455"/>
                    <a:pt x="12406" y="4148"/>
                    <a:pt x="12425" y="3841"/>
                  </a:cubicBezTo>
                  <a:cubicBezTo>
                    <a:pt x="12445" y="3169"/>
                    <a:pt x="12349" y="2669"/>
                    <a:pt x="12157" y="2228"/>
                  </a:cubicBezTo>
                  <a:cubicBezTo>
                    <a:pt x="12061" y="2016"/>
                    <a:pt x="11926" y="1824"/>
                    <a:pt x="11734" y="1690"/>
                  </a:cubicBezTo>
                  <a:cubicBezTo>
                    <a:pt x="11542" y="1536"/>
                    <a:pt x="11331" y="1460"/>
                    <a:pt x="11062" y="1440"/>
                  </a:cubicBezTo>
                  <a:lnTo>
                    <a:pt x="10966" y="1440"/>
                  </a:lnTo>
                  <a:cubicBezTo>
                    <a:pt x="10467" y="1440"/>
                    <a:pt x="10044" y="1824"/>
                    <a:pt x="9852" y="2074"/>
                  </a:cubicBezTo>
                  <a:cubicBezTo>
                    <a:pt x="9506" y="2497"/>
                    <a:pt x="9276" y="3034"/>
                    <a:pt x="9122" y="3438"/>
                  </a:cubicBezTo>
                  <a:cubicBezTo>
                    <a:pt x="9046" y="3649"/>
                    <a:pt x="8969" y="3860"/>
                    <a:pt x="8892" y="4110"/>
                  </a:cubicBezTo>
                  <a:cubicBezTo>
                    <a:pt x="8854" y="3918"/>
                    <a:pt x="8796" y="3726"/>
                    <a:pt x="8738" y="3534"/>
                  </a:cubicBezTo>
                  <a:cubicBezTo>
                    <a:pt x="8642" y="3265"/>
                    <a:pt x="8546" y="3034"/>
                    <a:pt x="8450" y="2785"/>
                  </a:cubicBezTo>
                  <a:cubicBezTo>
                    <a:pt x="8316" y="2554"/>
                    <a:pt x="8220" y="2324"/>
                    <a:pt x="8085" y="2132"/>
                  </a:cubicBezTo>
                  <a:cubicBezTo>
                    <a:pt x="7893" y="1844"/>
                    <a:pt x="7548" y="1536"/>
                    <a:pt x="7144" y="1536"/>
                  </a:cubicBezTo>
                  <a:lnTo>
                    <a:pt x="7048" y="1536"/>
                  </a:lnTo>
                  <a:cubicBezTo>
                    <a:pt x="6818" y="1556"/>
                    <a:pt x="6588" y="1690"/>
                    <a:pt x="6434" y="1824"/>
                  </a:cubicBezTo>
                  <a:cubicBezTo>
                    <a:pt x="6261" y="1997"/>
                    <a:pt x="6165" y="2209"/>
                    <a:pt x="6146" y="2516"/>
                  </a:cubicBezTo>
                  <a:cubicBezTo>
                    <a:pt x="6107" y="2708"/>
                    <a:pt x="6107" y="2938"/>
                    <a:pt x="6146" y="3188"/>
                  </a:cubicBezTo>
                  <a:cubicBezTo>
                    <a:pt x="6165" y="3399"/>
                    <a:pt x="6203" y="3649"/>
                    <a:pt x="6261" y="3918"/>
                  </a:cubicBezTo>
                  <a:cubicBezTo>
                    <a:pt x="6299" y="4090"/>
                    <a:pt x="6338" y="4244"/>
                    <a:pt x="6376" y="4398"/>
                  </a:cubicBezTo>
                  <a:lnTo>
                    <a:pt x="6434" y="4532"/>
                  </a:lnTo>
                  <a:lnTo>
                    <a:pt x="6395" y="4513"/>
                  </a:lnTo>
                  <a:cubicBezTo>
                    <a:pt x="6261" y="4455"/>
                    <a:pt x="6107" y="4417"/>
                    <a:pt x="5973" y="4417"/>
                  </a:cubicBezTo>
                  <a:lnTo>
                    <a:pt x="5819" y="4417"/>
                  </a:lnTo>
                  <a:cubicBezTo>
                    <a:pt x="5589" y="4436"/>
                    <a:pt x="5378" y="4571"/>
                    <a:pt x="5205" y="4724"/>
                  </a:cubicBezTo>
                  <a:cubicBezTo>
                    <a:pt x="5128" y="4398"/>
                    <a:pt x="5051" y="4052"/>
                    <a:pt x="4955" y="3764"/>
                  </a:cubicBezTo>
                  <a:cubicBezTo>
                    <a:pt x="4898" y="3495"/>
                    <a:pt x="4763" y="3226"/>
                    <a:pt x="4648" y="2957"/>
                  </a:cubicBezTo>
                  <a:cubicBezTo>
                    <a:pt x="4533" y="2689"/>
                    <a:pt x="4417" y="2439"/>
                    <a:pt x="4245" y="2228"/>
                  </a:cubicBezTo>
                  <a:cubicBezTo>
                    <a:pt x="4072" y="2016"/>
                    <a:pt x="3899" y="1824"/>
                    <a:pt x="3707" y="1709"/>
                  </a:cubicBezTo>
                  <a:cubicBezTo>
                    <a:pt x="3515" y="1575"/>
                    <a:pt x="3284" y="1517"/>
                    <a:pt x="3035" y="1479"/>
                  </a:cubicBezTo>
                  <a:lnTo>
                    <a:pt x="2977" y="1479"/>
                  </a:lnTo>
                  <a:cubicBezTo>
                    <a:pt x="2785" y="1479"/>
                    <a:pt x="2593" y="1536"/>
                    <a:pt x="2420" y="1613"/>
                  </a:cubicBezTo>
                  <a:cubicBezTo>
                    <a:pt x="2267" y="1671"/>
                    <a:pt x="2132" y="1805"/>
                    <a:pt x="2017" y="1997"/>
                  </a:cubicBezTo>
                  <a:cubicBezTo>
                    <a:pt x="1940" y="2113"/>
                    <a:pt x="1883" y="2266"/>
                    <a:pt x="1844" y="2420"/>
                  </a:cubicBezTo>
                  <a:cubicBezTo>
                    <a:pt x="1787" y="2573"/>
                    <a:pt x="1767" y="2765"/>
                    <a:pt x="1767" y="2957"/>
                  </a:cubicBezTo>
                  <a:cubicBezTo>
                    <a:pt x="1748" y="3284"/>
                    <a:pt x="1787" y="3668"/>
                    <a:pt x="1883" y="4129"/>
                  </a:cubicBezTo>
                  <a:cubicBezTo>
                    <a:pt x="1959" y="4494"/>
                    <a:pt x="2075" y="4878"/>
                    <a:pt x="2209" y="5243"/>
                  </a:cubicBezTo>
                  <a:cubicBezTo>
                    <a:pt x="2228" y="5281"/>
                    <a:pt x="2247" y="5358"/>
                    <a:pt x="2267" y="5396"/>
                  </a:cubicBezTo>
                  <a:lnTo>
                    <a:pt x="2247" y="5377"/>
                  </a:lnTo>
                  <a:cubicBezTo>
                    <a:pt x="1979" y="5185"/>
                    <a:pt x="1767" y="5012"/>
                    <a:pt x="1537" y="4897"/>
                  </a:cubicBezTo>
                  <a:cubicBezTo>
                    <a:pt x="1211" y="4724"/>
                    <a:pt x="922" y="4628"/>
                    <a:pt x="711" y="4628"/>
                  </a:cubicBezTo>
                  <a:cubicBezTo>
                    <a:pt x="519" y="4628"/>
                    <a:pt x="346" y="4705"/>
                    <a:pt x="231" y="4820"/>
                  </a:cubicBezTo>
                  <a:cubicBezTo>
                    <a:pt x="97" y="4974"/>
                    <a:pt x="1" y="5243"/>
                    <a:pt x="20" y="5492"/>
                  </a:cubicBezTo>
                  <a:cubicBezTo>
                    <a:pt x="39" y="5742"/>
                    <a:pt x="135" y="5972"/>
                    <a:pt x="327" y="6261"/>
                  </a:cubicBezTo>
                  <a:cubicBezTo>
                    <a:pt x="500" y="6510"/>
                    <a:pt x="692" y="6721"/>
                    <a:pt x="961" y="6933"/>
                  </a:cubicBezTo>
                  <a:cubicBezTo>
                    <a:pt x="1076" y="7048"/>
                    <a:pt x="1211" y="7144"/>
                    <a:pt x="1345" y="7221"/>
                  </a:cubicBezTo>
                  <a:cubicBezTo>
                    <a:pt x="1345" y="7297"/>
                    <a:pt x="1403" y="7374"/>
                    <a:pt x="1479" y="7394"/>
                  </a:cubicBezTo>
                  <a:cubicBezTo>
                    <a:pt x="1537" y="7413"/>
                    <a:pt x="1575" y="7413"/>
                    <a:pt x="1633" y="7451"/>
                  </a:cubicBezTo>
                  <a:cubicBezTo>
                    <a:pt x="1921" y="7566"/>
                    <a:pt x="2151" y="7739"/>
                    <a:pt x="2363" y="7931"/>
                  </a:cubicBezTo>
                  <a:lnTo>
                    <a:pt x="2420" y="7970"/>
                  </a:lnTo>
                  <a:cubicBezTo>
                    <a:pt x="2689" y="8181"/>
                    <a:pt x="2939" y="8373"/>
                    <a:pt x="3265" y="8546"/>
                  </a:cubicBezTo>
                  <a:cubicBezTo>
                    <a:pt x="3419" y="8642"/>
                    <a:pt x="3649" y="8719"/>
                    <a:pt x="3803" y="8795"/>
                  </a:cubicBezTo>
                  <a:cubicBezTo>
                    <a:pt x="4033" y="8891"/>
                    <a:pt x="4264" y="8949"/>
                    <a:pt x="4475" y="9026"/>
                  </a:cubicBezTo>
                  <a:cubicBezTo>
                    <a:pt x="5435" y="9371"/>
                    <a:pt x="6299" y="9583"/>
                    <a:pt x="7125" y="9698"/>
                  </a:cubicBezTo>
                  <a:cubicBezTo>
                    <a:pt x="7356" y="9717"/>
                    <a:pt x="7586" y="9756"/>
                    <a:pt x="7797" y="9775"/>
                  </a:cubicBezTo>
                  <a:cubicBezTo>
                    <a:pt x="8009" y="9794"/>
                    <a:pt x="8258" y="9794"/>
                    <a:pt x="8469" y="9794"/>
                  </a:cubicBezTo>
                  <a:lnTo>
                    <a:pt x="8508" y="9794"/>
                  </a:lnTo>
                  <a:cubicBezTo>
                    <a:pt x="8969" y="9794"/>
                    <a:pt x="9410" y="9813"/>
                    <a:pt x="9852" y="9813"/>
                  </a:cubicBezTo>
                  <a:cubicBezTo>
                    <a:pt x="10793" y="9852"/>
                    <a:pt x="11753" y="9909"/>
                    <a:pt x="12579" y="9967"/>
                  </a:cubicBezTo>
                  <a:lnTo>
                    <a:pt x="13347" y="10005"/>
                  </a:lnTo>
                  <a:cubicBezTo>
                    <a:pt x="14883" y="10101"/>
                    <a:pt x="16458" y="10197"/>
                    <a:pt x="18052" y="10236"/>
                  </a:cubicBezTo>
                  <a:lnTo>
                    <a:pt x="19012" y="10236"/>
                  </a:lnTo>
                  <a:cubicBezTo>
                    <a:pt x="19608" y="10236"/>
                    <a:pt x="20203" y="10197"/>
                    <a:pt x="20760" y="10178"/>
                  </a:cubicBezTo>
                  <a:cubicBezTo>
                    <a:pt x="21662" y="10120"/>
                    <a:pt x="22584" y="10063"/>
                    <a:pt x="23487" y="9948"/>
                  </a:cubicBezTo>
                  <a:cubicBezTo>
                    <a:pt x="24408" y="9813"/>
                    <a:pt x="25292" y="9640"/>
                    <a:pt x="26156" y="9410"/>
                  </a:cubicBezTo>
                  <a:cubicBezTo>
                    <a:pt x="26540" y="9314"/>
                    <a:pt x="26943" y="9199"/>
                    <a:pt x="27327" y="9045"/>
                  </a:cubicBezTo>
                  <a:cubicBezTo>
                    <a:pt x="27615" y="8949"/>
                    <a:pt x="27884" y="8834"/>
                    <a:pt x="28153" y="8680"/>
                  </a:cubicBezTo>
                  <a:cubicBezTo>
                    <a:pt x="28441" y="8527"/>
                    <a:pt x="28672" y="8334"/>
                    <a:pt x="28902" y="8142"/>
                  </a:cubicBezTo>
                  <a:cubicBezTo>
                    <a:pt x="29132" y="7893"/>
                    <a:pt x="29286" y="7643"/>
                    <a:pt x="29382" y="7355"/>
                  </a:cubicBezTo>
                  <a:cubicBezTo>
                    <a:pt x="29421" y="7201"/>
                    <a:pt x="29421" y="7029"/>
                    <a:pt x="29421" y="6894"/>
                  </a:cubicBezTo>
                  <a:cubicBezTo>
                    <a:pt x="29421" y="6817"/>
                    <a:pt x="29401" y="6721"/>
                    <a:pt x="29382" y="6625"/>
                  </a:cubicBezTo>
                  <a:cubicBezTo>
                    <a:pt x="29344" y="6529"/>
                    <a:pt x="29305" y="6414"/>
                    <a:pt x="29248" y="6318"/>
                  </a:cubicBezTo>
                  <a:cubicBezTo>
                    <a:pt x="29152" y="6107"/>
                    <a:pt x="28940" y="5684"/>
                    <a:pt x="28518" y="5531"/>
                  </a:cubicBezTo>
                  <a:cubicBezTo>
                    <a:pt x="28441" y="5492"/>
                    <a:pt x="28384" y="5473"/>
                    <a:pt x="28326" y="5454"/>
                  </a:cubicBezTo>
                  <a:cubicBezTo>
                    <a:pt x="28249" y="5435"/>
                    <a:pt x="28153" y="5435"/>
                    <a:pt x="28095" y="5396"/>
                  </a:cubicBezTo>
                  <a:lnTo>
                    <a:pt x="27788" y="5396"/>
                  </a:lnTo>
                  <a:cubicBezTo>
                    <a:pt x="27654" y="5435"/>
                    <a:pt x="27519" y="5454"/>
                    <a:pt x="27404" y="5473"/>
                  </a:cubicBezTo>
                  <a:cubicBezTo>
                    <a:pt x="27251" y="5531"/>
                    <a:pt x="27135" y="5569"/>
                    <a:pt x="27001" y="5627"/>
                  </a:cubicBezTo>
                  <a:cubicBezTo>
                    <a:pt x="26847" y="5684"/>
                    <a:pt x="26694" y="5761"/>
                    <a:pt x="26521" y="5857"/>
                  </a:cubicBezTo>
                  <a:lnTo>
                    <a:pt x="26521" y="5684"/>
                  </a:lnTo>
                  <a:cubicBezTo>
                    <a:pt x="26521" y="5646"/>
                    <a:pt x="26502" y="5569"/>
                    <a:pt x="26502" y="5531"/>
                  </a:cubicBezTo>
                  <a:cubicBezTo>
                    <a:pt x="26502" y="5473"/>
                    <a:pt x="26463" y="5435"/>
                    <a:pt x="26444" y="5377"/>
                  </a:cubicBezTo>
                  <a:lnTo>
                    <a:pt x="26425" y="5320"/>
                  </a:lnTo>
                  <a:cubicBezTo>
                    <a:pt x="26386" y="5262"/>
                    <a:pt x="26329" y="5185"/>
                    <a:pt x="26271" y="5108"/>
                  </a:cubicBezTo>
                  <a:cubicBezTo>
                    <a:pt x="26194" y="5051"/>
                    <a:pt x="26137" y="4993"/>
                    <a:pt x="26060" y="4935"/>
                  </a:cubicBezTo>
                  <a:cubicBezTo>
                    <a:pt x="25906" y="4878"/>
                    <a:pt x="25753" y="4820"/>
                    <a:pt x="25541" y="4820"/>
                  </a:cubicBezTo>
                  <a:cubicBezTo>
                    <a:pt x="25445" y="4820"/>
                    <a:pt x="25330" y="4839"/>
                    <a:pt x="25273" y="4839"/>
                  </a:cubicBezTo>
                  <a:cubicBezTo>
                    <a:pt x="25177" y="4878"/>
                    <a:pt x="25100" y="4878"/>
                    <a:pt x="25004" y="4897"/>
                  </a:cubicBezTo>
                  <a:cubicBezTo>
                    <a:pt x="24831" y="4955"/>
                    <a:pt x="24639" y="5012"/>
                    <a:pt x="24428" y="5108"/>
                  </a:cubicBezTo>
                  <a:cubicBezTo>
                    <a:pt x="24351" y="5166"/>
                    <a:pt x="24255" y="5185"/>
                    <a:pt x="24178" y="5243"/>
                  </a:cubicBezTo>
                  <a:lnTo>
                    <a:pt x="24178" y="5204"/>
                  </a:lnTo>
                  <a:cubicBezTo>
                    <a:pt x="24216" y="4935"/>
                    <a:pt x="24216" y="4705"/>
                    <a:pt x="24140" y="4513"/>
                  </a:cubicBezTo>
                  <a:cubicBezTo>
                    <a:pt x="24120" y="4417"/>
                    <a:pt x="24063" y="4321"/>
                    <a:pt x="24024" y="4244"/>
                  </a:cubicBezTo>
                  <a:cubicBezTo>
                    <a:pt x="23967" y="4148"/>
                    <a:pt x="23890" y="4071"/>
                    <a:pt x="23775" y="4014"/>
                  </a:cubicBezTo>
                  <a:cubicBezTo>
                    <a:pt x="23698" y="3956"/>
                    <a:pt x="23640" y="3918"/>
                    <a:pt x="23544" y="3879"/>
                  </a:cubicBezTo>
                  <a:cubicBezTo>
                    <a:pt x="23448" y="3860"/>
                    <a:pt x="23352" y="3841"/>
                    <a:pt x="23275" y="3841"/>
                  </a:cubicBezTo>
                  <a:lnTo>
                    <a:pt x="23122" y="3841"/>
                  </a:lnTo>
                  <a:cubicBezTo>
                    <a:pt x="22987" y="3841"/>
                    <a:pt x="22815" y="3860"/>
                    <a:pt x="22699" y="3879"/>
                  </a:cubicBezTo>
                  <a:cubicBezTo>
                    <a:pt x="22450" y="3937"/>
                    <a:pt x="22238" y="4033"/>
                    <a:pt x="22046" y="4110"/>
                  </a:cubicBezTo>
                  <a:cubicBezTo>
                    <a:pt x="21682" y="4244"/>
                    <a:pt x="21355" y="4455"/>
                    <a:pt x="20990" y="4705"/>
                  </a:cubicBezTo>
                  <a:lnTo>
                    <a:pt x="21086" y="4494"/>
                  </a:lnTo>
                  <a:lnTo>
                    <a:pt x="21163" y="4283"/>
                  </a:lnTo>
                  <a:cubicBezTo>
                    <a:pt x="21355" y="3745"/>
                    <a:pt x="21566" y="3150"/>
                    <a:pt x="21720" y="2535"/>
                  </a:cubicBezTo>
                  <a:cubicBezTo>
                    <a:pt x="21778" y="2228"/>
                    <a:pt x="21835" y="1940"/>
                    <a:pt x="21835" y="1671"/>
                  </a:cubicBezTo>
                  <a:cubicBezTo>
                    <a:pt x="21854" y="1383"/>
                    <a:pt x="21835" y="1152"/>
                    <a:pt x="21758" y="941"/>
                  </a:cubicBezTo>
                  <a:cubicBezTo>
                    <a:pt x="21682" y="691"/>
                    <a:pt x="21566" y="499"/>
                    <a:pt x="21393" y="327"/>
                  </a:cubicBezTo>
                  <a:cubicBezTo>
                    <a:pt x="21240" y="192"/>
                    <a:pt x="21048" y="77"/>
                    <a:pt x="20875" y="19"/>
                  </a:cubicBezTo>
                  <a:cubicBezTo>
                    <a:pt x="20837" y="0"/>
                    <a:pt x="20760" y="0"/>
                    <a:pt x="20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-567123" y="4417591"/>
              <a:ext cx="2562790" cy="583272"/>
            </a:xfrm>
            <a:custGeom>
              <a:avLst/>
              <a:gdLst/>
              <a:ahLst/>
              <a:cxnLst/>
              <a:rect l="l" t="t" r="r" b="b"/>
              <a:pathLst>
                <a:path w="29421" h="6696" extrusionOk="0">
                  <a:moveTo>
                    <a:pt x="2190" y="2305"/>
                  </a:moveTo>
                  <a:lnTo>
                    <a:pt x="2190" y="2305"/>
                  </a:lnTo>
                  <a:cubicBezTo>
                    <a:pt x="2183" y="2318"/>
                    <a:pt x="2177" y="2330"/>
                    <a:pt x="2171" y="2343"/>
                  </a:cubicBezTo>
                  <a:lnTo>
                    <a:pt x="2171" y="2343"/>
                  </a:lnTo>
                  <a:cubicBezTo>
                    <a:pt x="2190" y="2342"/>
                    <a:pt x="2190" y="2305"/>
                    <a:pt x="2190" y="2305"/>
                  </a:cubicBezTo>
                  <a:close/>
                  <a:moveTo>
                    <a:pt x="20779" y="0"/>
                  </a:moveTo>
                  <a:cubicBezTo>
                    <a:pt x="20606" y="0"/>
                    <a:pt x="20433" y="20"/>
                    <a:pt x="20279" y="96"/>
                  </a:cubicBezTo>
                  <a:cubicBezTo>
                    <a:pt x="20107" y="154"/>
                    <a:pt x="19953" y="250"/>
                    <a:pt x="19819" y="346"/>
                  </a:cubicBezTo>
                  <a:cubicBezTo>
                    <a:pt x="19665" y="461"/>
                    <a:pt x="19550" y="576"/>
                    <a:pt x="19434" y="730"/>
                  </a:cubicBezTo>
                  <a:cubicBezTo>
                    <a:pt x="19319" y="864"/>
                    <a:pt x="19223" y="1037"/>
                    <a:pt x="19127" y="1210"/>
                  </a:cubicBezTo>
                  <a:cubicBezTo>
                    <a:pt x="18935" y="1537"/>
                    <a:pt x="18762" y="1901"/>
                    <a:pt x="18609" y="2286"/>
                  </a:cubicBezTo>
                  <a:cubicBezTo>
                    <a:pt x="18570" y="2420"/>
                    <a:pt x="18513" y="2554"/>
                    <a:pt x="18474" y="2689"/>
                  </a:cubicBezTo>
                  <a:cubicBezTo>
                    <a:pt x="18474" y="2670"/>
                    <a:pt x="18474" y="2612"/>
                    <a:pt x="18436" y="2593"/>
                  </a:cubicBezTo>
                  <a:cubicBezTo>
                    <a:pt x="18397" y="2382"/>
                    <a:pt x="18359" y="2170"/>
                    <a:pt x="18282" y="1978"/>
                  </a:cubicBezTo>
                  <a:cubicBezTo>
                    <a:pt x="18205" y="1786"/>
                    <a:pt x="18109" y="1556"/>
                    <a:pt x="17994" y="1402"/>
                  </a:cubicBezTo>
                  <a:cubicBezTo>
                    <a:pt x="17898" y="1229"/>
                    <a:pt x="17745" y="1076"/>
                    <a:pt x="17591" y="960"/>
                  </a:cubicBezTo>
                  <a:cubicBezTo>
                    <a:pt x="17437" y="864"/>
                    <a:pt x="17245" y="788"/>
                    <a:pt x="17072" y="788"/>
                  </a:cubicBezTo>
                  <a:lnTo>
                    <a:pt x="17053" y="788"/>
                  </a:lnTo>
                  <a:cubicBezTo>
                    <a:pt x="16957" y="788"/>
                    <a:pt x="16861" y="826"/>
                    <a:pt x="16746" y="845"/>
                  </a:cubicBezTo>
                  <a:cubicBezTo>
                    <a:pt x="16612" y="884"/>
                    <a:pt x="16496" y="941"/>
                    <a:pt x="16400" y="1018"/>
                  </a:cubicBezTo>
                  <a:cubicBezTo>
                    <a:pt x="15997" y="1249"/>
                    <a:pt x="15747" y="1690"/>
                    <a:pt x="15613" y="2132"/>
                  </a:cubicBezTo>
                  <a:cubicBezTo>
                    <a:pt x="15459" y="2612"/>
                    <a:pt x="15440" y="3130"/>
                    <a:pt x="15459" y="3630"/>
                  </a:cubicBezTo>
                  <a:cubicBezTo>
                    <a:pt x="15498" y="4014"/>
                    <a:pt x="15517" y="4379"/>
                    <a:pt x="15594" y="4763"/>
                  </a:cubicBezTo>
                  <a:cubicBezTo>
                    <a:pt x="15517" y="4724"/>
                    <a:pt x="15459" y="4724"/>
                    <a:pt x="15402" y="4724"/>
                  </a:cubicBezTo>
                  <a:cubicBezTo>
                    <a:pt x="15267" y="4724"/>
                    <a:pt x="15171" y="4763"/>
                    <a:pt x="15056" y="4782"/>
                  </a:cubicBezTo>
                  <a:cubicBezTo>
                    <a:pt x="14960" y="4801"/>
                    <a:pt x="14845" y="4878"/>
                    <a:pt x="14749" y="4916"/>
                  </a:cubicBezTo>
                  <a:cubicBezTo>
                    <a:pt x="14672" y="4974"/>
                    <a:pt x="14634" y="4993"/>
                    <a:pt x="14557" y="5051"/>
                  </a:cubicBezTo>
                  <a:cubicBezTo>
                    <a:pt x="14538" y="4993"/>
                    <a:pt x="14499" y="4955"/>
                    <a:pt x="14461" y="4916"/>
                  </a:cubicBezTo>
                  <a:cubicBezTo>
                    <a:pt x="14384" y="4840"/>
                    <a:pt x="14307" y="4744"/>
                    <a:pt x="14211" y="4667"/>
                  </a:cubicBezTo>
                  <a:cubicBezTo>
                    <a:pt x="14057" y="4513"/>
                    <a:pt x="13865" y="4417"/>
                    <a:pt x="13635" y="4379"/>
                  </a:cubicBezTo>
                  <a:cubicBezTo>
                    <a:pt x="13577" y="4340"/>
                    <a:pt x="13481" y="4340"/>
                    <a:pt x="13405" y="4340"/>
                  </a:cubicBezTo>
                  <a:cubicBezTo>
                    <a:pt x="13251" y="4340"/>
                    <a:pt x="13136" y="4379"/>
                    <a:pt x="13001" y="4398"/>
                  </a:cubicBezTo>
                  <a:cubicBezTo>
                    <a:pt x="12867" y="4417"/>
                    <a:pt x="12752" y="4494"/>
                    <a:pt x="12636" y="4532"/>
                  </a:cubicBezTo>
                  <a:lnTo>
                    <a:pt x="12636" y="4321"/>
                  </a:lnTo>
                  <a:cubicBezTo>
                    <a:pt x="12656" y="3879"/>
                    <a:pt x="12636" y="3438"/>
                    <a:pt x="12560" y="2977"/>
                  </a:cubicBezTo>
                  <a:cubicBezTo>
                    <a:pt x="12521" y="2746"/>
                    <a:pt x="12444" y="2497"/>
                    <a:pt x="12348" y="2286"/>
                  </a:cubicBezTo>
                  <a:cubicBezTo>
                    <a:pt x="12252" y="2074"/>
                    <a:pt x="12137" y="1882"/>
                    <a:pt x="11964" y="1709"/>
                  </a:cubicBezTo>
                  <a:cubicBezTo>
                    <a:pt x="11791" y="1537"/>
                    <a:pt x="11580" y="1441"/>
                    <a:pt x="11369" y="1402"/>
                  </a:cubicBezTo>
                  <a:cubicBezTo>
                    <a:pt x="11235" y="1383"/>
                    <a:pt x="11119" y="1345"/>
                    <a:pt x="11004" y="1345"/>
                  </a:cubicBezTo>
                  <a:cubicBezTo>
                    <a:pt x="10908" y="1345"/>
                    <a:pt x="10793" y="1345"/>
                    <a:pt x="10697" y="1402"/>
                  </a:cubicBezTo>
                  <a:cubicBezTo>
                    <a:pt x="10255" y="1498"/>
                    <a:pt x="9948" y="1805"/>
                    <a:pt x="9679" y="2151"/>
                  </a:cubicBezTo>
                  <a:cubicBezTo>
                    <a:pt x="9372" y="2574"/>
                    <a:pt x="9180" y="3054"/>
                    <a:pt x="8988" y="3534"/>
                  </a:cubicBezTo>
                  <a:cubicBezTo>
                    <a:pt x="8969" y="3419"/>
                    <a:pt x="8911" y="3303"/>
                    <a:pt x="8892" y="3169"/>
                  </a:cubicBezTo>
                  <a:cubicBezTo>
                    <a:pt x="8815" y="2958"/>
                    <a:pt x="8719" y="2766"/>
                    <a:pt x="8623" y="2574"/>
                  </a:cubicBezTo>
                  <a:cubicBezTo>
                    <a:pt x="8508" y="2362"/>
                    <a:pt x="8392" y="2151"/>
                    <a:pt x="8239" y="1959"/>
                  </a:cubicBezTo>
                  <a:cubicBezTo>
                    <a:pt x="8162" y="1863"/>
                    <a:pt x="8104" y="1786"/>
                    <a:pt x="8008" y="1709"/>
                  </a:cubicBezTo>
                  <a:cubicBezTo>
                    <a:pt x="7912" y="1633"/>
                    <a:pt x="7836" y="1556"/>
                    <a:pt x="7720" y="1498"/>
                  </a:cubicBezTo>
                  <a:cubicBezTo>
                    <a:pt x="7567" y="1402"/>
                    <a:pt x="7375" y="1345"/>
                    <a:pt x="7221" y="1345"/>
                  </a:cubicBezTo>
                  <a:lnTo>
                    <a:pt x="7106" y="1345"/>
                  </a:lnTo>
                  <a:cubicBezTo>
                    <a:pt x="6875" y="1383"/>
                    <a:pt x="6664" y="1498"/>
                    <a:pt x="6491" y="1633"/>
                  </a:cubicBezTo>
                  <a:cubicBezTo>
                    <a:pt x="6318" y="1805"/>
                    <a:pt x="6184" y="1997"/>
                    <a:pt x="6107" y="2209"/>
                  </a:cubicBezTo>
                  <a:cubicBezTo>
                    <a:pt x="6011" y="2458"/>
                    <a:pt x="5992" y="2689"/>
                    <a:pt x="5992" y="2958"/>
                  </a:cubicBezTo>
                  <a:cubicBezTo>
                    <a:pt x="5992" y="3246"/>
                    <a:pt x="6011" y="3534"/>
                    <a:pt x="6088" y="3822"/>
                  </a:cubicBezTo>
                  <a:cubicBezTo>
                    <a:pt x="6107" y="3975"/>
                    <a:pt x="6165" y="4110"/>
                    <a:pt x="6222" y="4264"/>
                  </a:cubicBezTo>
                  <a:cubicBezTo>
                    <a:pt x="6184" y="4264"/>
                    <a:pt x="6146" y="4225"/>
                    <a:pt x="6107" y="4225"/>
                  </a:cubicBezTo>
                  <a:lnTo>
                    <a:pt x="6069" y="4225"/>
                  </a:lnTo>
                  <a:cubicBezTo>
                    <a:pt x="5934" y="4225"/>
                    <a:pt x="5838" y="4264"/>
                    <a:pt x="5723" y="4283"/>
                  </a:cubicBezTo>
                  <a:cubicBezTo>
                    <a:pt x="5608" y="4302"/>
                    <a:pt x="5512" y="4360"/>
                    <a:pt x="5416" y="4398"/>
                  </a:cubicBezTo>
                  <a:cubicBezTo>
                    <a:pt x="5358" y="4417"/>
                    <a:pt x="5339" y="4456"/>
                    <a:pt x="5301" y="4475"/>
                  </a:cubicBezTo>
                  <a:cubicBezTo>
                    <a:pt x="5185" y="3822"/>
                    <a:pt x="5032" y="3169"/>
                    <a:pt x="4744" y="2593"/>
                  </a:cubicBezTo>
                  <a:cubicBezTo>
                    <a:pt x="4609" y="2362"/>
                    <a:pt x="4475" y="2113"/>
                    <a:pt x="4283" y="1921"/>
                  </a:cubicBezTo>
                  <a:cubicBezTo>
                    <a:pt x="4187" y="1825"/>
                    <a:pt x="4110" y="1767"/>
                    <a:pt x="3995" y="1671"/>
                  </a:cubicBezTo>
                  <a:cubicBezTo>
                    <a:pt x="3899" y="1594"/>
                    <a:pt x="3784" y="1517"/>
                    <a:pt x="3649" y="1441"/>
                  </a:cubicBezTo>
                  <a:cubicBezTo>
                    <a:pt x="3553" y="1402"/>
                    <a:pt x="3457" y="1345"/>
                    <a:pt x="3342" y="1325"/>
                  </a:cubicBezTo>
                  <a:cubicBezTo>
                    <a:pt x="3227" y="1306"/>
                    <a:pt x="3131" y="1287"/>
                    <a:pt x="3015" y="1287"/>
                  </a:cubicBezTo>
                  <a:lnTo>
                    <a:pt x="2977" y="1287"/>
                  </a:lnTo>
                  <a:cubicBezTo>
                    <a:pt x="2939" y="1287"/>
                    <a:pt x="2862" y="1287"/>
                    <a:pt x="2823" y="1306"/>
                  </a:cubicBezTo>
                  <a:cubicBezTo>
                    <a:pt x="2766" y="1306"/>
                    <a:pt x="2689" y="1325"/>
                    <a:pt x="2651" y="1345"/>
                  </a:cubicBezTo>
                  <a:cubicBezTo>
                    <a:pt x="2535" y="1383"/>
                    <a:pt x="2439" y="1441"/>
                    <a:pt x="2343" y="1517"/>
                  </a:cubicBezTo>
                  <a:cubicBezTo>
                    <a:pt x="2247" y="1594"/>
                    <a:pt x="2151" y="1690"/>
                    <a:pt x="2074" y="1786"/>
                  </a:cubicBezTo>
                  <a:cubicBezTo>
                    <a:pt x="1978" y="1901"/>
                    <a:pt x="1902" y="2055"/>
                    <a:pt x="1825" y="2190"/>
                  </a:cubicBezTo>
                  <a:cubicBezTo>
                    <a:pt x="1786" y="2305"/>
                    <a:pt x="1729" y="2458"/>
                    <a:pt x="1710" y="2593"/>
                  </a:cubicBezTo>
                  <a:cubicBezTo>
                    <a:pt x="1671" y="2746"/>
                    <a:pt x="1671" y="2881"/>
                    <a:pt x="1633" y="3054"/>
                  </a:cubicBezTo>
                  <a:cubicBezTo>
                    <a:pt x="1614" y="3265"/>
                    <a:pt x="1633" y="3515"/>
                    <a:pt x="1671" y="3726"/>
                  </a:cubicBezTo>
                  <a:cubicBezTo>
                    <a:pt x="1690" y="3937"/>
                    <a:pt x="1710" y="4187"/>
                    <a:pt x="1767" y="4398"/>
                  </a:cubicBezTo>
                  <a:cubicBezTo>
                    <a:pt x="1806" y="4609"/>
                    <a:pt x="1882" y="4859"/>
                    <a:pt x="1921" y="5070"/>
                  </a:cubicBezTo>
                  <a:lnTo>
                    <a:pt x="1710" y="4936"/>
                  </a:lnTo>
                  <a:cubicBezTo>
                    <a:pt x="1537" y="4801"/>
                    <a:pt x="1345" y="4686"/>
                    <a:pt x="1153" y="4590"/>
                  </a:cubicBezTo>
                  <a:cubicBezTo>
                    <a:pt x="1041" y="4526"/>
                    <a:pt x="904" y="4489"/>
                    <a:pt x="761" y="4489"/>
                  </a:cubicBezTo>
                  <a:cubicBezTo>
                    <a:pt x="732" y="4489"/>
                    <a:pt x="702" y="4491"/>
                    <a:pt x="673" y="4494"/>
                  </a:cubicBezTo>
                  <a:cubicBezTo>
                    <a:pt x="634" y="4494"/>
                    <a:pt x="577" y="4513"/>
                    <a:pt x="538" y="4552"/>
                  </a:cubicBezTo>
                  <a:lnTo>
                    <a:pt x="385" y="4609"/>
                  </a:lnTo>
                  <a:cubicBezTo>
                    <a:pt x="289" y="4667"/>
                    <a:pt x="231" y="4744"/>
                    <a:pt x="154" y="4840"/>
                  </a:cubicBezTo>
                  <a:cubicBezTo>
                    <a:pt x="39" y="4993"/>
                    <a:pt x="0" y="5185"/>
                    <a:pt x="0" y="5377"/>
                  </a:cubicBezTo>
                  <a:cubicBezTo>
                    <a:pt x="0" y="5608"/>
                    <a:pt x="77" y="5819"/>
                    <a:pt x="154" y="6011"/>
                  </a:cubicBezTo>
                  <a:cubicBezTo>
                    <a:pt x="231" y="6203"/>
                    <a:pt x="346" y="6395"/>
                    <a:pt x="442" y="6587"/>
                  </a:cubicBezTo>
                  <a:cubicBezTo>
                    <a:pt x="461" y="6606"/>
                    <a:pt x="461" y="6626"/>
                    <a:pt x="481" y="6664"/>
                  </a:cubicBezTo>
                  <a:cubicBezTo>
                    <a:pt x="503" y="6686"/>
                    <a:pt x="526" y="6696"/>
                    <a:pt x="552" y="6696"/>
                  </a:cubicBezTo>
                  <a:cubicBezTo>
                    <a:pt x="571" y="6696"/>
                    <a:pt x="591" y="6691"/>
                    <a:pt x="615" y="6683"/>
                  </a:cubicBezTo>
                  <a:cubicBezTo>
                    <a:pt x="653" y="6664"/>
                    <a:pt x="653" y="6606"/>
                    <a:pt x="634" y="6568"/>
                  </a:cubicBezTo>
                  <a:cubicBezTo>
                    <a:pt x="615" y="6510"/>
                    <a:pt x="557" y="6472"/>
                    <a:pt x="538" y="6414"/>
                  </a:cubicBezTo>
                  <a:cubicBezTo>
                    <a:pt x="423" y="6222"/>
                    <a:pt x="327" y="6030"/>
                    <a:pt x="269" y="5819"/>
                  </a:cubicBezTo>
                  <a:cubicBezTo>
                    <a:pt x="231" y="5665"/>
                    <a:pt x="193" y="5550"/>
                    <a:pt x="193" y="5397"/>
                  </a:cubicBezTo>
                  <a:cubicBezTo>
                    <a:pt x="193" y="5339"/>
                    <a:pt x="193" y="5262"/>
                    <a:pt x="231" y="5185"/>
                  </a:cubicBezTo>
                  <a:cubicBezTo>
                    <a:pt x="250" y="5147"/>
                    <a:pt x="250" y="5089"/>
                    <a:pt x="269" y="5051"/>
                  </a:cubicBezTo>
                  <a:cubicBezTo>
                    <a:pt x="289" y="5012"/>
                    <a:pt x="327" y="4974"/>
                    <a:pt x="346" y="4955"/>
                  </a:cubicBezTo>
                  <a:cubicBezTo>
                    <a:pt x="365" y="4916"/>
                    <a:pt x="423" y="4897"/>
                    <a:pt x="442" y="4878"/>
                  </a:cubicBezTo>
                  <a:cubicBezTo>
                    <a:pt x="481" y="4859"/>
                    <a:pt x="538" y="4840"/>
                    <a:pt x="615" y="4801"/>
                  </a:cubicBezTo>
                  <a:cubicBezTo>
                    <a:pt x="634" y="4801"/>
                    <a:pt x="673" y="4782"/>
                    <a:pt x="711" y="4782"/>
                  </a:cubicBezTo>
                  <a:cubicBezTo>
                    <a:pt x="730" y="4782"/>
                    <a:pt x="769" y="4782"/>
                    <a:pt x="807" y="4801"/>
                  </a:cubicBezTo>
                  <a:cubicBezTo>
                    <a:pt x="903" y="4840"/>
                    <a:pt x="999" y="4878"/>
                    <a:pt x="1095" y="4936"/>
                  </a:cubicBezTo>
                  <a:cubicBezTo>
                    <a:pt x="1345" y="5070"/>
                    <a:pt x="1575" y="5243"/>
                    <a:pt x="1806" y="5435"/>
                  </a:cubicBezTo>
                  <a:cubicBezTo>
                    <a:pt x="1902" y="5512"/>
                    <a:pt x="1978" y="5569"/>
                    <a:pt x="2074" y="5646"/>
                  </a:cubicBezTo>
                  <a:cubicBezTo>
                    <a:pt x="2094" y="5665"/>
                    <a:pt x="2151" y="5704"/>
                    <a:pt x="2170" y="5742"/>
                  </a:cubicBezTo>
                  <a:cubicBezTo>
                    <a:pt x="2190" y="5771"/>
                    <a:pt x="2223" y="5785"/>
                    <a:pt x="2259" y="5785"/>
                  </a:cubicBezTo>
                  <a:cubicBezTo>
                    <a:pt x="2295" y="5785"/>
                    <a:pt x="2334" y="5771"/>
                    <a:pt x="2363" y="5742"/>
                  </a:cubicBezTo>
                  <a:cubicBezTo>
                    <a:pt x="2401" y="5704"/>
                    <a:pt x="2439" y="5627"/>
                    <a:pt x="2401" y="5550"/>
                  </a:cubicBezTo>
                  <a:cubicBezTo>
                    <a:pt x="2343" y="5358"/>
                    <a:pt x="2266" y="5166"/>
                    <a:pt x="2209" y="4993"/>
                  </a:cubicBezTo>
                  <a:lnTo>
                    <a:pt x="2209" y="4974"/>
                  </a:lnTo>
                  <a:cubicBezTo>
                    <a:pt x="2074" y="4494"/>
                    <a:pt x="1978" y="4014"/>
                    <a:pt x="1959" y="3515"/>
                  </a:cubicBezTo>
                  <a:cubicBezTo>
                    <a:pt x="1959" y="3246"/>
                    <a:pt x="1978" y="3015"/>
                    <a:pt x="2017" y="2746"/>
                  </a:cubicBezTo>
                  <a:cubicBezTo>
                    <a:pt x="2070" y="2606"/>
                    <a:pt x="2106" y="2481"/>
                    <a:pt x="2171" y="2343"/>
                  </a:cubicBezTo>
                  <a:lnTo>
                    <a:pt x="2171" y="2343"/>
                  </a:lnTo>
                  <a:cubicBezTo>
                    <a:pt x="2171" y="2343"/>
                    <a:pt x="2171" y="2343"/>
                    <a:pt x="2170" y="2343"/>
                  </a:cubicBezTo>
                  <a:cubicBezTo>
                    <a:pt x="2170" y="2343"/>
                    <a:pt x="2170" y="2305"/>
                    <a:pt x="2190" y="2305"/>
                  </a:cubicBezTo>
                  <a:cubicBezTo>
                    <a:pt x="2266" y="2209"/>
                    <a:pt x="2305" y="2113"/>
                    <a:pt x="2401" y="2017"/>
                  </a:cubicBezTo>
                  <a:cubicBezTo>
                    <a:pt x="2459" y="1978"/>
                    <a:pt x="2535" y="1901"/>
                    <a:pt x="2593" y="1882"/>
                  </a:cubicBezTo>
                  <a:cubicBezTo>
                    <a:pt x="2651" y="1863"/>
                    <a:pt x="2689" y="1825"/>
                    <a:pt x="2766" y="1805"/>
                  </a:cubicBezTo>
                  <a:cubicBezTo>
                    <a:pt x="2843" y="1786"/>
                    <a:pt x="2919" y="1786"/>
                    <a:pt x="2977" y="1786"/>
                  </a:cubicBezTo>
                  <a:cubicBezTo>
                    <a:pt x="3054" y="1786"/>
                    <a:pt x="3131" y="1786"/>
                    <a:pt x="3207" y="1805"/>
                  </a:cubicBezTo>
                  <a:cubicBezTo>
                    <a:pt x="3323" y="1825"/>
                    <a:pt x="3419" y="1882"/>
                    <a:pt x="3515" y="1921"/>
                  </a:cubicBezTo>
                  <a:cubicBezTo>
                    <a:pt x="3630" y="1997"/>
                    <a:pt x="3745" y="2093"/>
                    <a:pt x="3880" y="2190"/>
                  </a:cubicBezTo>
                  <a:cubicBezTo>
                    <a:pt x="4014" y="2343"/>
                    <a:pt x="4129" y="2478"/>
                    <a:pt x="4225" y="2650"/>
                  </a:cubicBezTo>
                  <a:cubicBezTo>
                    <a:pt x="4321" y="2823"/>
                    <a:pt x="4398" y="2977"/>
                    <a:pt x="4475" y="3150"/>
                  </a:cubicBezTo>
                  <a:cubicBezTo>
                    <a:pt x="4571" y="3342"/>
                    <a:pt x="4609" y="3534"/>
                    <a:pt x="4686" y="3745"/>
                  </a:cubicBezTo>
                  <a:cubicBezTo>
                    <a:pt x="4782" y="4110"/>
                    <a:pt x="4859" y="4456"/>
                    <a:pt x="4897" y="4840"/>
                  </a:cubicBezTo>
                  <a:cubicBezTo>
                    <a:pt x="4897" y="4878"/>
                    <a:pt x="4955" y="4936"/>
                    <a:pt x="4974" y="4955"/>
                  </a:cubicBezTo>
                  <a:cubicBezTo>
                    <a:pt x="4993" y="4955"/>
                    <a:pt x="4993" y="4974"/>
                    <a:pt x="5032" y="4974"/>
                  </a:cubicBezTo>
                  <a:cubicBezTo>
                    <a:pt x="5051" y="4993"/>
                    <a:pt x="5070" y="4993"/>
                    <a:pt x="5089" y="4993"/>
                  </a:cubicBezTo>
                  <a:cubicBezTo>
                    <a:pt x="5147" y="4993"/>
                    <a:pt x="5166" y="4993"/>
                    <a:pt x="5224" y="4974"/>
                  </a:cubicBezTo>
                  <a:cubicBezTo>
                    <a:pt x="5262" y="4955"/>
                    <a:pt x="5320" y="4936"/>
                    <a:pt x="5377" y="4878"/>
                  </a:cubicBezTo>
                  <a:cubicBezTo>
                    <a:pt x="5512" y="4801"/>
                    <a:pt x="5627" y="4763"/>
                    <a:pt x="5762" y="4744"/>
                  </a:cubicBezTo>
                  <a:cubicBezTo>
                    <a:pt x="5838" y="4705"/>
                    <a:pt x="5915" y="4705"/>
                    <a:pt x="5954" y="4705"/>
                  </a:cubicBezTo>
                  <a:cubicBezTo>
                    <a:pt x="6030" y="4705"/>
                    <a:pt x="6126" y="4744"/>
                    <a:pt x="6203" y="4763"/>
                  </a:cubicBezTo>
                  <a:cubicBezTo>
                    <a:pt x="6222" y="4763"/>
                    <a:pt x="6280" y="4782"/>
                    <a:pt x="6299" y="4801"/>
                  </a:cubicBezTo>
                  <a:cubicBezTo>
                    <a:pt x="6327" y="4812"/>
                    <a:pt x="6354" y="4817"/>
                    <a:pt x="6379" y="4817"/>
                  </a:cubicBezTo>
                  <a:cubicBezTo>
                    <a:pt x="6439" y="4817"/>
                    <a:pt x="6489" y="4790"/>
                    <a:pt x="6530" y="4763"/>
                  </a:cubicBezTo>
                  <a:cubicBezTo>
                    <a:pt x="6568" y="4763"/>
                    <a:pt x="6568" y="4763"/>
                    <a:pt x="6587" y="4744"/>
                  </a:cubicBezTo>
                  <a:cubicBezTo>
                    <a:pt x="6607" y="4705"/>
                    <a:pt x="6626" y="4686"/>
                    <a:pt x="6664" y="4648"/>
                  </a:cubicBezTo>
                  <a:cubicBezTo>
                    <a:pt x="6664" y="4590"/>
                    <a:pt x="6664" y="4571"/>
                    <a:pt x="6626" y="4513"/>
                  </a:cubicBezTo>
                  <a:cubicBezTo>
                    <a:pt x="6510" y="4302"/>
                    <a:pt x="6434" y="4071"/>
                    <a:pt x="6395" y="3803"/>
                  </a:cubicBezTo>
                  <a:cubicBezTo>
                    <a:pt x="6338" y="3534"/>
                    <a:pt x="6318" y="3303"/>
                    <a:pt x="6318" y="3034"/>
                  </a:cubicBezTo>
                  <a:cubicBezTo>
                    <a:pt x="6318" y="2862"/>
                    <a:pt x="6338" y="2689"/>
                    <a:pt x="6395" y="2535"/>
                  </a:cubicBezTo>
                  <a:cubicBezTo>
                    <a:pt x="6414" y="2439"/>
                    <a:pt x="6472" y="2343"/>
                    <a:pt x="6530" y="2247"/>
                  </a:cubicBezTo>
                  <a:cubicBezTo>
                    <a:pt x="6587" y="2170"/>
                    <a:pt x="6626" y="2093"/>
                    <a:pt x="6703" y="2055"/>
                  </a:cubicBezTo>
                  <a:lnTo>
                    <a:pt x="6914" y="1901"/>
                  </a:lnTo>
                  <a:cubicBezTo>
                    <a:pt x="6971" y="1882"/>
                    <a:pt x="7048" y="1863"/>
                    <a:pt x="7087" y="1825"/>
                  </a:cubicBezTo>
                  <a:cubicBezTo>
                    <a:pt x="7144" y="1825"/>
                    <a:pt x="7183" y="1805"/>
                    <a:pt x="7240" y="1805"/>
                  </a:cubicBezTo>
                  <a:cubicBezTo>
                    <a:pt x="7279" y="1805"/>
                    <a:pt x="7336" y="1825"/>
                    <a:pt x="7375" y="1825"/>
                  </a:cubicBezTo>
                  <a:cubicBezTo>
                    <a:pt x="7432" y="1863"/>
                    <a:pt x="7490" y="1882"/>
                    <a:pt x="7547" y="1901"/>
                  </a:cubicBezTo>
                  <a:cubicBezTo>
                    <a:pt x="7643" y="1978"/>
                    <a:pt x="7740" y="2055"/>
                    <a:pt x="7816" y="2151"/>
                  </a:cubicBezTo>
                  <a:cubicBezTo>
                    <a:pt x="7970" y="2305"/>
                    <a:pt x="8104" y="2535"/>
                    <a:pt x="8200" y="2727"/>
                  </a:cubicBezTo>
                  <a:cubicBezTo>
                    <a:pt x="8335" y="3015"/>
                    <a:pt x="8450" y="3323"/>
                    <a:pt x="8527" y="3630"/>
                  </a:cubicBezTo>
                  <a:cubicBezTo>
                    <a:pt x="8546" y="3803"/>
                    <a:pt x="8584" y="3956"/>
                    <a:pt x="8604" y="4167"/>
                  </a:cubicBezTo>
                  <a:cubicBezTo>
                    <a:pt x="8604" y="4273"/>
                    <a:pt x="8700" y="4362"/>
                    <a:pt x="8804" y="4362"/>
                  </a:cubicBezTo>
                  <a:cubicBezTo>
                    <a:pt x="8814" y="4362"/>
                    <a:pt x="8824" y="4361"/>
                    <a:pt x="8834" y="4360"/>
                  </a:cubicBezTo>
                  <a:cubicBezTo>
                    <a:pt x="8911" y="4360"/>
                    <a:pt x="8988" y="4302"/>
                    <a:pt x="9007" y="4225"/>
                  </a:cubicBezTo>
                  <a:lnTo>
                    <a:pt x="9026" y="4206"/>
                  </a:lnTo>
                  <a:cubicBezTo>
                    <a:pt x="9257" y="3649"/>
                    <a:pt x="9449" y="3092"/>
                    <a:pt x="9756" y="2593"/>
                  </a:cubicBezTo>
                  <a:cubicBezTo>
                    <a:pt x="9871" y="2401"/>
                    <a:pt x="9986" y="2228"/>
                    <a:pt x="10159" y="2093"/>
                  </a:cubicBezTo>
                  <a:lnTo>
                    <a:pt x="10447" y="1882"/>
                  </a:lnTo>
                  <a:cubicBezTo>
                    <a:pt x="10543" y="1825"/>
                    <a:pt x="10620" y="1805"/>
                    <a:pt x="10716" y="1786"/>
                  </a:cubicBezTo>
                  <a:cubicBezTo>
                    <a:pt x="10812" y="1748"/>
                    <a:pt x="10889" y="1748"/>
                    <a:pt x="10985" y="1748"/>
                  </a:cubicBezTo>
                  <a:cubicBezTo>
                    <a:pt x="11100" y="1748"/>
                    <a:pt x="11196" y="1786"/>
                    <a:pt x="11311" y="1805"/>
                  </a:cubicBezTo>
                  <a:cubicBezTo>
                    <a:pt x="11388" y="1825"/>
                    <a:pt x="11484" y="1882"/>
                    <a:pt x="11561" y="1901"/>
                  </a:cubicBezTo>
                  <a:cubicBezTo>
                    <a:pt x="11619" y="1959"/>
                    <a:pt x="11695" y="2017"/>
                    <a:pt x="11772" y="2074"/>
                  </a:cubicBezTo>
                  <a:cubicBezTo>
                    <a:pt x="11868" y="2170"/>
                    <a:pt x="11945" y="2266"/>
                    <a:pt x="11983" y="2382"/>
                  </a:cubicBezTo>
                  <a:cubicBezTo>
                    <a:pt x="12080" y="2574"/>
                    <a:pt x="12137" y="2766"/>
                    <a:pt x="12176" y="2958"/>
                  </a:cubicBezTo>
                  <a:cubicBezTo>
                    <a:pt x="12252" y="3342"/>
                    <a:pt x="12272" y="3745"/>
                    <a:pt x="12272" y="4129"/>
                  </a:cubicBezTo>
                  <a:cubicBezTo>
                    <a:pt x="12272" y="4206"/>
                    <a:pt x="12272" y="4283"/>
                    <a:pt x="12252" y="4340"/>
                  </a:cubicBezTo>
                  <a:cubicBezTo>
                    <a:pt x="12233" y="4513"/>
                    <a:pt x="12195" y="4667"/>
                    <a:pt x="12176" y="4820"/>
                  </a:cubicBezTo>
                  <a:cubicBezTo>
                    <a:pt x="12176" y="4878"/>
                    <a:pt x="12176" y="4916"/>
                    <a:pt x="12195" y="4974"/>
                  </a:cubicBezTo>
                  <a:cubicBezTo>
                    <a:pt x="12233" y="5012"/>
                    <a:pt x="12272" y="5051"/>
                    <a:pt x="12329" y="5051"/>
                  </a:cubicBezTo>
                  <a:cubicBezTo>
                    <a:pt x="12348" y="5060"/>
                    <a:pt x="12377" y="5065"/>
                    <a:pt x="12406" y="5065"/>
                  </a:cubicBezTo>
                  <a:cubicBezTo>
                    <a:pt x="12435" y="5065"/>
                    <a:pt x="12464" y="5060"/>
                    <a:pt x="12483" y="5051"/>
                  </a:cubicBezTo>
                  <a:cubicBezTo>
                    <a:pt x="12560" y="4974"/>
                    <a:pt x="12656" y="4916"/>
                    <a:pt x="12752" y="4878"/>
                  </a:cubicBezTo>
                  <a:cubicBezTo>
                    <a:pt x="12867" y="4801"/>
                    <a:pt x="13001" y="4763"/>
                    <a:pt x="13136" y="4724"/>
                  </a:cubicBezTo>
                  <a:cubicBezTo>
                    <a:pt x="13232" y="4705"/>
                    <a:pt x="13328" y="4705"/>
                    <a:pt x="13424" y="4705"/>
                  </a:cubicBezTo>
                  <a:cubicBezTo>
                    <a:pt x="13520" y="4705"/>
                    <a:pt x="13597" y="4724"/>
                    <a:pt x="13693" y="4763"/>
                  </a:cubicBezTo>
                  <a:cubicBezTo>
                    <a:pt x="13769" y="4782"/>
                    <a:pt x="13827" y="4820"/>
                    <a:pt x="13904" y="4859"/>
                  </a:cubicBezTo>
                  <a:cubicBezTo>
                    <a:pt x="13981" y="4897"/>
                    <a:pt x="14057" y="4974"/>
                    <a:pt x="14115" y="5051"/>
                  </a:cubicBezTo>
                  <a:cubicBezTo>
                    <a:pt x="14192" y="5108"/>
                    <a:pt x="14269" y="5204"/>
                    <a:pt x="14307" y="5301"/>
                  </a:cubicBezTo>
                  <a:cubicBezTo>
                    <a:pt x="14307" y="5339"/>
                    <a:pt x="14346" y="5358"/>
                    <a:pt x="14346" y="5358"/>
                  </a:cubicBezTo>
                  <a:cubicBezTo>
                    <a:pt x="14365" y="5397"/>
                    <a:pt x="14384" y="5435"/>
                    <a:pt x="14403" y="5454"/>
                  </a:cubicBezTo>
                  <a:cubicBezTo>
                    <a:pt x="14427" y="5462"/>
                    <a:pt x="14448" y="5467"/>
                    <a:pt x="14468" y="5467"/>
                  </a:cubicBezTo>
                  <a:cubicBezTo>
                    <a:pt x="14496" y="5467"/>
                    <a:pt x="14523" y="5457"/>
                    <a:pt x="14557" y="5435"/>
                  </a:cubicBezTo>
                  <a:cubicBezTo>
                    <a:pt x="14672" y="5339"/>
                    <a:pt x="14787" y="5262"/>
                    <a:pt x="14941" y="5185"/>
                  </a:cubicBezTo>
                  <a:cubicBezTo>
                    <a:pt x="15018" y="5166"/>
                    <a:pt x="15075" y="5108"/>
                    <a:pt x="15171" y="5089"/>
                  </a:cubicBezTo>
                  <a:cubicBezTo>
                    <a:pt x="15229" y="5089"/>
                    <a:pt x="15267" y="5070"/>
                    <a:pt x="15325" y="5070"/>
                  </a:cubicBezTo>
                  <a:cubicBezTo>
                    <a:pt x="15363" y="5070"/>
                    <a:pt x="15421" y="5089"/>
                    <a:pt x="15479" y="5089"/>
                  </a:cubicBezTo>
                  <a:cubicBezTo>
                    <a:pt x="15498" y="5108"/>
                    <a:pt x="15536" y="5108"/>
                    <a:pt x="15555" y="5147"/>
                  </a:cubicBezTo>
                  <a:cubicBezTo>
                    <a:pt x="15584" y="5156"/>
                    <a:pt x="15608" y="5161"/>
                    <a:pt x="15632" y="5161"/>
                  </a:cubicBezTo>
                  <a:cubicBezTo>
                    <a:pt x="15656" y="5161"/>
                    <a:pt x="15680" y="5156"/>
                    <a:pt x="15709" y="5147"/>
                  </a:cubicBezTo>
                  <a:lnTo>
                    <a:pt x="15728" y="5147"/>
                  </a:lnTo>
                  <a:cubicBezTo>
                    <a:pt x="15805" y="5108"/>
                    <a:pt x="15863" y="5070"/>
                    <a:pt x="15863" y="4993"/>
                  </a:cubicBezTo>
                  <a:cubicBezTo>
                    <a:pt x="15786" y="4513"/>
                    <a:pt x="15709" y="4033"/>
                    <a:pt x="15690" y="3553"/>
                  </a:cubicBezTo>
                  <a:cubicBezTo>
                    <a:pt x="15690" y="3150"/>
                    <a:pt x="15709" y="2766"/>
                    <a:pt x="15786" y="2382"/>
                  </a:cubicBezTo>
                  <a:cubicBezTo>
                    <a:pt x="15824" y="2190"/>
                    <a:pt x="15901" y="1997"/>
                    <a:pt x="15997" y="1805"/>
                  </a:cubicBezTo>
                  <a:cubicBezTo>
                    <a:pt x="16074" y="1690"/>
                    <a:pt x="16151" y="1594"/>
                    <a:pt x="16208" y="1498"/>
                  </a:cubicBezTo>
                  <a:cubicBezTo>
                    <a:pt x="16304" y="1402"/>
                    <a:pt x="16400" y="1325"/>
                    <a:pt x="16496" y="1249"/>
                  </a:cubicBezTo>
                  <a:cubicBezTo>
                    <a:pt x="16496" y="1249"/>
                    <a:pt x="16507" y="1249"/>
                    <a:pt x="16513" y="1240"/>
                  </a:cubicBezTo>
                  <a:lnTo>
                    <a:pt x="16513" y="1240"/>
                  </a:lnTo>
                  <a:cubicBezTo>
                    <a:pt x="16587" y="1202"/>
                    <a:pt x="16676" y="1151"/>
                    <a:pt x="16765" y="1133"/>
                  </a:cubicBezTo>
                  <a:cubicBezTo>
                    <a:pt x="16842" y="1114"/>
                    <a:pt x="16880" y="1114"/>
                    <a:pt x="16957" y="1114"/>
                  </a:cubicBezTo>
                  <a:cubicBezTo>
                    <a:pt x="16996" y="1114"/>
                    <a:pt x="17053" y="1114"/>
                    <a:pt x="17130" y="1133"/>
                  </a:cubicBezTo>
                  <a:cubicBezTo>
                    <a:pt x="17168" y="1153"/>
                    <a:pt x="17226" y="1153"/>
                    <a:pt x="17264" y="1210"/>
                  </a:cubicBezTo>
                  <a:cubicBezTo>
                    <a:pt x="17322" y="1229"/>
                    <a:pt x="17399" y="1268"/>
                    <a:pt x="17437" y="1325"/>
                  </a:cubicBezTo>
                  <a:cubicBezTo>
                    <a:pt x="17533" y="1421"/>
                    <a:pt x="17610" y="1517"/>
                    <a:pt x="17668" y="1613"/>
                  </a:cubicBezTo>
                  <a:cubicBezTo>
                    <a:pt x="17764" y="1786"/>
                    <a:pt x="17841" y="1978"/>
                    <a:pt x="17917" y="2170"/>
                  </a:cubicBezTo>
                  <a:cubicBezTo>
                    <a:pt x="17994" y="2420"/>
                    <a:pt x="18033" y="2708"/>
                    <a:pt x="18071" y="2996"/>
                  </a:cubicBezTo>
                  <a:lnTo>
                    <a:pt x="18071" y="3246"/>
                  </a:lnTo>
                  <a:cubicBezTo>
                    <a:pt x="18071" y="3284"/>
                    <a:pt x="18071" y="3342"/>
                    <a:pt x="18109" y="3380"/>
                  </a:cubicBezTo>
                  <a:cubicBezTo>
                    <a:pt x="18129" y="3438"/>
                    <a:pt x="18186" y="3457"/>
                    <a:pt x="18225" y="3457"/>
                  </a:cubicBezTo>
                  <a:lnTo>
                    <a:pt x="18301" y="3457"/>
                  </a:lnTo>
                  <a:cubicBezTo>
                    <a:pt x="18359" y="3457"/>
                    <a:pt x="18397" y="3438"/>
                    <a:pt x="18417" y="3380"/>
                  </a:cubicBezTo>
                  <a:cubicBezTo>
                    <a:pt x="18666" y="2785"/>
                    <a:pt x="18858" y="2190"/>
                    <a:pt x="19146" y="1633"/>
                  </a:cubicBezTo>
                  <a:cubicBezTo>
                    <a:pt x="19281" y="1364"/>
                    <a:pt x="19473" y="1114"/>
                    <a:pt x="19703" y="864"/>
                  </a:cubicBezTo>
                  <a:cubicBezTo>
                    <a:pt x="19799" y="768"/>
                    <a:pt x="19915" y="672"/>
                    <a:pt x="20049" y="576"/>
                  </a:cubicBezTo>
                  <a:cubicBezTo>
                    <a:pt x="20145" y="538"/>
                    <a:pt x="20241" y="480"/>
                    <a:pt x="20337" y="461"/>
                  </a:cubicBezTo>
                  <a:cubicBezTo>
                    <a:pt x="20433" y="442"/>
                    <a:pt x="20510" y="404"/>
                    <a:pt x="20606" y="404"/>
                  </a:cubicBezTo>
                  <a:cubicBezTo>
                    <a:pt x="20721" y="404"/>
                    <a:pt x="20856" y="404"/>
                    <a:pt x="20971" y="461"/>
                  </a:cubicBezTo>
                  <a:cubicBezTo>
                    <a:pt x="21048" y="480"/>
                    <a:pt x="21105" y="500"/>
                    <a:pt x="21182" y="557"/>
                  </a:cubicBezTo>
                  <a:cubicBezTo>
                    <a:pt x="21240" y="576"/>
                    <a:pt x="21278" y="634"/>
                    <a:pt x="21336" y="672"/>
                  </a:cubicBezTo>
                  <a:cubicBezTo>
                    <a:pt x="21374" y="730"/>
                    <a:pt x="21432" y="768"/>
                    <a:pt x="21451" y="826"/>
                  </a:cubicBezTo>
                  <a:cubicBezTo>
                    <a:pt x="21489" y="884"/>
                    <a:pt x="21528" y="960"/>
                    <a:pt x="21547" y="1057"/>
                  </a:cubicBezTo>
                  <a:cubicBezTo>
                    <a:pt x="21585" y="1210"/>
                    <a:pt x="21585" y="1345"/>
                    <a:pt x="21624" y="1517"/>
                  </a:cubicBezTo>
                  <a:cubicBezTo>
                    <a:pt x="21624" y="1921"/>
                    <a:pt x="21547" y="2324"/>
                    <a:pt x="21451" y="2708"/>
                  </a:cubicBezTo>
                  <a:cubicBezTo>
                    <a:pt x="21393" y="2938"/>
                    <a:pt x="21355" y="3130"/>
                    <a:pt x="21278" y="3342"/>
                  </a:cubicBezTo>
                  <a:lnTo>
                    <a:pt x="21067" y="3995"/>
                  </a:lnTo>
                  <a:cubicBezTo>
                    <a:pt x="21009" y="4091"/>
                    <a:pt x="20990" y="4187"/>
                    <a:pt x="20952" y="4283"/>
                  </a:cubicBezTo>
                  <a:cubicBezTo>
                    <a:pt x="20894" y="4398"/>
                    <a:pt x="20817" y="4494"/>
                    <a:pt x="20779" y="4609"/>
                  </a:cubicBezTo>
                  <a:cubicBezTo>
                    <a:pt x="20721" y="4705"/>
                    <a:pt x="20798" y="4801"/>
                    <a:pt x="20875" y="4859"/>
                  </a:cubicBezTo>
                  <a:cubicBezTo>
                    <a:pt x="20888" y="4859"/>
                    <a:pt x="20900" y="4867"/>
                    <a:pt x="20919" y="4867"/>
                  </a:cubicBezTo>
                  <a:cubicBezTo>
                    <a:pt x="20928" y="4867"/>
                    <a:pt x="20939" y="4865"/>
                    <a:pt x="20952" y="4859"/>
                  </a:cubicBezTo>
                  <a:cubicBezTo>
                    <a:pt x="20961" y="4868"/>
                    <a:pt x="20976" y="4873"/>
                    <a:pt x="20992" y="4873"/>
                  </a:cubicBezTo>
                  <a:cubicBezTo>
                    <a:pt x="21009" y="4873"/>
                    <a:pt x="21028" y="4868"/>
                    <a:pt x="21048" y="4859"/>
                  </a:cubicBezTo>
                  <a:cubicBezTo>
                    <a:pt x="21201" y="4763"/>
                    <a:pt x="21374" y="4686"/>
                    <a:pt x="21547" y="4609"/>
                  </a:cubicBezTo>
                  <a:cubicBezTo>
                    <a:pt x="21758" y="4513"/>
                    <a:pt x="21969" y="4436"/>
                    <a:pt x="22200" y="4398"/>
                  </a:cubicBezTo>
                  <a:cubicBezTo>
                    <a:pt x="22507" y="4302"/>
                    <a:pt x="22834" y="4244"/>
                    <a:pt x="23179" y="4225"/>
                  </a:cubicBezTo>
                  <a:cubicBezTo>
                    <a:pt x="23314" y="4225"/>
                    <a:pt x="23448" y="4244"/>
                    <a:pt x="23582" y="4283"/>
                  </a:cubicBezTo>
                  <a:cubicBezTo>
                    <a:pt x="23659" y="4302"/>
                    <a:pt x="23736" y="4321"/>
                    <a:pt x="23774" y="4340"/>
                  </a:cubicBezTo>
                  <a:cubicBezTo>
                    <a:pt x="23832" y="4379"/>
                    <a:pt x="23871" y="4398"/>
                    <a:pt x="23890" y="4436"/>
                  </a:cubicBezTo>
                  <a:cubicBezTo>
                    <a:pt x="23928" y="4475"/>
                    <a:pt x="23967" y="4513"/>
                    <a:pt x="23986" y="4571"/>
                  </a:cubicBezTo>
                  <a:lnTo>
                    <a:pt x="24063" y="4705"/>
                  </a:lnTo>
                  <a:cubicBezTo>
                    <a:pt x="24082" y="4782"/>
                    <a:pt x="24082" y="4878"/>
                    <a:pt x="24082" y="4955"/>
                  </a:cubicBezTo>
                  <a:cubicBezTo>
                    <a:pt x="24082" y="5089"/>
                    <a:pt x="24063" y="5262"/>
                    <a:pt x="24024" y="5397"/>
                  </a:cubicBezTo>
                  <a:cubicBezTo>
                    <a:pt x="23986" y="5454"/>
                    <a:pt x="24043" y="5531"/>
                    <a:pt x="24063" y="5550"/>
                  </a:cubicBezTo>
                  <a:cubicBezTo>
                    <a:pt x="24103" y="5564"/>
                    <a:pt x="24134" y="5577"/>
                    <a:pt x="24170" y="5577"/>
                  </a:cubicBezTo>
                  <a:cubicBezTo>
                    <a:pt x="24184" y="5577"/>
                    <a:pt x="24199" y="5575"/>
                    <a:pt x="24216" y="5569"/>
                  </a:cubicBezTo>
                  <a:cubicBezTo>
                    <a:pt x="24351" y="5493"/>
                    <a:pt x="24504" y="5454"/>
                    <a:pt x="24639" y="5435"/>
                  </a:cubicBezTo>
                  <a:cubicBezTo>
                    <a:pt x="24984" y="5339"/>
                    <a:pt x="25292" y="5281"/>
                    <a:pt x="25656" y="5281"/>
                  </a:cubicBezTo>
                  <a:cubicBezTo>
                    <a:pt x="25772" y="5281"/>
                    <a:pt x="25906" y="5281"/>
                    <a:pt x="26041" y="5339"/>
                  </a:cubicBezTo>
                  <a:cubicBezTo>
                    <a:pt x="26079" y="5358"/>
                    <a:pt x="26137" y="5358"/>
                    <a:pt x="26175" y="5377"/>
                  </a:cubicBezTo>
                  <a:cubicBezTo>
                    <a:pt x="26194" y="5397"/>
                    <a:pt x="26233" y="5397"/>
                    <a:pt x="26252" y="5435"/>
                  </a:cubicBezTo>
                  <a:lnTo>
                    <a:pt x="26290" y="5473"/>
                  </a:lnTo>
                  <a:cubicBezTo>
                    <a:pt x="26290" y="5512"/>
                    <a:pt x="26329" y="5531"/>
                    <a:pt x="26329" y="5550"/>
                  </a:cubicBezTo>
                  <a:cubicBezTo>
                    <a:pt x="26329" y="5569"/>
                    <a:pt x="26329" y="5627"/>
                    <a:pt x="26348" y="5646"/>
                  </a:cubicBezTo>
                  <a:cubicBezTo>
                    <a:pt x="26348" y="5742"/>
                    <a:pt x="26329" y="5857"/>
                    <a:pt x="26290" y="5953"/>
                  </a:cubicBezTo>
                  <a:lnTo>
                    <a:pt x="26290" y="6049"/>
                  </a:lnTo>
                  <a:cubicBezTo>
                    <a:pt x="26329" y="6107"/>
                    <a:pt x="26348" y="6126"/>
                    <a:pt x="26386" y="6145"/>
                  </a:cubicBezTo>
                  <a:lnTo>
                    <a:pt x="26444" y="6145"/>
                  </a:lnTo>
                  <a:cubicBezTo>
                    <a:pt x="26463" y="6165"/>
                    <a:pt x="26521" y="6165"/>
                    <a:pt x="26540" y="6165"/>
                  </a:cubicBezTo>
                  <a:cubicBezTo>
                    <a:pt x="26578" y="6165"/>
                    <a:pt x="26636" y="6145"/>
                    <a:pt x="26655" y="6107"/>
                  </a:cubicBezTo>
                  <a:lnTo>
                    <a:pt x="26713" y="6049"/>
                  </a:lnTo>
                  <a:cubicBezTo>
                    <a:pt x="26828" y="5953"/>
                    <a:pt x="26943" y="5857"/>
                    <a:pt x="27097" y="5781"/>
                  </a:cubicBezTo>
                  <a:cubicBezTo>
                    <a:pt x="27212" y="5742"/>
                    <a:pt x="27308" y="5685"/>
                    <a:pt x="27423" y="5665"/>
                  </a:cubicBezTo>
                  <a:cubicBezTo>
                    <a:pt x="27538" y="5646"/>
                    <a:pt x="27673" y="5646"/>
                    <a:pt x="27788" y="5646"/>
                  </a:cubicBezTo>
                  <a:cubicBezTo>
                    <a:pt x="27903" y="5646"/>
                    <a:pt x="28057" y="5685"/>
                    <a:pt x="28172" y="5723"/>
                  </a:cubicBezTo>
                  <a:cubicBezTo>
                    <a:pt x="28307" y="5761"/>
                    <a:pt x="28479" y="5838"/>
                    <a:pt x="28595" y="5934"/>
                  </a:cubicBezTo>
                  <a:cubicBezTo>
                    <a:pt x="28729" y="6030"/>
                    <a:pt x="28844" y="6126"/>
                    <a:pt x="28940" y="6222"/>
                  </a:cubicBezTo>
                  <a:cubicBezTo>
                    <a:pt x="29036" y="6318"/>
                    <a:pt x="29113" y="6434"/>
                    <a:pt x="29151" y="6549"/>
                  </a:cubicBezTo>
                  <a:cubicBezTo>
                    <a:pt x="29164" y="6585"/>
                    <a:pt x="29191" y="6599"/>
                    <a:pt x="29220" y="6599"/>
                  </a:cubicBezTo>
                  <a:cubicBezTo>
                    <a:pt x="29236" y="6599"/>
                    <a:pt x="29253" y="6594"/>
                    <a:pt x="29267" y="6587"/>
                  </a:cubicBezTo>
                  <a:cubicBezTo>
                    <a:pt x="29420" y="6491"/>
                    <a:pt x="29420" y="6434"/>
                    <a:pt x="29401" y="6395"/>
                  </a:cubicBezTo>
                  <a:cubicBezTo>
                    <a:pt x="29248" y="6126"/>
                    <a:pt x="29075" y="5915"/>
                    <a:pt x="28844" y="5723"/>
                  </a:cubicBezTo>
                  <a:cubicBezTo>
                    <a:pt x="28748" y="5627"/>
                    <a:pt x="28633" y="5550"/>
                    <a:pt x="28499" y="5473"/>
                  </a:cubicBezTo>
                  <a:cubicBezTo>
                    <a:pt x="28383" y="5416"/>
                    <a:pt x="28230" y="5358"/>
                    <a:pt x="28095" y="5320"/>
                  </a:cubicBezTo>
                  <a:cubicBezTo>
                    <a:pt x="27980" y="5262"/>
                    <a:pt x="27826" y="5262"/>
                    <a:pt x="27692" y="5262"/>
                  </a:cubicBezTo>
                  <a:lnTo>
                    <a:pt x="27634" y="5262"/>
                  </a:lnTo>
                  <a:cubicBezTo>
                    <a:pt x="27500" y="5262"/>
                    <a:pt x="27385" y="5281"/>
                    <a:pt x="27231" y="5320"/>
                  </a:cubicBezTo>
                  <a:cubicBezTo>
                    <a:pt x="27097" y="5339"/>
                    <a:pt x="26962" y="5397"/>
                    <a:pt x="26828" y="5454"/>
                  </a:cubicBezTo>
                  <a:cubicBezTo>
                    <a:pt x="26770" y="5473"/>
                    <a:pt x="26751" y="5512"/>
                    <a:pt x="26713" y="5531"/>
                  </a:cubicBezTo>
                  <a:lnTo>
                    <a:pt x="26713" y="5454"/>
                  </a:lnTo>
                  <a:cubicBezTo>
                    <a:pt x="26713" y="5377"/>
                    <a:pt x="26674" y="5339"/>
                    <a:pt x="26655" y="5281"/>
                  </a:cubicBezTo>
                  <a:cubicBezTo>
                    <a:pt x="26636" y="5224"/>
                    <a:pt x="26578" y="5166"/>
                    <a:pt x="26540" y="5108"/>
                  </a:cubicBezTo>
                  <a:cubicBezTo>
                    <a:pt x="26444" y="5051"/>
                    <a:pt x="26348" y="4974"/>
                    <a:pt x="26233" y="4955"/>
                  </a:cubicBezTo>
                  <a:cubicBezTo>
                    <a:pt x="26079" y="4897"/>
                    <a:pt x="25944" y="4878"/>
                    <a:pt x="25791" y="4878"/>
                  </a:cubicBezTo>
                  <a:cubicBezTo>
                    <a:pt x="25484" y="4878"/>
                    <a:pt x="25176" y="4897"/>
                    <a:pt x="24888" y="4974"/>
                  </a:cubicBezTo>
                  <a:cubicBezTo>
                    <a:pt x="24735" y="4993"/>
                    <a:pt x="24600" y="5051"/>
                    <a:pt x="24466" y="5089"/>
                  </a:cubicBezTo>
                  <a:lnTo>
                    <a:pt x="24447" y="5089"/>
                  </a:lnTo>
                  <a:cubicBezTo>
                    <a:pt x="24466" y="4974"/>
                    <a:pt x="24466" y="4859"/>
                    <a:pt x="24447" y="4724"/>
                  </a:cubicBezTo>
                  <a:cubicBezTo>
                    <a:pt x="24427" y="4571"/>
                    <a:pt x="24370" y="4417"/>
                    <a:pt x="24274" y="4283"/>
                  </a:cubicBezTo>
                  <a:cubicBezTo>
                    <a:pt x="24216" y="4148"/>
                    <a:pt x="24063" y="4052"/>
                    <a:pt x="23947" y="4014"/>
                  </a:cubicBezTo>
                  <a:cubicBezTo>
                    <a:pt x="23794" y="3937"/>
                    <a:pt x="23659" y="3918"/>
                    <a:pt x="23506" y="3899"/>
                  </a:cubicBezTo>
                  <a:lnTo>
                    <a:pt x="23314" y="3899"/>
                  </a:lnTo>
                  <a:cubicBezTo>
                    <a:pt x="23218" y="3899"/>
                    <a:pt x="23102" y="3899"/>
                    <a:pt x="23006" y="3918"/>
                  </a:cubicBezTo>
                  <a:cubicBezTo>
                    <a:pt x="22814" y="3937"/>
                    <a:pt x="22641" y="3956"/>
                    <a:pt x="22488" y="4014"/>
                  </a:cubicBezTo>
                  <a:cubicBezTo>
                    <a:pt x="22142" y="4110"/>
                    <a:pt x="21777" y="4206"/>
                    <a:pt x="21470" y="4340"/>
                  </a:cubicBezTo>
                  <a:lnTo>
                    <a:pt x="21336" y="4417"/>
                  </a:lnTo>
                  <a:cubicBezTo>
                    <a:pt x="21336" y="4417"/>
                    <a:pt x="21336" y="4398"/>
                    <a:pt x="21355" y="4398"/>
                  </a:cubicBezTo>
                  <a:cubicBezTo>
                    <a:pt x="21374" y="4302"/>
                    <a:pt x="21432" y="4225"/>
                    <a:pt x="21451" y="4129"/>
                  </a:cubicBezTo>
                  <a:cubicBezTo>
                    <a:pt x="21528" y="3937"/>
                    <a:pt x="21585" y="3745"/>
                    <a:pt x="21643" y="3572"/>
                  </a:cubicBezTo>
                  <a:cubicBezTo>
                    <a:pt x="21720" y="3361"/>
                    <a:pt x="21777" y="3150"/>
                    <a:pt x="21835" y="2938"/>
                  </a:cubicBezTo>
                  <a:cubicBezTo>
                    <a:pt x="21950" y="2554"/>
                    <a:pt x="22046" y="2132"/>
                    <a:pt x="22065" y="1729"/>
                  </a:cubicBezTo>
                  <a:cubicBezTo>
                    <a:pt x="22104" y="1517"/>
                    <a:pt x="22104" y="1325"/>
                    <a:pt x="22046" y="1114"/>
                  </a:cubicBezTo>
                  <a:cubicBezTo>
                    <a:pt x="22027" y="922"/>
                    <a:pt x="21969" y="749"/>
                    <a:pt x="21873" y="576"/>
                  </a:cubicBezTo>
                  <a:cubicBezTo>
                    <a:pt x="21777" y="404"/>
                    <a:pt x="21643" y="269"/>
                    <a:pt x="21470" y="173"/>
                  </a:cubicBezTo>
                  <a:cubicBezTo>
                    <a:pt x="21374" y="116"/>
                    <a:pt x="21278" y="77"/>
                    <a:pt x="21182" y="58"/>
                  </a:cubicBezTo>
                  <a:cubicBezTo>
                    <a:pt x="21067" y="20"/>
                    <a:pt x="20952" y="0"/>
                    <a:pt x="20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4"/>
          <p:cNvGrpSpPr/>
          <p:nvPr/>
        </p:nvGrpSpPr>
        <p:grpSpPr>
          <a:xfrm flipH="1">
            <a:off x="227443" y="1233216"/>
            <a:ext cx="670499" cy="438524"/>
            <a:chOff x="7555450" y="377766"/>
            <a:chExt cx="670499" cy="438524"/>
          </a:xfrm>
        </p:grpSpPr>
        <p:sp>
          <p:nvSpPr>
            <p:cNvPr id="1991" name="Google Shape;1991;p5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4"/>
          <p:cNvGrpSpPr/>
          <p:nvPr/>
        </p:nvGrpSpPr>
        <p:grpSpPr>
          <a:xfrm>
            <a:off x="4029600" y="4035015"/>
            <a:ext cx="490228" cy="608811"/>
            <a:chOff x="7376250" y="1989890"/>
            <a:chExt cx="490228" cy="608811"/>
          </a:xfrm>
        </p:grpSpPr>
        <p:sp>
          <p:nvSpPr>
            <p:cNvPr id="1995" name="Google Shape;1995;p5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[hanhtrangso.nxbgd.vn] Kiến tạo tri thức mới 2_  GIF1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" y="986155"/>
            <a:ext cx="5071745" cy="282384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grpSp>
        <p:nvGrpSpPr>
          <p:cNvPr id="603" name="Google Shape;603;p33"/>
          <p:cNvGrpSpPr/>
          <p:nvPr/>
        </p:nvGrpSpPr>
        <p:grpSpPr>
          <a:xfrm rot="1385271">
            <a:off x="-420129" y="1159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95645" y="570230"/>
            <a:ext cx="3251835" cy="3772535"/>
            <a:chOff x="9127" y="898"/>
            <a:chExt cx="5121" cy="5941"/>
          </a:xfrm>
        </p:grpSpPr>
        <p:sp>
          <p:nvSpPr>
            <p:cNvPr id="2653" name="Google Shape;2653;p65"/>
            <p:cNvSpPr/>
            <p:nvPr/>
          </p:nvSpPr>
          <p:spPr>
            <a:xfrm>
              <a:off x="9127" y="3566"/>
              <a:ext cx="5121" cy="32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5486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  <p:sp>
          <p:nvSpPr>
            <p:cNvPr id="2667" name="Google Shape;2667;p65"/>
            <p:cNvSpPr/>
            <p:nvPr/>
          </p:nvSpPr>
          <p:spPr>
            <a:xfrm flipH="1">
              <a:off x="10102" y="898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Hít thở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thật sâu</a:t>
              </a:r>
            </a:p>
          </p:txBody>
        </p:sp>
        <p:cxnSp>
          <p:nvCxnSpPr>
            <p:cNvPr id="2696" name="Google Shape;2696;p65"/>
            <p:cNvCxnSpPr/>
            <p:nvPr/>
          </p:nvCxnSpPr>
          <p:spPr>
            <a:xfrm flipH="1">
              <a:off x="9695" y="1782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5" name="Google Shape;2696;p65"/>
            <p:cNvCxnSpPr/>
            <p:nvPr/>
          </p:nvCxnSpPr>
          <p:spPr>
            <a:xfrm>
              <a:off x="13324" y="1827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7" name="Google Shape;2690;p65"/>
          <p:cNvGrpSpPr/>
          <p:nvPr/>
        </p:nvGrpSpPr>
        <p:grpSpPr>
          <a:xfrm>
            <a:off x="8514231" y="2268106"/>
            <a:ext cx="381682" cy="365739"/>
            <a:chOff x="2322750" y="2445350"/>
            <a:chExt cx="497825" cy="464725"/>
          </a:xfrm>
        </p:grpSpPr>
        <p:sp>
          <p:nvSpPr>
            <p:cNvPr id="8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2690;p65"/>
          <p:cNvGrpSpPr/>
          <p:nvPr/>
        </p:nvGrpSpPr>
        <p:grpSpPr>
          <a:xfrm flipH="1">
            <a:off x="5962166" y="2275726"/>
            <a:ext cx="381682" cy="365739"/>
            <a:chOff x="2322750" y="2445350"/>
            <a:chExt cx="497825" cy="464725"/>
          </a:xfrm>
        </p:grpSpPr>
        <p:sp>
          <p:nvSpPr>
            <p:cNvPr id="15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0"/>
          <p:cNvSpPr txBox="1"/>
          <p:nvPr/>
        </p:nvSpPr>
        <p:spPr>
          <a:xfrm>
            <a:off x="5823585" y="2715895"/>
            <a:ext cx="32238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Hít thở đều sẽ giúp em bình tĩnh lại cảm xúc của mình.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  <p:bldP spid="1930" grpId="1" animBg="1"/>
      <p:bldP spid="1931" grpId="1" animBg="1"/>
      <p:bldP spid="19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oogle Shape;1923;p54"/>
          <p:cNvGrpSpPr/>
          <p:nvPr/>
        </p:nvGrpSpPr>
        <p:grpSpPr>
          <a:xfrm>
            <a:off x="305435" y="842010"/>
            <a:ext cx="5357495" cy="3724275"/>
            <a:chOff x="4194275" y="1132225"/>
            <a:chExt cx="4262058" cy="2995974"/>
          </a:xfrm>
        </p:grpSpPr>
        <p:sp>
          <p:nvSpPr>
            <p:cNvPr id="1924" name="Google Shape;1924;p54"/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0" name="Google Shape;1930;p54"/>
          <p:cNvSpPr/>
          <p:nvPr/>
        </p:nvSpPr>
        <p:spPr>
          <a:xfrm rot="813408">
            <a:off x="7803813" y="195638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54"/>
          <p:cNvSpPr/>
          <p:nvPr/>
        </p:nvSpPr>
        <p:spPr>
          <a:xfrm rot="813408">
            <a:off x="7959937" y="240261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54"/>
          <p:cNvSpPr/>
          <p:nvPr/>
        </p:nvSpPr>
        <p:spPr>
          <a:xfrm rot="813408">
            <a:off x="7956136" y="2033114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4"/>
          <p:cNvSpPr/>
          <p:nvPr/>
        </p:nvSpPr>
        <p:spPr>
          <a:xfrm flipH="1">
            <a:off x="7518350" y="4752671"/>
            <a:ext cx="770575" cy="22817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54"/>
          <p:cNvGrpSpPr/>
          <p:nvPr/>
        </p:nvGrpSpPr>
        <p:grpSpPr>
          <a:xfrm>
            <a:off x="-492423" y="4368241"/>
            <a:ext cx="2564445" cy="898340"/>
            <a:chOff x="-567123" y="4417591"/>
            <a:chExt cx="2564445" cy="898340"/>
          </a:xfrm>
        </p:grpSpPr>
        <p:sp>
          <p:nvSpPr>
            <p:cNvPr id="1988" name="Google Shape;1988;p54"/>
            <p:cNvSpPr/>
            <p:nvPr/>
          </p:nvSpPr>
          <p:spPr>
            <a:xfrm>
              <a:off x="-565468" y="4424298"/>
              <a:ext cx="2562790" cy="891632"/>
            </a:xfrm>
            <a:custGeom>
              <a:avLst/>
              <a:gdLst/>
              <a:ahLst/>
              <a:cxnLst/>
              <a:rect l="l" t="t" r="r" b="b"/>
              <a:pathLst>
                <a:path w="29421" h="10236" extrusionOk="0">
                  <a:moveTo>
                    <a:pt x="20664" y="0"/>
                  </a:moveTo>
                  <a:cubicBezTo>
                    <a:pt x="20568" y="0"/>
                    <a:pt x="20472" y="19"/>
                    <a:pt x="20376" y="58"/>
                  </a:cubicBezTo>
                  <a:cubicBezTo>
                    <a:pt x="20203" y="96"/>
                    <a:pt x="20049" y="173"/>
                    <a:pt x="19896" y="346"/>
                  </a:cubicBezTo>
                  <a:cubicBezTo>
                    <a:pt x="19723" y="461"/>
                    <a:pt x="19608" y="634"/>
                    <a:pt x="19492" y="787"/>
                  </a:cubicBezTo>
                  <a:cubicBezTo>
                    <a:pt x="19358" y="960"/>
                    <a:pt x="19243" y="1133"/>
                    <a:pt x="19127" y="1344"/>
                  </a:cubicBezTo>
                  <a:cubicBezTo>
                    <a:pt x="18916" y="1709"/>
                    <a:pt x="18743" y="2132"/>
                    <a:pt x="18532" y="2689"/>
                  </a:cubicBezTo>
                  <a:cubicBezTo>
                    <a:pt x="18475" y="2861"/>
                    <a:pt x="18398" y="2996"/>
                    <a:pt x="18359" y="3169"/>
                  </a:cubicBezTo>
                  <a:cubicBezTo>
                    <a:pt x="18302" y="2689"/>
                    <a:pt x="18244" y="2305"/>
                    <a:pt x="18110" y="1978"/>
                  </a:cubicBezTo>
                  <a:cubicBezTo>
                    <a:pt x="18052" y="1728"/>
                    <a:pt x="17956" y="1517"/>
                    <a:pt x="17822" y="1364"/>
                  </a:cubicBezTo>
                  <a:cubicBezTo>
                    <a:pt x="17764" y="1268"/>
                    <a:pt x="17687" y="1210"/>
                    <a:pt x="17610" y="1133"/>
                  </a:cubicBezTo>
                  <a:cubicBezTo>
                    <a:pt x="17572" y="1076"/>
                    <a:pt x="17514" y="1056"/>
                    <a:pt x="17476" y="1037"/>
                  </a:cubicBezTo>
                  <a:cubicBezTo>
                    <a:pt x="17418" y="1018"/>
                    <a:pt x="17341" y="980"/>
                    <a:pt x="17303" y="960"/>
                  </a:cubicBezTo>
                  <a:cubicBezTo>
                    <a:pt x="17207" y="922"/>
                    <a:pt x="17092" y="922"/>
                    <a:pt x="16996" y="922"/>
                  </a:cubicBezTo>
                  <a:lnTo>
                    <a:pt x="16938" y="922"/>
                  </a:lnTo>
                  <a:cubicBezTo>
                    <a:pt x="16842" y="922"/>
                    <a:pt x="16746" y="941"/>
                    <a:pt x="16650" y="960"/>
                  </a:cubicBezTo>
                  <a:cubicBezTo>
                    <a:pt x="16458" y="1018"/>
                    <a:pt x="16285" y="1133"/>
                    <a:pt x="16151" y="1268"/>
                  </a:cubicBezTo>
                  <a:cubicBezTo>
                    <a:pt x="15940" y="1517"/>
                    <a:pt x="15786" y="1882"/>
                    <a:pt x="15690" y="2362"/>
                  </a:cubicBezTo>
                  <a:cubicBezTo>
                    <a:pt x="15613" y="2765"/>
                    <a:pt x="15594" y="3226"/>
                    <a:pt x="15652" y="3764"/>
                  </a:cubicBezTo>
                  <a:cubicBezTo>
                    <a:pt x="15671" y="4129"/>
                    <a:pt x="15690" y="4532"/>
                    <a:pt x="15767" y="4974"/>
                  </a:cubicBezTo>
                  <a:cubicBezTo>
                    <a:pt x="15709" y="4955"/>
                    <a:pt x="15690" y="4955"/>
                    <a:pt x="15652" y="4916"/>
                  </a:cubicBezTo>
                  <a:cubicBezTo>
                    <a:pt x="15575" y="4897"/>
                    <a:pt x="15498" y="4897"/>
                    <a:pt x="15421" y="4878"/>
                  </a:cubicBezTo>
                  <a:lnTo>
                    <a:pt x="15306" y="4878"/>
                  </a:lnTo>
                  <a:cubicBezTo>
                    <a:pt x="15210" y="4878"/>
                    <a:pt x="15133" y="4897"/>
                    <a:pt x="15037" y="4897"/>
                  </a:cubicBezTo>
                  <a:cubicBezTo>
                    <a:pt x="14922" y="4916"/>
                    <a:pt x="14807" y="4974"/>
                    <a:pt x="14711" y="5012"/>
                  </a:cubicBezTo>
                  <a:cubicBezTo>
                    <a:pt x="14615" y="5070"/>
                    <a:pt x="14519" y="5108"/>
                    <a:pt x="14461" y="5185"/>
                  </a:cubicBezTo>
                  <a:lnTo>
                    <a:pt x="14461" y="5166"/>
                  </a:lnTo>
                  <a:cubicBezTo>
                    <a:pt x="14403" y="4993"/>
                    <a:pt x="14327" y="4878"/>
                    <a:pt x="14211" y="4763"/>
                  </a:cubicBezTo>
                  <a:cubicBezTo>
                    <a:pt x="14019" y="4571"/>
                    <a:pt x="13750" y="4436"/>
                    <a:pt x="13405" y="4436"/>
                  </a:cubicBezTo>
                  <a:lnTo>
                    <a:pt x="13386" y="4436"/>
                  </a:lnTo>
                  <a:cubicBezTo>
                    <a:pt x="13270" y="4436"/>
                    <a:pt x="13117" y="4475"/>
                    <a:pt x="12982" y="4513"/>
                  </a:cubicBezTo>
                  <a:cubicBezTo>
                    <a:pt x="12829" y="4571"/>
                    <a:pt x="12694" y="4609"/>
                    <a:pt x="12579" y="4705"/>
                  </a:cubicBezTo>
                  <a:cubicBezTo>
                    <a:pt x="12502" y="4763"/>
                    <a:pt x="12406" y="4820"/>
                    <a:pt x="12329" y="4878"/>
                  </a:cubicBezTo>
                  <a:cubicBezTo>
                    <a:pt x="12387" y="4455"/>
                    <a:pt x="12406" y="4148"/>
                    <a:pt x="12425" y="3841"/>
                  </a:cubicBezTo>
                  <a:cubicBezTo>
                    <a:pt x="12445" y="3169"/>
                    <a:pt x="12349" y="2669"/>
                    <a:pt x="12157" y="2228"/>
                  </a:cubicBezTo>
                  <a:cubicBezTo>
                    <a:pt x="12061" y="2016"/>
                    <a:pt x="11926" y="1824"/>
                    <a:pt x="11734" y="1690"/>
                  </a:cubicBezTo>
                  <a:cubicBezTo>
                    <a:pt x="11542" y="1536"/>
                    <a:pt x="11331" y="1460"/>
                    <a:pt x="11062" y="1440"/>
                  </a:cubicBezTo>
                  <a:lnTo>
                    <a:pt x="10966" y="1440"/>
                  </a:lnTo>
                  <a:cubicBezTo>
                    <a:pt x="10467" y="1440"/>
                    <a:pt x="10044" y="1824"/>
                    <a:pt x="9852" y="2074"/>
                  </a:cubicBezTo>
                  <a:cubicBezTo>
                    <a:pt x="9506" y="2497"/>
                    <a:pt x="9276" y="3034"/>
                    <a:pt x="9122" y="3438"/>
                  </a:cubicBezTo>
                  <a:cubicBezTo>
                    <a:pt x="9046" y="3649"/>
                    <a:pt x="8969" y="3860"/>
                    <a:pt x="8892" y="4110"/>
                  </a:cubicBezTo>
                  <a:cubicBezTo>
                    <a:pt x="8854" y="3918"/>
                    <a:pt x="8796" y="3726"/>
                    <a:pt x="8738" y="3534"/>
                  </a:cubicBezTo>
                  <a:cubicBezTo>
                    <a:pt x="8642" y="3265"/>
                    <a:pt x="8546" y="3034"/>
                    <a:pt x="8450" y="2785"/>
                  </a:cubicBezTo>
                  <a:cubicBezTo>
                    <a:pt x="8316" y="2554"/>
                    <a:pt x="8220" y="2324"/>
                    <a:pt x="8085" y="2132"/>
                  </a:cubicBezTo>
                  <a:cubicBezTo>
                    <a:pt x="7893" y="1844"/>
                    <a:pt x="7548" y="1536"/>
                    <a:pt x="7144" y="1536"/>
                  </a:cubicBezTo>
                  <a:lnTo>
                    <a:pt x="7048" y="1536"/>
                  </a:lnTo>
                  <a:cubicBezTo>
                    <a:pt x="6818" y="1556"/>
                    <a:pt x="6588" y="1690"/>
                    <a:pt x="6434" y="1824"/>
                  </a:cubicBezTo>
                  <a:cubicBezTo>
                    <a:pt x="6261" y="1997"/>
                    <a:pt x="6165" y="2209"/>
                    <a:pt x="6146" y="2516"/>
                  </a:cubicBezTo>
                  <a:cubicBezTo>
                    <a:pt x="6107" y="2708"/>
                    <a:pt x="6107" y="2938"/>
                    <a:pt x="6146" y="3188"/>
                  </a:cubicBezTo>
                  <a:cubicBezTo>
                    <a:pt x="6165" y="3399"/>
                    <a:pt x="6203" y="3649"/>
                    <a:pt x="6261" y="3918"/>
                  </a:cubicBezTo>
                  <a:cubicBezTo>
                    <a:pt x="6299" y="4090"/>
                    <a:pt x="6338" y="4244"/>
                    <a:pt x="6376" y="4398"/>
                  </a:cubicBezTo>
                  <a:lnTo>
                    <a:pt x="6434" y="4532"/>
                  </a:lnTo>
                  <a:lnTo>
                    <a:pt x="6395" y="4513"/>
                  </a:lnTo>
                  <a:cubicBezTo>
                    <a:pt x="6261" y="4455"/>
                    <a:pt x="6107" y="4417"/>
                    <a:pt x="5973" y="4417"/>
                  </a:cubicBezTo>
                  <a:lnTo>
                    <a:pt x="5819" y="4417"/>
                  </a:lnTo>
                  <a:cubicBezTo>
                    <a:pt x="5589" y="4436"/>
                    <a:pt x="5378" y="4571"/>
                    <a:pt x="5205" y="4724"/>
                  </a:cubicBezTo>
                  <a:cubicBezTo>
                    <a:pt x="5128" y="4398"/>
                    <a:pt x="5051" y="4052"/>
                    <a:pt x="4955" y="3764"/>
                  </a:cubicBezTo>
                  <a:cubicBezTo>
                    <a:pt x="4898" y="3495"/>
                    <a:pt x="4763" y="3226"/>
                    <a:pt x="4648" y="2957"/>
                  </a:cubicBezTo>
                  <a:cubicBezTo>
                    <a:pt x="4533" y="2689"/>
                    <a:pt x="4417" y="2439"/>
                    <a:pt x="4245" y="2228"/>
                  </a:cubicBezTo>
                  <a:cubicBezTo>
                    <a:pt x="4072" y="2016"/>
                    <a:pt x="3899" y="1824"/>
                    <a:pt x="3707" y="1709"/>
                  </a:cubicBezTo>
                  <a:cubicBezTo>
                    <a:pt x="3515" y="1575"/>
                    <a:pt x="3284" y="1517"/>
                    <a:pt x="3035" y="1479"/>
                  </a:cubicBezTo>
                  <a:lnTo>
                    <a:pt x="2977" y="1479"/>
                  </a:lnTo>
                  <a:cubicBezTo>
                    <a:pt x="2785" y="1479"/>
                    <a:pt x="2593" y="1536"/>
                    <a:pt x="2420" y="1613"/>
                  </a:cubicBezTo>
                  <a:cubicBezTo>
                    <a:pt x="2267" y="1671"/>
                    <a:pt x="2132" y="1805"/>
                    <a:pt x="2017" y="1997"/>
                  </a:cubicBezTo>
                  <a:cubicBezTo>
                    <a:pt x="1940" y="2113"/>
                    <a:pt x="1883" y="2266"/>
                    <a:pt x="1844" y="2420"/>
                  </a:cubicBezTo>
                  <a:cubicBezTo>
                    <a:pt x="1787" y="2573"/>
                    <a:pt x="1767" y="2765"/>
                    <a:pt x="1767" y="2957"/>
                  </a:cubicBezTo>
                  <a:cubicBezTo>
                    <a:pt x="1748" y="3284"/>
                    <a:pt x="1787" y="3668"/>
                    <a:pt x="1883" y="4129"/>
                  </a:cubicBezTo>
                  <a:cubicBezTo>
                    <a:pt x="1959" y="4494"/>
                    <a:pt x="2075" y="4878"/>
                    <a:pt x="2209" y="5243"/>
                  </a:cubicBezTo>
                  <a:cubicBezTo>
                    <a:pt x="2228" y="5281"/>
                    <a:pt x="2247" y="5358"/>
                    <a:pt x="2267" y="5396"/>
                  </a:cubicBezTo>
                  <a:lnTo>
                    <a:pt x="2247" y="5377"/>
                  </a:lnTo>
                  <a:cubicBezTo>
                    <a:pt x="1979" y="5185"/>
                    <a:pt x="1767" y="5012"/>
                    <a:pt x="1537" y="4897"/>
                  </a:cubicBezTo>
                  <a:cubicBezTo>
                    <a:pt x="1211" y="4724"/>
                    <a:pt x="922" y="4628"/>
                    <a:pt x="711" y="4628"/>
                  </a:cubicBezTo>
                  <a:cubicBezTo>
                    <a:pt x="519" y="4628"/>
                    <a:pt x="346" y="4705"/>
                    <a:pt x="231" y="4820"/>
                  </a:cubicBezTo>
                  <a:cubicBezTo>
                    <a:pt x="97" y="4974"/>
                    <a:pt x="1" y="5243"/>
                    <a:pt x="20" y="5492"/>
                  </a:cubicBezTo>
                  <a:cubicBezTo>
                    <a:pt x="39" y="5742"/>
                    <a:pt x="135" y="5972"/>
                    <a:pt x="327" y="6261"/>
                  </a:cubicBezTo>
                  <a:cubicBezTo>
                    <a:pt x="500" y="6510"/>
                    <a:pt x="692" y="6721"/>
                    <a:pt x="961" y="6933"/>
                  </a:cubicBezTo>
                  <a:cubicBezTo>
                    <a:pt x="1076" y="7048"/>
                    <a:pt x="1211" y="7144"/>
                    <a:pt x="1345" y="7221"/>
                  </a:cubicBezTo>
                  <a:cubicBezTo>
                    <a:pt x="1345" y="7297"/>
                    <a:pt x="1403" y="7374"/>
                    <a:pt x="1479" y="7394"/>
                  </a:cubicBezTo>
                  <a:cubicBezTo>
                    <a:pt x="1537" y="7413"/>
                    <a:pt x="1575" y="7413"/>
                    <a:pt x="1633" y="7451"/>
                  </a:cubicBezTo>
                  <a:cubicBezTo>
                    <a:pt x="1921" y="7566"/>
                    <a:pt x="2151" y="7739"/>
                    <a:pt x="2363" y="7931"/>
                  </a:cubicBezTo>
                  <a:lnTo>
                    <a:pt x="2420" y="7970"/>
                  </a:lnTo>
                  <a:cubicBezTo>
                    <a:pt x="2689" y="8181"/>
                    <a:pt x="2939" y="8373"/>
                    <a:pt x="3265" y="8546"/>
                  </a:cubicBezTo>
                  <a:cubicBezTo>
                    <a:pt x="3419" y="8642"/>
                    <a:pt x="3649" y="8719"/>
                    <a:pt x="3803" y="8795"/>
                  </a:cubicBezTo>
                  <a:cubicBezTo>
                    <a:pt x="4033" y="8891"/>
                    <a:pt x="4264" y="8949"/>
                    <a:pt x="4475" y="9026"/>
                  </a:cubicBezTo>
                  <a:cubicBezTo>
                    <a:pt x="5435" y="9371"/>
                    <a:pt x="6299" y="9583"/>
                    <a:pt x="7125" y="9698"/>
                  </a:cubicBezTo>
                  <a:cubicBezTo>
                    <a:pt x="7356" y="9717"/>
                    <a:pt x="7586" y="9756"/>
                    <a:pt x="7797" y="9775"/>
                  </a:cubicBezTo>
                  <a:cubicBezTo>
                    <a:pt x="8009" y="9794"/>
                    <a:pt x="8258" y="9794"/>
                    <a:pt x="8469" y="9794"/>
                  </a:cubicBezTo>
                  <a:lnTo>
                    <a:pt x="8508" y="9794"/>
                  </a:lnTo>
                  <a:cubicBezTo>
                    <a:pt x="8969" y="9794"/>
                    <a:pt x="9410" y="9813"/>
                    <a:pt x="9852" y="9813"/>
                  </a:cubicBezTo>
                  <a:cubicBezTo>
                    <a:pt x="10793" y="9852"/>
                    <a:pt x="11753" y="9909"/>
                    <a:pt x="12579" y="9967"/>
                  </a:cubicBezTo>
                  <a:lnTo>
                    <a:pt x="13347" y="10005"/>
                  </a:lnTo>
                  <a:cubicBezTo>
                    <a:pt x="14883" y="10101"/>
                    <a:pt x="16458" y="10197"/>
                    <a:pt x="18052" y="10236"/>
                  </a:cubicBezTo>
                  <a:lnTo>
                    <a:pt x="19012" y="10236"/>
                  </a:lnTo>
                  <a:cubicBezTo>
                    <a:pt x="19608" y="10236"/>
                    <a:pt x="20203" y="10197"/>
                    <a:pt x="20760" y="10178"/>
                  </a:cubicBezTo>
                  <a:cubicBezTo>
                    <a:pt x="21662" y="10120"/>
                    <a:pt x="22584" y="10063"/>
                    <a:pt x="23487" y="9948"/>
                  </a:cubicBezTo>
                  <a:cubicBezTo>
                    <a:pt x="24408" y="9813"/>
                    <a:pt x="25292" y="9640"/>
                    <a:pt x="26156" y="9410"/>
                  </a:cubicBezTo>
                  <a:cubicBezTo>
                    <a:pt x="26540" y="9314"/>
                    <a:pt x="26943" y="9199"/>
                    <a:pt x="27327" y="9045"/>
                  </a:cubicBezTo>
                  <a:cubicBezTo>
                    <a:pt x="27615" y="8949"/>
                    <a:pt x="27884" y="8834"/>
                    <a:pt x="28153" y="8680"/>
                  </a:cubicBezTo>
                  <a:cubicBezTo>
                    <a:pt x="28441" y="8527"/>
                    <a:pt x="28672" y="8334"/>
                    <a:pt x="28902" y="8142"/>
                  </a:cubicBezTo>
                  <a:cubicBezTo>
                    <a:pt x="29132" y="7893"/>
                    <a:pt x="29286" y="7643"/>
                    <a:pt x="29382" y="7355"/>
                  </a:cubicBezTo>
                  <a:cubicBezTo>
                    <a:pt x="29421" y="7201"/>
                    <a:pt x="29421" y="7029"/>
                    <a:pt x="29421" y="6894"/>
                  </a:cubicBezTo>
                  <a:cubicBezTo>
                    <a:pt x="29421" y="6817"/>
                    <a:pt x="29401" y="6721"/>
                    <a:pt x="29382" y="6625"/>
                  </a:cubicBezTo>
                  <a:cubicBezTo>
                    <a:pt x="29344" y="6529"/>
                    <a:pt x="29305" y="6414"/>
                    <a:pt x="29248" y="6318"/>
                  </a:cubicBezTo>
                  <a:cubicBezTo>
                    <a:pt x="29152" y="6107"/>
                    <a:pt x="28940" y="5684"/>
                    <a:pt x="28518" y="5531"/>
                  </a:cubicBezTo>
                  <a:cubicBezTo>
                    <a:pt x="28441" y="5492"/>
                    <a:pt x="28384" y="5473"/>
                    <a:pt x="28326" y="5454"/>
                  </a:cubicBezTo>
                  <a:cubicBezTo>
                    <a:pt x="28249" y="5435"/>
                    <a:pt x="28153" y="5435"/>
                    <a:pt x="28095" y="5396"/>
                  </a:cubicBezTo>
                  <a:lnTo>
                    <a:pt x="27788" y="5396"/>
                  </a:lnTo>
                  <a:cubicBezTo>
                    <a:pt x="27654" y="5435"/>
                    <a:pt x="27519" y="5454"/>
                    <a:pt x="27404" y="5473"/>
                  </a:cubicBezTo>
                  <a:cubicBezTo>
                    <a:pt x="27251" y="5531"/>
                    <a:pt x="27135" y="5569"/>
                    <a:pt x="27001" y="5627"/>
                  </a:cubicBezTo>
                  <a:cubicBezTo>
                    <a:pt x="26847" y="5684"/>
                    <a:pt x="26694" y="5761"/>
                    <a:pt x="26521" y="5857"/>
                  </a:cubicBezTo>
                  <a:lnTo>
                    <a:pt x="26521" y="5684"/>
                  </a:lnTo>
                  <a:cubicBezTo>
                    <a:pt x="26521" y="5646"/>
                    <a:pt x="26502" y="5569"/>
                    <a:pt x="26502" y="5531"/>
                  </a:cubicBezTo>
                  <a:cubicBezTo>
                    <a:pt x="26502" y="5473"/>
                    <a:pt x="26463" y="5435"/>
                    <a:pt x="26444" y="5377"/>
                  </a:cubicBezTo>
                  <a:lnTo>
                    <a:pt x="26425" y="5320"/>
                  </a:lnTo>
                  <a:cubicBezTo>
                    <a:pt x="26386" y="5262"/>
                    <a:pt x="26329" y="5185"/>
                    <a:pt x="26271" y="5108"/>
                  </a:cubicBezTo>
                  <a:cubicBezTo>
                    <a:pt x="26194" y="5051"/>
                    <a:pt x="26137" y="4993"/>
                    <a:pt x="26060" y="4935"/>
                  </a:cubicBezTo>
                  <a:cubicBezTo>
                    <a:pt x="25906" y="4878"/>
                    <a:pt x="25753" y="4820"/>
                    <a:pt x="25541" y="4820"/>
                  </a:cubicBezTo>
                  <a:cubicBezTo>
                    <a:pt x="25445" y="4820"/>
                    <a:pt x="25330" y="4839"/>
                    <a:pt x="25273" y="4839"/>
                  </a:cubicBezTo>
                  <a:cubicBezTo>
                    <a:pt x="25177" y="4878"/>
                    <a:pt x="25100" y="4878"/>
                    <a:pt x="25004" y="4897"/>
                  </a:cubicBezTo>
                  <a:cubicBezTo>
                    <a:pt x="24831" y="4955"/>
                    <a:pt x="24639" y="5012"/>
                    <a:pt x="24428" y="5108"/>
                  </a:cubicBezTo>
                  <a:cubicBezTo>
                    <a:pt x="24351" y="5166"/>
                    <a:pt x="24255" y="5185"/>
                    <a:pt x="24178" y="5243"/>
                  </a:cubicBezTo>
                  <a:lnTo>
                    <a:pt x="24178" y="5204"/>
                  </a:lnTo>
                  <a:cubicBezTo>
                    <a:pt x="24216" y="4935"/>
                    <a:pt x="24216" y="4705"/>
                    <a:pt x="24140" y="4513"/>
                  </a:cubicBezTo>
                  <a:cubicBezTo>
                    <a:pt x="24120" y="4417"/>
                    <a:pt x="24063" y="4321"/>
                    <a:pt x="24024" y="4244"/>
                  </a:cubicBezTo>
                  <a:cubicBezTo>
                    <a:pt x="23967" y="4148"/>
                    <a:pt x="23890" y="4071"/>
                    <a:pt x="23775" y="4014"/>
                  </a:cubicBezTo>
                  <a:cubicBezTo>
                    <a:pt x="23698" y="3956"/>
                    <a:pt x="23640" y="3918"/>
                    <a:pt x="23544" y="3879"/>
                  </a:cubicBezTo>
                  <a:cubicBezTo>
                    <a:pt x="23448" y="3860"/>
                    <a:pt x="23352" y="3841"/>
                    <a:pt x="23275" y="3841"/>
                  </a:cubicBezTo>
                  <a:lnTo>
                    <a:pt x="23122" y="3841"/>
                  </a:lnTo>
                  <a:cubicBezTo>
                    <a:pt x="22987" y="3841"/>
                    <a:pt x="22815" y="3860"/>
                    <a:pt x="22699" y="3879"/>
                  </a:cubicBezTo>
                  <a:cubicBezTo>
                    <a:pt x="22450" y="3937"/>
                    <a:pt x="22238" y="4033"/>
                    <a:pt x="22046" y="4110"/>
                  </a:cubicBezTo>
                  <a:cubicBezTo>
                    <a:pt x="21682" y="4244"/>
                    <a:pt x="21355" y="4455"/>
                    <a:pt x="20990" y="4705"/>
                  </a:cubicBezTo>
                  <a:lnTo>
                    <a:pt x="21086" y="4494"/>
                  </a:lnTo>
                  <a:lnTo>
                    <a:pt x="21163" y="4283"/>
                  </a:lnTo>
                  <a:cubicBezTo>
                    <a:pt x="21355" y="3745"/>
                    <a:pt x="21566" y="3150"/>
                    <a:pt x="21720" y="2535"/>
                  </a:cubicBezTo>
                  <a:cubicBezTo>
                    <a:pt x="21778" y="2228"/>
                    <a:pt x="21835" y="1940"/>
                    <a:pt x="21835" y="1671"/>
                  </a:cubicBezTo>
                  <a:cubicBezTo>
                    <a:pt x="21854" y="1383"/>
                    <a:pt x="21835" y="1152"/>
                    <a:pt x="21758" y="941"/>
                  </a:cubicBezTo>
                  <a:cubicBezTo>
                    <a:pt x="21682" y="691"/>
                    <a:pt x="21566" y="499"/>
                    <a:pt x="21393" y="327"/>
                  </a:cubicBezTo>
                  <a:cubicBezTo>
                    <a:pt x="21240" y="192"/>
                    <a:pt x="21048" y="77"/>
                    <a:pt x="20875" y="19"/>
                  </a:cubicBezTo>
                  <a:cubicBezTo>
                    <a:pt x="20837" y="0"/>
                    <a:pt x="20760" y="0"/>
                    <a:pt x="20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-567123" y="4417591"/>
              <a:ext cx="2562790" cy="583272"/>
            </a:xfrm>
            <a:custGeom>
              <a:avLst/>
              <a:gdLst/>
              <a:ahLst/>
              <a:cxnLst/>
              <a:rect l="l" t="t" r="r" b="b"/>
              <a:pathLst>
                <a:path w="29421" h="6696" extrusionOk="0">
                  <a:moveTo>
                    <a:pt x="2190" y="2305"/>
                  </a:moveTo>
                  <a:lnTo>
                    <a:pt x="2190" y="2305"/>
                  </a:lnTo>
                  <a:cubicBezTo>
                    <a:pt x="2183" y="2318"/>
                    <a:pt x="2177" y="2330"/>
                    <a:pt x="2171" y="2343"/>
                  </a:cubicBezTo>
                  <a:lnTo>
                    <a:pt x="2171" y="2343"/>
                  </a:lnTo>
                  <a:cubicBezTo>
                    <a:pt x="2190" y="2342"/>
                    <a:pt x="2190" y="2305"/>
                    <a:pt x="2190" y="2305"/>
                  </a:cubicBezTo>
                  <a:close/>
                  <a:moveTo>
                    <a:pt x="20779" y="0"/>
                  </a:moveTo>
                  <a:cubicBezTo>
                    <a:pt x="20606" y="0"/>
                    <a:pt x="20433" y="20"/>
                    <a:pt x="20279" y="96"/>
                  </a:cubicBezTo>
                  <a:cubicBezTo>
                    <a:pt x="20107" y="154"/>
                    <a:pt x="19953" y="250"/>
                    <a:pt x="19819" y="346"/>
                  </a:cubicBezTo>
                  <a:cubicBezTo>
                    <a:pt x="19665" y="461"/>
                    <a:pt x="19550" y="576"/>
                    <a:pt x="19434" y="730"/>
                  </a:cubicBezTo>
                  <a:cubicBezTo>
                    <a:pt x="19319" y="864"/>
                    <a:pt x="19223" y="1037"/>
                    <a:pt x="19127" y="1210"/>
                  </a:cubicBezTo>
                  <a:cubicBezTo>
                    <a:pt x="18935" y="1537"/>
                    <a:pt x="18762" y="1901"/>
                    <a:pt x="18609" y="2286"/>
                  </a:cubicBezTo>
                  <a:cubicBezTo>
                    <a:pt x="18570" y="2420"/>
                    <a:pt x="18513" y="2554"/>
                    <a:pt x="18474" y="2689"/>
                  </a:cubicBezTo>
                  <a:cubicBezTo>
                    <a:pt x="18474" y="2670"/>
                    <a:pt x="18474" y="2612"/>
                    <a:pt x="18436" y="2593"/>
                  </a:cubicBezTo>
                  <a:cubicBezTo>
                    <a:pt x="18397" y="2382"/>
                    <a:pt x="18359" y="2170"/>
                    <a:pt x="18282" y="1978"/>
                  </a:cubicBezTo>
                  <a:cubicBezTo>
                    <a:pt x="18205" y="1786"/>
                    <a:pt x="18109" y="1556"/>
                    <a:pt x="17994" y="1402"/>
                  </a:cubicBezTo>
                  <a:cubicBezTo>
                    <a:pt x="17898" y="1229"/>
                    <a:pt x="17745" y="1076"/>
                    <a:pt x="17591" y="960"/>
                  </a:cubicBezTo>
                  <a:cubicBezTo>
                    <a:pt x="17437" y="864"/>
                    <a:pt x="17245" y="788"/>
                    <a:pt x="17072" y="788"/>
                  </a:cubicBezTo>
                  <a:lnTo>
                    <a:pt x="17053" y="788"/>
                  </a:lnTo>
                  <a:cubicBezTo>
                    <a:pt x="16957" y="788"/>
                    <a:pt x="16861" y="826"/>
                    <a:pt x="16746" y="845"/>
                  </a:cubicBezTo>
                  <a:cubicBezTo>
                    <a:pt x="16612" y="884"/>
                    <a:pt x="16496" y="941"/>
                    <a:pt x="16400" y="1018"/>
                  </a:cubicBezTo>
                  <a:cubicBezTo>
                    <a:pt x="15997" y="1249"/>
                    <a:pt x="15747" y="1690"/>
                    <a:pt x="15613" y="2132"/>
                  </a:cubicBezTo>
                  <a:cubicBezTo>
                    <a:pt x="15459" y="2612"/>
                    <a:pt x="15440" y="3130"/>
                    <a:pt x="15459" y="3630"/>
                  </a:cubicBezTo>
                  <a:cubicBezTo>
                    <a:pt x="15498" y="4014"/>
                    <a:pt x="15517" y="4379"/>
                    <a:pt x="15594" y="4763"/>
                  </a:cubicBezTo>
                  <a:cubicBezTo>
                    <a:pt x="15517" y="4724"/>
                    <a:pt x="15459" y="4724"/>
                    <a:pt x="15402" y="4724"/>
                  </a:cubicBezTo>
                  <a:cubicBezTo>
                    <a:pt x="15267" y="4724"/>
                    <a:pt x="15171" y="4763"/>
                    <a:pt x="15056" y="4782"/>
                  </a:cubicBezTo>
                  <a:cubicBezTo>
                    <a:pt x="14960" y="4801"/>
                    <a:pt x="14845" y="4878"/>
                    <a:pt x="14749" y="4916"/>
                  </a:cubicBezTo>
                  <a:cubicBezTo>
                    <a:pt x="14672" y="4974"/>
                    <a:pt x="14634" y="4993"/>
                    <a:pt x="14557" y="5051"/>
                  </a:cubicBezTo>
                  <a:cubicBezTo>
                    <a:pt x="14538" y="4993"/>
                    <a:pt x="14499" y="4955"/>
                    <a:pt x="14461" y="4916"/>
                  </a:cubicBezTo>
                  <a:cubicBezTo>
                    <a:pt x="14384" y="4840"/>
                    <a:pt x="14307" y="4744"/>
                    <a:pt x="14211" y="4667"/>
                  </a:cubicBezTo>
                  <a:cubicBezTo>
                    <a:pt x="14057" y="4513"/>
                    <a:pt x="13865" y="4417"/>
                    <a:pt x="13635" y="4379"/>
                  </a:cubicBezTo>
                  <a:cubicBezTo>
                    <a:pt x="13577" y="4340"/>
                    <a:pt x="13481" y="4340"/>
                    <a:pt x="13405" y="4340"/>
                  </a:cubicBezTo>
                  <a:cubicBezTo>
                    <a:pt x="13251" y="4340"/>
                    <a:pt x="13136" y="4379"/>
                    <a:pt x="13001" y="4398"/>
                  </a:cubicBezTo>
                  <a:cubicBezTo>
                    <a:pt x="12867" y="4417"/>
                    <a:pt x="12752" y="4494"/>
                    <a:pt x="12636" y="4532"/>
                  </a:cubicBezTo>
                  <a:lnTo>
                    <a:pt x="12636" y="4321"/>
                  </a:lnTo>
                  <a:cubicBezTo>
                    <a:pt x="12656" y="3879"/>
                    <a:pt x="12636" y="3438"/>
                    <a:pt x="12560" y="2977"/>
                  </a:cubicBezTo>
                  <a:cubicBezTo>
                    <a:pt x="12521" y="2746"/>
                    <a:pt x="12444" y="2497"/>
                    <a:pt x="12348" y="2286"/>
                  </a:cubicBezTo>
                  <a:cubicBezTo>
                    <a:pt x="12252" y="2074"/>
                    <a:pt x="12137" y="1882"/>
                    <a:pt x="11964" y="1709"/>
                  </a:cubicBezTo>
                  <a:cubicBezTo>
                    <a:pt x="11791" y="1537"/>
                    <a:pt x="11580" y="1441"/>
                    <a:pt x="11369" y="1402"/>
                  </a:cubicBezTo>
                  <a:cubicBezTo>
                    <a:pt x="11235" y="1383"/>
                    <a:pt x="11119" y="1345"/>
                    <a:pt x="11004" y="1345"/>
                  </a:cubicBezTo>
                  <a:cubicBezTo>
                    <a:pt x="10908" y="1345"/>
                    <a:pt x="10793" y="1345"/>
                    <a:pt x="10697" y="1402"/>
                  </a:cubicBezTo>
                  <a:cubicBezTo>
                    <a:pt x="10255" y="1498"/>
                    <a:pt x="9948" y="1805"/>
                    <a:pt x="9679" y="2151"/>
                  </a:cubicBezTo>
                  <a:cubicBezTo>
                    <a:pt x="9372" y="2574"/>
                    <a:pt x="9180" y="3054"/>
                    <a:pt x="8988" y="3534"/>
                  </a:cubicBezTo>
                  <a:cubicBezTo>
                    <a:pt x="8969" y="3419"/>
                    <a:pt x="8911" y="3303"/>
                    <a:pt x="8892" y="3169"/>
                  </a:cubicBezTo>
                  <a:cubicBezTo>
                    <a:pt x="8815" y="2958"/>
                    <a:pt x="8719" y="2766"/>
                    <a:pt x="8623" y="2574"/>
                  </a:cubicBezTo>
                  <a:cubicBezTo>
                    <a:pt x="8508" y="2362"/>
                    <a:pt x="8392" y="2151"/>
                    <a:pt x="8239" y="1959"/>
                  </a:cubicBezTo>
                  <a:cubicBezTo>
                    <a:pt x="8162" y="1863"/>
                    <a:pt x="8104" y="1786"/>
                    <a:pt x="8008" y="1709"/>
                  </a:cubicBezTo>
                  <a:cubicBezTo>
                    <a:pt x="7912" y="1633"/>
                    <a:pt x="7836" y="1556"/>
                    <a:pt x="7720" y="1498"/>
                  </a:cubicBezTo>
                  <a:cubicBezTo>
                    <a:pt x="7567" y="1402"/>
                    <a:pt x="7375" y="1345"/>
                    <a:pt x="7221" y="1345"/>
                  </a:cubicBezTo>
                  <a:lnTo>
                    <a:pt x="7106" y="1345"/>
                  </a:lnTo>
                  <a:cubicBezTo>
                    <a:pt x="6875" y="1383"/>
                    <a:pt x="6664" y="1498"/>
                    <a:pt x="6491" y="1633"/>
                  </a:cubicBezTo>
                  <a:cubicBezTo>
                    <a:pt x="6318" y="1805"/>
                    <a:pt x="6184" y="1997"/>
                    <a:pt x="6107" y="2209"/>
                  </a:cubicBezTo>
                  <a:cubicBezTo>
                    <a:pt x="6011" y="2458"/>
                    <a:pt x="5992" y="2689"/>
                    <a:pt x="5992" y="2958"/>
                  </a:cubicBezTo>
                  <a:cubicBezTo>
                    <a:pt x="5992" y="3246"/>
                    <a:pt x="6011" y="3534"/>
                    <a:pt x="6088" y="3822"/>
                  </a:cubicBezTo>
                  <a:cubicBezTo>
                    <a:pt x="6107" y="3975"/>
                    <a:pt x="6165" y="4110"/>
                    <a:pt x="6222" y="4264"/>
                  </a:cubicBezTo>
                  <a:cubicBezTo>
                    <a:pt x="6184" y="4264"/>
                    <a:pt x="6146" y="4225"/>
                    <a:pt x="6107" y="4225"/>
                  </a:cubicBezTo>
                  <a:lnTo>
                    <a:pt x="6069" y="4225"/>
                  </a:lnTo>
                  <a:cubicBezTo>
                    <a:pt x="5934" y="4225"/>
                    <a:pt x="5838" y="4264"/>
                    <a:pt x="5723" y="4283"/>
                  </a:cubicBezTo>
                  <a:cubicBezTo>
                    <a:pt x="5608" y="4302"/>
                    <a:pt x="5512" y="4360"/>
                    <a:pt x="5416" y="4398"/>
                  </a:cubicBezTo>
                  <a:cubicBezTo>
                    <a:pt x="5358" y="4417"/>
                    <a:pt x="5339" y="4456"/>
                    <a:pt x="5301" y="4475"/>
                  </a:cubicBezTo>
                  <a:cubicBezTo>
                    <a:pt x="5185" y="3822"/>
                    <a:pt x="5032" y="3169"/>
                    <a:pt x="4744" y="2593"/>
                  </a:cubicBezTo>
                  <a:cubicBezTo>
                    <a:pt x="4609" y="2362"/>
                    <a:pt x="4475" y="2113"/>
                    <a:pt x="4283" y="1921"/>
                  </a:cubicBezTo>
                  <a:cubicBezTo>
                    <a:pt x="4187" y="1825"/>
                    <a:pt x="4110" y="1767"/>
                    <a:pt x="3995" y="1671"/>
                  </a:cubicBezTo>
                  <a:cubicBezTo>
                    <a:pt x="3899" y="1594"/>
                    <a:pt x="3784" y="1517"/>
                    <a:pt x="3649" y="1441"/>
                  </a:cubicBezTo>
                  <a:cubicBezTo>
                    <a:pt x="3553" y="1402"/>
                    <a:pt x="3457" y="1345"/>
                    <a:pt x="3342" y="1325"/>
                  </a:cubicBezTo>
                  <a:cubicBezTo>
                    <a:pt x="3227" y="1306"/>
                    <a:pt x="3131" y="1287"/>
                    <a:pt x="3015" y="1287"/>
                  </a:cubicBezTo>
                  <a:lnTo>
                    <a:pt x="2977" y="1287"/>
                  </a:lnTo>
                  <a:cubicBezTo>
                    <a:pt x="2939" y="1287"/>
                    <a:pt x="2862" y="1287"/>
                    <a:pt x="2823" y="1306"/>
                  </a:cubicBezTo>
                  <a:cubicBezTo>
                    <a:pt x="2766" y="1306"/>
                    <a:pt x="2689" y="1325"/>
                    <a:pt x="2651" y="1345"/>
                  </a:cubicBezTo>
                  <a:cubicBezTo>
                    <a:pt x="2535" y="1383"/>
                    <a:pt x="2439" y="1441"/>
                    <a:pt x="2343" y="1517"/>
                  </a:cubicBezTo>
                  <a:cubicBezTo>
                    <a:pt x="2247" y="1594"/>
                    <a:pt x="2151" y="1690"/>
                    <a:pt x="2074" y="1786"/>
                  </a:cubicBezTo>
                  <a:cubicBezTo>
                    <a:pt x="1978" y="1901"/>
                    <a:pt x="1902" y="2055"/>
                    <a:pt x="1825" y="2190"/>
                  </a:cubicBezTo>
                  <a:cubicBezTo>
                    <a:pt x="1786" y="2305"/>
                    <a:pt x="1729" y="2458"/>
                    <a:pt x="1710" y="2593"/>
                  </a:cubicBezTo>
                  <a:cubicBezTo>
                    <a:pt x="1671" y="2746"/>
                    <a:pt x="1671" y="2881"/>
                    <a:pt x="1633" y="3054"/>
                  </a:cubicBezTo>
                  <a:cubicBezTo>
                    <a:pt x="1614" y="3265"/>
                    <a:pt x="1633" y="3515"/>
                    <a:pt x="1671" y="3726"/>
                  </a:cubicBezTo>
                  <a:cubicBezTo>
                    <a:pt x="1690" y="3937"/>
                    <a:pt x="1710" y="4187"/>
                    <a:pt x="1767" y="4398"/>
                  </a:cubicBezTo>
                  <a:cubicBezTo>
                    <a:pt x="1806" y="4609"/>
                    <a:pt x="1882" y="4859"/>
                    <a:pt x="1921" y="5070"/>
                  </a:cubicBezTo>
                  <a:lnTo>
                    <a:pt x="1710" y="4936"/>
                  </a:lnTo>
                  <a:cubicBezTo>
                    <a:pt x="1537" y="4801"/>
                    <a:pt x="1345" y="4686"/>
                    <a:pt x="1153" y="4590"/>
                  </a:cubicBezTo>
                  <a:cubicBezTo>
                    <a:pt x="1041" y="4526"/>
                    <a:pt x="904" y="4489"/>
                    <a:pt x="761" y="4489"/>
                  </a:cubicBezTo>
                  <a:cubicBezTo>
                    <a:pt x="732" y="4489"/>
                    <a:pt x="702" y="4491"/>
                    <a:pt x="673" y="4494"/>
                  </a:cubicBezTo>
                  <a:cubicBezTo>
                    <a:pt x="634" y="4494"/>
                    <a:pt x="577" y="4513"/>
                    <a:pt x="538" y="4552"/>
                  </a:cubicBezTo>
                  <a:lnTo>
                    <a:pt x="385" y="4609"/>
                  </a:lnTo>
                  <a:cubicBezTo>
                    <a:pt x="289" y="4667"/>
                    <a:pt x="231" y="4744"/>
                    <a:pt x="154" y="4840"/>
                  </a:cubicBezTo>
                  <a:cubicBezTo>
                    <a:pt x="39" y="4993"/>
                    <a:pt x="0" y="5185"/>
                    <a:pt x="0" y="5377"/>
                  </a:cubicBezTo>
                  <a:cubicBezTo>
                    <a:pt x="0" y="5608"/>
                    <a:pt x="77" y="5819"/>
                    <a:pt x="154" y="6011"/>
                  </a:cubicBezTo>
                  <a:cubicBezTo>
                    <a:pt x="231" y="6203"/>
                    <a:pt x="346" y="6395"/>
                    <a:pt x="442" y="6587"/>
                  </a:cubicBezTo>
                  <a:cubicBezTo>
                    <a:pt x="461" y="6606"/>
                    <a:pt x="461" y="6626"/>
                    <a:pt x="481" y="6664"/>
                  </a:cubicBezTo>
                  <a:cubicBezTo>
                    <a:pt x="503" y="6686"/>
                    <a:pt x="526" y="6696"/>
                    <a:pt x="552" y="6696"/>
                  </a:cubicBezTo>
                  <a:cubicBezTo>
                    <a:pt x="571" y="6696"/>
                    <a:pt x="591" y="6691"/>
                    <a:pt x="615" y="6683"/>
                  </a:cubicBezTo>
                  <a:cubicBezTo>
                    <a:pt x="653" y="6664"/>
                    <a:pt x="653" y="6606"/>
                    <a:pt x="634" y="6568"/>
                  </a:cubicBezTo>
                  <a:cubicBezTo>
                    <a:pt x="615" y="6510"/>
                    <a:pt x="557" y="6472"/>
                    <a:pt x="538" y="6414"/>
                  </a:cubicBezTo>
                  <a:cubicBezTo>
                    <a:pt x="423" y="6222"/>
                    <a:pt x="327" y="6030"/>
                    <a:pt x="269" y="5819"/>
                  </a:cubicBezTo>
                  <a:cubicBezTo>
                    <a:pt x="231" y="5665"/>
                    <a:pt x="193" y="5550"/>
                    <a:pt x="193" y="5397"/>
                  </a:cubicBezTo>
                  <a:cubicBezTo>
                    <a:pt x="193" y="5339"/>
                    <a:pt x="193" y="5262"/>
                    <a:pt x="231" y="5185"/>
                  </a:cubicBezTo>
                  <a:cubicBezTo>
                    <a:pt x="250" y="5147"/>
                    <a:pt x="250" y="5089"/>
                    <a:pt x="269" y="5051"/>
                  </a:cubicBezTo>
                  <a:cubicBezTo>
                    <a:pt x="289" y="5012"/>
                    <a:pt x="327" y="4974"/>
                    <a:pt x="346" y="4955"/>
                  </a:cubicBezTo>
                  <a:cubicBezTo>
                    <a:pt x="365" y="4916"/>
                    <a:pt x="423" y="4897"/>
                    <a:pt x="442" y="4878"/>
                  </a:cubicBezTo>
                  <a:cubicBezTo>
                    <a:pt x="481" y="4859"/>
                    <a:pt x="538" y="4840"/>
                    <a:pt x="615" y="4801"/>
                  </a:cubicBezTo>
                  <a:cubicBezTo>
                    <a:pt x="634" y="4801"/>
                    <a:pt x="673" y="4782"/>
                    <a:pt x="711" y="4782"/>
                  </a:cubicBezTo>
                  <a:cubicBezTo>
                    <a:pt x="730" y="4782"/>
                    <a:pt x="769" y="4782"/>
                    <a:pt x="807" y="4801"/>
                  </a:cubicBezTo>
                  <a:cubicBezTo>
                    <a:pt x="903" y="4840"/>
                    <a:pt x="999" y="4878"/>
                    <a:pt x="1095" y="4936"/>
                  </a:cubicBezTo>
                  <a:cubicBezTo>
                    <a:pt x="1345" y="5070"/>
                    <a:pt x="1575" y="5243"/>
                    <a:pt x="1806" y="5435"/>
                  </a:cubicBezTo>
                  <a:cubicBezTo>
                    <a:pt x="1902" y="5512"/>
                    <a:pt x="1978" y="5569"/>
                    <a:pt x="2074" y="5646"/>
                  </a:cubicBezTo>
                  <a:cubicBezTo>
                    <a:pt x="2094" y="5665"/>
                    <a:pt x="2151" y="5704"/>
                    <a:pt x="2170" y="5742"/>
                  </a:cubicBezTo>
                  <a:cubicBezTo>
                    <a:pt x="2190" y="5771"/>
                    <a:pt x="2223" y="5785"/>
                    <a:pt x="2259" y="5785"/>
                  </a:cubicBezTo>
                  <a:cubicBezTo>
                    <a:pt x="2295" y="5785"/>
                    <a:pt x="2334" y="5771"/>
                    <a:pt x="2363" y="5742"/>
                  </a:cubicBezTo>
                  <a:cubicBezTo>
                    <a:pt x="2401" y="5704"/>
                    <a:pt x="2439" y="5627"/>
                    <a:pt x="2401" y="5550"/>
                  </a:cubicBezTo>
                  <a:cubicBezTo>
                    <a:pt x="2343" y="5358"/>
                    <a:pt x="2266" y="5166"/>
                    <a:pt x="2209" y="4993"/>
                  </a:cubicBezTo>
                  <a:lnTo>
                    <a:pt x="2209" y="4974"/>
                  </a:lnTo>
                  <a:cubicBezTo>
                    <a:pt x="2074" y="4494"/>
                    <a:pt x="1978" y="4014"/>
                    <a:pt x="1959" y="3515"/>
                  </a:cubicBezTo>
                  <a:cubicBezTo>
                    <a:pt x="1959" y="3246"/>
                    <a:pt x="1978" y="3015"/>
                    <a:pt x="2017" y="2746"/>
                  </a:cubicBezTo>
                  <a:cubicBezTo>
                    <a:pt x="2070" y="2606"/>
                    <a:pt x="2106" y="2481"/>
                    <a:pt x="2171" y="2343"/>
                  </a:cubicBezTo>
                  <a:lnTo>
                    <a:pt x="2171" y="2343"/>
                  </a:lnTo>
                  <a:cubicBezTo>
                    <a:pt x="2171" y="2343"/>
                    <a:pt x="2171" y="2343"/>
                    <a:pt x="2170" y="2343"/>
                  </a:cubicBezTo>
                  <a:cubicBezTo>
                    <a:pt x="2170" y="2343"/>
                    <a:pt x="2170" y="2305"/>
                    <a:pt x="2190" y="2305"/>
                  </a:cubicBezTo>
                  <a:cubicBezTo>
                    <a:pt x="2266" y="2209"/>
                    <a:pt x="2305" y="2113"/>
                    <a:pt x="2401" y="2017"/>
                  </a:cubicBezTo>
                  <a:cubicBezTo>
                    <a:pt x="2459" y="1978"/>
                    <a:pt x="2535" y="1901"/>
                    <a:pt x="2593" y="1882"/>
                  </a:cubicBezTo>
                  <a:cubicBezTo>
                    <a:pt x="2651" y="1863"/>
                    <a:pt x="2689" y="1825"/>
                    <a:pt x="2766" y="1805"/>
                  </a:cubicBezTo>
                  <a:cubicBezTo>
                    <a:pt x="2843" y="1786"/>
                    <a:pt x="2919" y="1786"/>
                    <a:pt x="2977" y="1786"/>
                  </a:cubicBezTo>
                  <a:cubicBezTo>
                    <a:pt x="3054" y="1786"/>
                    <a:pt x="3131" y="1786"/>
                    <a:pt x="3207" y="1805"/>
                  </a:cubicBezTo>
                  <a:cubicBezTo>
                    <a:pt x="3323" y="1825"/>
                    <a:pt x="3419" y="1882"/>
                    <a:pt x="3515" y="1921"/>
                  </a:cubicBezTo>
                  <a:cubicBezTo>
                    <a:pt x="3630" y="1997"/>
                    <a:pt x="3745" y="2093"/>
                    <a:pt x="3880" y="2190"/>
                  </a:cubicBezTo>
                  <a:cubicBezTo>
                    <a:pt x="4014" y="2343"/>
                    <a:pt x="4129" y="2478"/>
                    <a:pt x="4225" y="2650"/>
                  </a:cubicBezTo>
                  <a:cubicBezTo>
                    <a:pt x="4321" y="2823"/>
                    <a:pt x="4398" y="2977"/>
                    <a:pt x="4475" y="3150"/>
                  </a:cubicBezTo>
                  <a:cubicBezTo>
                    <a:pt x="4571" y="3342"/>
                    <a:pt x="4609" y="3534"/>
                    <a:pt x="4686" y="3745"/>
                  </a:cubicBezTo>
                  <a:cubicBezTo>
                    <a:pt x="4782" y="4110"/>
                    <a:pt x="4859" y="4456"/>
                    <a:pt x="4897" y="4840"/>
                  </a:cubicBezTo>
                  <a:cubicBezTo>
                    <a:pt x="4897" y="4878"/>
                    <a:pt x="4955" y="4936"/>
                    <a:pt x="4974" y="4955"/>
                  </a:cubicBezTo>
                  <a:cubicBezTo>
                    <a:pt x="4993" y="4955"/>
                    <a:pt x="4993" y="4974"/>
                    <a:pt x="5032" y="4974"/>
                  </a:cubicBezTo>
                  <a:cubicBezTo>
                    <a:pt x="5051" y="4993"/>
                    <a:pt x="5070" y="4993"/>
                    <a:pt x="5089" y="4993"/>
                  </a:cubicBezTo>
                  <a:cubicBezTo>
                    <a:pt x="5147" y="4993"/>
                    <a:pt x="5166" y="4993"/>
                    <a:pt x="5224" y="4974"/>
                  </a:cubicBezTo>
                  <a:cubicBezTo>
                    <a:pt x="5262" y="4955"/>
                    <a:pt x="5320" y="4936"/>
                    <a:pt x="5377" y="4878"/>
                  </a:cubicBezTo>
                  <a:cubicBezTo>
                    <a:pt x="5512" y="4801"/>
                    <a:pt x="5627" y="4763"/>
                    <a:pt x="5762" y="4744"/>
                  </a:cubicBezTo>
                  <a:cubicBezTo>
                    <a:pt x="5838" y="4705"/>
                    <a:pt x="5915" y="4705"/>
                    <a:pt x="5954" y="4705"/>
                  </a:cubicBezTo>
                  <a:cubicBezTo>
                    <a:pt x="6030" y="4705"/>
                    <a:pt x="6126" y="4744"/>
                    <a:pt x="6203" y="4763"/>
                  </a:cubicBezTo>
                  <a:cubicBezTo>
                    <a:pt x="6222" y="4763"/>
                    <a:pt x="6280" y="4782"/>
                    <a:pt x="6299" y="4801"/>
                  </a:cubicBezTo>
                  <a:cubicBezTo>
                    <a:pt x="6327" y="4812"/>
                    <a:pt x="6354" y="4817"/>
                    <a:pt x="6379" y="4817"/>
                  </a:cubicBezTo>
                  <a:cubicBezTo>
                    <a:pt x="6439" y="4817"/>
                    <a:pt x="6489" y="4790"/>
                    <a:pt x="6530" y="4763"/>
                  </a:cubicBezTo>
                  <a:cubicBezTo>
                    <a:pt x="6568" y="4763"/>
                    <a:pt x="6568" y="4763"/>
                    <a:pt x="6587" y="4744"/>
                  </a:cubicBezTo>
                  <a:cubicBezTo>
                    <a:pt x="6607" y="4705"/>
                    <a:pt x="6626" y="4686"/>
                    <a:pt x="6664" y="4648"/>
                  </a:cubicBezTo>
                  <a:cubicBezTo>
                    <a:pt x="6664" y="4590"/>
                    <a:pt x="6664" y="4571"/>
                    <a:pt x="6626" y="4513"/>
                  </a:cubicBezTo>
                  <a:cubicBezTo>
                    <a:pt x="6510" y="4302"/>
                    <a:pt x="6434" y="4071"/>
                    <a:pt x="6395" y="3803"/>
                  </a:cubicBezTo>
                  <a:cubicBezTo>
                    <a:pt x="6338" y="3534"/>
                    <a:pt x="6318" y="3303"/>
                    <a:pt x="6318" y="3034"/>
                  </a:cubicBezTo>
                  <a:cubicBezTo>
                    <a:pt x="6318" y="2862"/>
                    <a:pt x="6338" y="2689"/>
                    <a:pt x="6395" y="2535"/>
                  </a:cubicBezTo>
                  <a:cubicBezTo>
                    <a:pt x="6414" y="2439"/>
                    <a:pt x="6472" y="2343"/>
                    <a:pt x="6530" y="2247"/>
                  </a:cubicBezTo>
                  <a:cubicBezTo>
                    <a:pt x="6587" y="2170"/>
                    <a:pt x="6626" y="2093"/>
                    <a:pt x="6703" y="2055"/>
                  </a:cubicBezTo>
                  <a:lnTo>
                    <a:pt x="6914" y="1901"/>
                  </a:lnTo>
                  <a:cubicBezTo>
                    <a:pt x="6971" y="1882"/>
                    <a:pt x="7048" y="1863"/>
                    <a:pt x="7087" y="1825"/>
                  </a:cubicBezTo>
                  <a:cubicBezTo>
                    <a:pt x="7144" y="1825"/>
                    <a:pt x="7183" y="1805"/>
                    <a:pt x="7240" y="1805"/>
                  </a:cubicBezTo>
                  <a:cubicBezTo>
                    <a:pt x="7279" y="1805"/>
                    <a:pt x="7336" y="1825"/>
                    <a:pt x="7375" y="1825"/>
                  </a:cubicBezTo>
                  <a:cubicBezTo>
                    <a:pt x="7432" y="1863"/>
                    <a:pt x="7490" y="1882"/>
                    <a:pt x="7547" y="1901"/>
                  </a:cubicBezTo>
                  <a:cubicBezTo>
                    <a:pt x="7643" y="1978"/>
                    <a:pt x="7740" y="2055"/>
                    <a:pt x="7816" y="2151"/>
                  </a:cubicBezTo>
                  <a:cubicBezTo>
                    <a:pt x="7970" y="2305"/>
                    <a:pt x="8104" y="2535"/>
                    <a:pt x="8200" y="2727"/>
                  </a:cubicBezTo>
                  <a:cubicBezTo>
                    <a:pt x="8335" y="3015"/>
                    <a:pt x="8450" y="3323"/>
                    <a:pt x="8527" y="3630"/>
                  </a:cubicBezTo>
                  <a:cubicBezTo>
                    <a:pt x="8546" y="3803"/>
                    <a:pt x="8584" y="3956"/>
                    <a:pt x="8604" y="4167"/>
                  </a:cubicBezTo>
                  <a:cubicBezTo>
                    <a:pt x="8604" y="4273"/>
                    <a:pt x="8700" y="4362"/>
                    <a:pt x="8804" y="4362"/>
                  </a:cubicBezTo>
                  <a:cubicBezTo>
                    <a:pt x="8814" y="4362"/>
                    <a:pt x="8824" y="4361"/>
                    <a:pt x="8834" y="4360"/>
                  </a:cubicBezTo>
                  <a:cubicBezTo>
                    <a:pt x="8911" y="4360"/>
                    <a:pt x="8988" y="4302"/>
                    <a:pt x="9007" y="4225"/>
                  </a:cubicBezTo>
                  <a:lnTo>
                    <a:pt x="9026" y="4206"/>
                  </a:lnTo>
                  <a:cubicBezTo>
                    <a:pt x="9257" y="3649"/>
                    <a:pt x="9449" y="3092"/>
                    <a:pt x="9756" y="2593"/>
                  </a:cubicBezTo>
                  <a:cubicBezTo>
                    <a:pt x="9871" y="2401"/>
                    <a:pt x="9986" y="2228"/>
                    <a:pt x="10159" y="2093"/>
                  </a:cubicBezTo>
                  <a:lnTo>
                    <a:pt x="10447" y="1882"/>
                  </a:lnTo>
                  <a:cubicBezTo>
                    <a:pt x="10543" y="1825"/>
                    <a:pt x="10620" y="1805"/>
                    <a:pt x="10716" y="1786"/>
                  </a:cubicBezTo>
                  <a:cubicBezTo>
                    <a:pt x="10812" y="1748"/>
                    <a:pt x="10889" y="1748"/>
                    <a:pt x="10985" y="1748"/>
                  </a:cubicBezTo>
                  <a:cubicBezTo>
                    <a:pt x="11100" y="1748"/>
                    <a:pt x="11196" y="1786"/>
                    <a:pt x="11311" y="1805"/>
                  </a:cubicBezTo>
                  <a:cubicBezTo>
                    <a:pt x="11388" y="1825"/>
                    <a:pt x="11484" y="1882"/>
                    <a:pt x="11561" y="1901"/>
                  </a:cubicBezTo>
                  <a:cubicBezTo>
                    <a:pt x="11619" y="1959"/>
                    <a:pt x="11695" y="2017"/>
                    <a:pt x="11772" y="2074"/>
                  </a:cubicBezTo>
                  <a:cubicBezTo>
                    <a:pt x="11868" y="2170"/>
                    <a:pt x="11945" y="2266"/>
                    <a:pt x="11983" y="2382"/>
                  </a:cubicBezTo>
                  <a:cubicBezTo>
                    <a:pt x="12080" y="2574"/>
                    <a:pt x="12137" y="2766"/>
                    <a:pt x="12176" y="2958"/>
                  </a:cubicBezTo>
                  <a:cubicBezTo>
                    <a:pt x="12252" y="3342"/>
                    <a:pt x="12272" y="3745"/>
                    <a:pt x="12272" y="4129"/>
                  </a:cubicBezTo>
                  <a:cubicBezTo>
                    <a:pt x="12272" y="4206"/>
                    <a:pt x="12272" y="4283"/>
                    <a:pt x="12252" y="4340"/>
                  </a:cubicBezTo>
                  <a:cubicBezTo>
                    <a:pt x="12233" y="4513"/>
                    <a:pt x="12195" y="4667"/>
                    <a:pt x="12176" y="4820"/>
                  </a:cubicBezTo>
                  <a:cubicBezTo>
                    <a:pt x="12176" y="4878"/>
                    <a:pt x="12176" y="4916"/>
                    <a:pt x="12195" y="4974"/>
                  </a:cubicBezTo>
                  <a:cubicBezTo>
                    <a:pt x="12233" y="5012"/>
                    <a:pt x="12272" y="5051"/>
                    <a:pt x="12329" y="5051"/>
                  </a:cubicBezTo>
                  <a:cubicBezTo>
                    <a:pt x="12348" y="5060"/>
                    <a:pt x="12377" y="5065"/>
                    <a:pt x="12406" y="5065"/>
                  </a:cubicBezTo>
                  <a:cubicBezTo>
                    <a:pt x="12435" y="5065"/>
                    <a:pt x="12464" y="5060"/>
                    <a:pt x="12483" y="5051"/>
                  </a:cubicBezTo>
                  <a:cubicBezTo>
                    <a:pt x="12560" y="4974"/>
                    <a:pt x="12656" y="4916"/>
                    <a:pt x="12752" y="4878"/>
                  </a:cubicBezTo>
                  <a:cubicBezTo>
                    <a:pt x="12867" y="4801"/>
                    <a:pt x="13001" y="4763"/>
                    <a:pt x="13136" y="4724"/>
                  </a:cubicBezTo>
                  <a:cubicBezTo>
                    <a:pt x="13232" y="4705"/>
                    <a:pt x="13328" y="4705"/>
                    <a:pt x="13424" y="4705"/>
                  </a:cubicBezTo>
                  <a:cubicBezTo>
                    <a:pt x="13520" y="4705"/>
                    <a:pt x="13597" y="4724"/>
                    <a:pt x="13693" y="4763"/>
                  </a:cubicBezTo>
                  <a:cubicBezTo>
                    <a:pt x="13769" y="4782"/>
                    <a:pt x="13827" y="4820"/>
                    <a:pt x="13904" y="4859"/>
                  </a:cubicBezTo>
                  <a:cubicBezTo>
                    <a:pt x="13981" y="4897"/>
                    <a:pt x="14057" y="4974"/>
                    <a:pt x="14115" y="5051"/>
                  </a:cubicBezTo>
                  <a:cubicBezTo>
                    <a:pt x="14192" y="5108"/>
                    <a:pt x="14269" y="5204"/>
                    <a:pt x="14307" y="5301"/>
                  </a:cubicBezTo>
                  <a:cubicBezTo>
                    <a:pt x="14307" y="5339"/>
                    <a:pt x="14346" y="5358"/>
                    <a:pt x="14346" y="5358"/>
                  </a:cubicBezTo>
                  <a:cubicBezTo>
                    <a:pt x="14365" y="5397"/>
                    <a:pt x="14384" y="5435"/>
                    <a:pt x="14403" y="5454"/>
                  </a:cubicBezTo>
                  <a:cubicBezTo>
                    <a:pt x="14427" y="5462"/>
                    <a:pt x="14448" y="5467"/>
                    <a:pt x="14468" y="5467"/>
                  </a:cubicBezTo>
                  <a:cubicBezTo>
                    <a:pt x="14496" y="5467"/>
                    <a:pt x="14523" y="5457"/>
                    <a:pt x="14557" y="5435"/>
                  </a:cubicBezTo>
                  <a:cubicBezTo>
                    <a:pt x="14672" y="5339"/>
                    <a:pt x="14787" y="5262"/>
                    <a:pt x="14941" y="5185"/>
                  </a:cubicBezTo>
                  <a:cubicBezTo>
                    <a:pt x="15018" y="5166"/>
                    <a:pt x="15075" y="5108"/>
                    <a:pt x="15171" y="5089"/>
                  </a:cubicBezTo>
                  <a:cubicBezTo>
                    <a:pt x="15229" y="5089"/>
                    <a:pt x="15267" y="5070"/>
                    <a:pt x="15325" y="5070"/>
                  </a:cubicBezTo>
                  <a:cubicBezTo>
                    <a:pt x="15363" y="5070"/>
                    <a:pt x="15421" y="5089"/>
                    <a:pt x="15479" y="5089"/>
                  </a:cubicBezTo>
                  <a:cubicBezTo>
                    <a:pt x="15498" y="5108"/>
                    <a:pt x="15536" y="5108"/>
                    <a:pt x="15555" y="5147"/>
                  </a:cubicBezTo>
                  <a:cubicBezTo>
                    <a:pt x="15584" y="5156"/>
                    <a:pt x="15608" y="5161"/>
                    <a:pt x="15632" y="5161"/>
                  </a:cubicBezTo>
                  <a:cubicBezTo>
                    <a:pt x="15656" y="5161"/>
                    <a:pt x="15680" y="5156"/>
                    <a:pt x="15709" y="5147"/>
                  </a:cubicBezTo>
                  <a:lnTo>
                    <a:pt x="15728" y="5147"/>
                  </a:lnTo>
                  <a:cubicBezTo>
                    <a:pt x="15805" y="5108"/>
                    <a:pt x="15863" y="5070"/>
                    <a:pt x="15863" y="4993"/>
                  </a:cubicBezTo>
                  <a:cubicBezTo>
                    <a:pt x="15786" y="4513"/>
                    <a:pt x="15709" y="4033"/>
                    <a:pt x="15690" y="3553"/>
                  </a:cubicBezTo>
                  <a:cubicBezTo>
                    <a:pt x="15690" y="3150"/>
                    <a:pt x="15709" y="2766"/>
                    <a:pt x="15786" y="2382"/>
                  </a:cubicBezTo>
                  <a:cubicBezTo>
                    <a:pt x="15824" y="2190"/>
                    <a:pt x="15901" y="1997"/>
                    <a:pt x="15997" y="1805"/>
                  </a:cubicBezTo>
                  <a:cubicBezTo>
                    <a:pt x="16074" y="1690"/>
                    <a:pt x="16151" y="1594"/>
                    <a:pt x="16208" y="1498"/>
                  </a:cubicBezTo>
                  <a:cubicBezTo>
                    <a:pt x="16304" y="1402"/>
                    <a:pt x="16400" y="1325"/>
                    <a:pt x="16496" y="1249"/>
                  </a:cubicBezTo>
                  <a:cubicBezTo>
                    <a:pt x="16496" y="1249"/>
                    <a:pt x="16507" y="1249"/>
                    <a:pt x="16513" y="1240"/>
                  </a:cubicBezTo>
                  <a:lnTo>
                    <a:pt x="16513" y="1240"/>
                  </a:lnTo>
                  <a:cubicBezTo>
                    <a:pt x="16587" y="1202"/>
                    <a:pt x="16676" y="1151"/>
                    <a:pt x="16765" y="1133"/>
                  </a:cubicBezTo>
                  <a:cubicBezTo>
                    <a:pt x="16842" y="1114"/>
                    <a:pt x="16880" y="1114"/>
                    <a:pt x="16957" y="1114"/>
                  </a:cubicBezTo>
                  <a:cubicBezTo>
                    <a:pt x="16996" y="1114"/>
                    <a:pt x="17053" y="1114"/>
                    <a:pt x="17130" y="1133"/>
                  </a:cubicBezTo>
                  <a:cubicBezTo>
                    <a:pt x="17168" y="1153"/>
                    <a:pt x="17226" y="1153"/>
                    <a:pt x="17264" y="1210"/>
                  </a:cubicBezTo>
                  <a:cubicBezTo>
                    <a:pt x="17322" y="1229"/>
                    <a:pt x="17399" y="1268"/>
                    <a:pt x="17437" y="1325"/>
                  </a:cubicBezTo>
                  <a:cubicBezTo>
                    <a:pt x="17533" y="1421"/>
                    <a:pt x="17610" y="1517"/>
                    <a:pt x="17668" y="1613"/>
                  </a:cubicBezTo>
                  <a:cubicBezTo>
                    <a:pt x="17764" y="1786"/>
                    <a:pt x="17841" y="1978"/>
                    <a:pt x="17917" y="2170"/>
                  </a:cubicBezTo>
                  <a:cubicBezTo>
                    <a:pt x="17994" y="2420"/>
                    <a:pt x="18033" y="2708"/>
                    <a:pt x="18071" y="2996"/>
                  </a:cubicBezTo>
                  <a:lnTo>
                    <a:pt x="18071" y="3246"/>
                  </a:lnTo>
                  <a:cubicBezTo>
                    <a:pt x="18071" y="3284"/>
                    <a:pt x="18071" y="3342"/>
                    <a:pt x="18109" y="3380"/>
                  </a:cubicBezTo>
                  <a:cubicBezTo>
                    <a:pt x="18129" y="3438"/>
                    <a:pt x="18186" y="3457"/>
                    <a:pt x="18225" y="3457"/>
                  </a:cubicBezTo>
                  <a:lnTo>
                    <a:pt x="18301" y="3457"/>
                  </a:lnTo>
                  <a:cubicBezTo>
                    <a:pt x="18359" y="3457"/>
                    <a:pt x="18397" y="3438"/>
                    <a:pt x="18417" y="3380"/>
                  </a:cubicBezTo>
                  <a:cubicBezTo>
                    <a:pt x="18666" y="2785"/>
                    <a:pt x="18858" y="2190"/>
                    <a:pt x="19146" y="1633"/>
                  </a:cubicBezTo>
                  <a:cubicBezTo>
                    <a:pt x="19281" y="1364"/>
                    <a:pt x="19473" y="1114"/>
                    <a:pt x="19703" y="864"/>
                  </a:cubicBezTo>
                  <a:cubicBezTo>
                    <a:pt x="19799" y="768"/>
                    <a:pt x="19915" y="672"/>
                    <a:pt x="20049" y="576"/>
                  </a:cubicBezTo>
                  <a:cubicBezTo>
                    <a:pt x="20145" y="538"/>
                    <a:pt x="20241" y="480"/>
                    <a:pt x="20337" y="461"/>
                  </a:cubicBezTo>
                  <a:cubicBezTo>
                    <a:pt x="20433" y="442"/>
                    <a:pt x="20510" y="404"/>
                    <a:pt x="20606" y="404"/>
                  </a:cubicBezTo>
                  <a:cubicBezTo>
                    <a:pt x="20721" y="404"/>
                    <a:pt x="20856" y="404"/>
                    <a:pt x="20971" y="461"/>
                  </a:cubicBezTo>
                  <a:cubicBezTo>
                    <a:pt x="21048" y="480"/>
                    <a:pt x="21105" y="500"/>
                    <a:pt x="21182" y="557"/>
                  </a:cubicBezTo>
                  <a:cubicBezTo>
                    <a:pt x="21240" y="576"/>
                    <a:pt x="21278" y="634"/>
                    <a:pt x="21336" y="672"/>
                  </a:cubicBezTo>
                  <a:cubicBezTo>
                    <a:pt x="21374" y="730"/>
                    <a:pt x="21432" y="768"/>
                    <a:pt x="21451" y="826"/>
                  </a:cubicBezTo>
                  <a:cubicBezTo>
                    <a:pt x="21489" y="884"/>
                    <a:pt x="21528" y="960"/>
                    <a:pt x="21547" y="1057"/>
                  </a:cubicBezTo>
                  <a:cubicBezTo>
                    <a:pt x="21585" y="1210"/>
                    <a:pt x="21585" y="1345"/>
                    <a:pt x="21624" y="1517"/>
                  </a:cubicBezTo>
                  <a:cubicBezTo>
                    <a:pt x="21624" y="1921"/>
                    <a:pt x="21547" y="2324"/>
                    <a:pt x="21451" y="2708"/>
                  </a:cubicBezTo>
                  <a:cubicBezTo>
                    <a:pt x="21393" y="2938"/>
                    <a:pt x="21355" y="3130"/>
                    <a:pt x="21278" y="3342"/>
                  </a:cubicBezTo>
                  <a:lnTo>
                    <a:pt x="21067" y="3995"/>
                  </a:lnTo>
                  <a:cubicBezTo>
                    <a:pt x="21009" y="4091"/>
                    <a:pt x="20990" y="4187"/>
                    <a:pt x="20952" y="4283"/>
                  </a:cubicBezTo>
                  <a:cubicBezTo>
                    <a:pt x="20894" y="4398"/>
                    <a:pt x="20817" y="4494"/>
                    <a:pt x="20779" y="4609"/>
                  </a:cubicBezTo>
                  <a:cubicBezTo>
                    <a:pt x="20721" y="4705"/>
                    <a:pt x="20798" y="4801"/>
                    <a:pt x="20875" y="4859"/>
                  </a:cubicBezTo>
                  <a:cubicBezTo>
                    <a:pt x="20888" y="4859"/>
                    <a:pt x="20900" y="4867"/>
                    <a:pt x="20919" y="4867"/>
                  </a:cubicBezTo>
                  <a:cubicBezTo>
                    <a:pt x="20928" y="4867"/>
                    <a:pt x="20939" y="4865"/>
                    <a:pt x="20952" y="4859"/>
                  </a:cubicBezTo>
                  <a:cubicBezTo>
                    <a:pt x="20961" y="4868"/>
                    <a:pt x="20976" y="4873"/>
                    <a:pt x="20992" y="4873"/>
                  </a:cubicBezTo>
                  <a:cubicBezTo>
                    <a:pt x="21009" y="4873"/>
                    <a:pt x="21028" y="4868"/>
                    <a:pt x="21048" y="4859"/>
                  </a:cubicBezTo>
                  <a:cubicBezTo>
                    <a:pt x="21201" y="4763"/>
                    <a:pt x="21374" y="4686"/>
                    <a:pt x="21547" y="4609"/>
                  </a:cubicBezTo>
                  <a:cubicBezTo>
                    <a:pt x="21758" y="4513"/>
                    <a:pt x="21969" y="4436"/>
                    <a:pt x="22200" y="4398"/>
                  </a:cubicBezTo>
                  <a:cubicBezTo>
                    <a:pt x="22507" y="4302"/>
                    <a:pt x="22834" y="4244"/>
                    <a:pt x="23179" y="4225"/>
                  </a:cubicBezTo>
                  <a:cubicBezTo>
                    <a:pt x="23314" y="4225"/>
                    <a:pt x="23448" y="4244"/>
                    <a:pt x="23582" y="4283"/>
                  </a:cubicBezTo>
                  <a:cubicBezTo>
                    <a:pt x="23659" y="4302"/>
                    <a:pt x="23736" y="4321"/>
                    <a:pt x="23774" y="4340"/>
                  </a:cubicBezTo>
                  <a:cubicBezTo>
                    <a:pt x="23832" y="4379"/>
                    <a:pt x="23871" y="4398"/>
                    <a:pt x="23890" y="4436"/>
                  </a:cubicBezTo>
                  <a:cubicBezTo>
                    <a:pt x="23928" y="4475"/>
                    <a:pt x="23967" y="4513"/>
                    <a:pt x="23986" y="4571"/>
                  </a:cubicBezTo>
                  <a:lnTo>
                    <a:pt x="24063" y="4705"/>
                  </a:lnTo>
                  <a:cubicBezTo>
                    <a:pt x="24082" y="4782"/>
                    <a:pt x="24082" y="4878"/>
                    <a:pt x="24082" y="4955"/>
                  </a:cubicBezTo>
                  <a:cubicBezTo>
                    <a:pt x="24082" y="5089"/>
                    <a:pt x="24063" y="5262"/>
                    <a:pt x="24024" y="5397"/>
                  </a:cubicBezTo>
                  <a:cubicBezTo>
                    <a:pt x="23986" y="5454"/>
                    <a:pt x="24043" y="5531"/>
                    <a:pt x="24063" y="5550"/>
                  </a:cubicBezTo>
                  <a:cubicBezTo>
                    <a:pt x="24103" y="5564"/>
                    <a:pt x="24134" y="5577"/>
                    <a:pt x="24170" y="5577"/>
                  </a:cubicBezTo>
                  <a:cubicBezTo>
                    <a:pt x="24184" y="5577"/>
                    <a:pt x="24199" y="5575"/>
                    <a:pt x="24216" y="5569"/>
                  </a:cubicBezTo>
                  <a:cubicBezTo>
                    <a:pt x="24351" y="5493"/>
                    <a:pt x="24504" y="5454"/>
                    <a:pt x="24639" y="5435"/>
                  </a:cubicBezTo>
                  <a:cubicBezTo>
                    <a:pt x="24984" y="5339"/>
                    <a:pt x="25292" y="5281"/>
                    <a:pt x="25656" y="5281"/>
                  </a:cubicBezTo>
                  <a:cubicBezTo>
                    <a:pt x="25772" y="5281"/>
                    <a:pt x="25906" y="5281"/>
                    <a:pt x="26041" y="5339"/>
                  </a:cubicBezTo>
                  <a:cubicBezTo>
                    <a:pt x="26079" y="5358"/>
                    <a:pt x="26137" y="5358"/>
                    <a:pt x="26175" y="5377"/>
                  </a:cubicBezTo>
                  <a:cubicBezTo>
                    <a:pt x="26194" y="5397"/>
                    <a:pt x="26233" y="5397"/>
                    <a:pt x="26252" y="5435"/>
                  </a:cubicBezTo>
                  <a:lnTo>
                    <a:pt x="26290" y="5473"/>
                  </a:lnTo>
                  <a:cubicBezTo>
                    <a:pt x="26290" y="5512"/>
                    <a:pt x="26329" y="5531"/>
                    <a:pt x="26329" y="5550"/>
                  </a:cubicBezTo>
                  <a:cubicBezTo>
                    <a:pt x="26329" y="5569"/>
                    <a:pt x="26329" y="5627"/>
                    <a:pt x="26348" y="5646"/>
                  </a:cubicBezTo>
                  <a:cubicBezTo>
                    <a:pt x="26348" y="5742"/>
                    <a:pt x="26329" y="5857"/>
                    <a:pt x="26290" y="5953"/>
                  </a:cubicBezTo>
                  <a:lnTo>
                    <a:pt x="26290" y="6049"/>
                  </a:lnTo>
                  <a:cubicBezTo>
                    <a:pt x="26329" y="6107"/>
                    <a:pt x="26348" y="6126"/>
                    <a:pt x="26386" y="6145"/>
                  </a:cubicBezTo>
                  <a:lnTo>
                    <a:pt x="26444" y="6145"/>
                  </a:lnTo>
                  <a:cubicBezTo>
                    <a:pt x="26463" y="6165"/>
                    <a:pt x="26521" y="6165"/>
                    <a:pt x="26540" y="6165"/>
                  </a:cubicBezTo>
                  <a:cubicBezTo>
                    <a:pt x="26578" y="6165"/>
                    <a:pt x="26636" y="6145"/>
                    <a:pt x="26655" y="6107"/>
                  </a:cubicBezTo>
                  <a:lnTo>
                    <a:pt x="26713" y="6049"/>
                  </a:lnTo>
                  <a:cubicBezTo>
                    <a:pt x="26828" y="5953"/>
                    <a:pt x="26943" y="5857"/>
                    <a:pt x="27097" y="5781"/>
                  </a:cubicBezTo>
                  <a:cubicBezTo>
                    <a:pt x="27212" y="5742"/>
                    <a:pt x="27308" y="5685"/>
                    <a:pt x="27423" y="5665"/>
                  </a:cubicBezTo>
                  <a:cubicBezTo>
                    <a:pt x="27538" y="5646"/>
                    <a:pt x="27673" y="5646"/>
                    <a:pt x="27788" y="5646"/>
                  </a:cubicBezTo>
                  <a:cubicBezTo>
                    <a:pt x="27903" y="5646"/>
                    <a:pt x="28057" y="5685"/>
                    <a:pt x="28172" y="5723"/>
                  </a:cubicBezTo>
                  <a:cubicBezTo>
                    <a:pt x="28307" y="5761"/>
                    <a:pt x="28479" y="5838"/>
                    <a:pt x="28595" y="5934"/>
                  </a:cubicBezTo>
                  <a:cubicBezTo>
                    <a:pt x="28729" y="6030"/>
                    <a:pt x="28844" y="6126"/>
                    <a:pt x="28940" y="6222"/>
                  </a:cubicBezTo>
                  <a:cubicBezTo>
                    <a:pt x="29036" y="6318"/>
                    <a:pt x="29113" y="6434"/>
                    <a:pt x="29151" y="6549"/>
                  </a:cubicBezTo>
                  <a:cubicBezTo>
                    <a:pt x="29164" y="6585"/>
                    <a:pt x="29191" y="6599"/>
                    <a:pt x="29220" y="6599"/>
                  </a:cubicBezTo>
                  <a:cubicBezTo>
                    <a:pt x="29236" y="6599"/>
                    <a:pt x="29253" y="6594"/>
                    <a:pt x="29267" y="6587"/>
                  </a:cubicBezTo>
                  <a:cubicBezTo>
                    <a:pt x="29420" y="6491"/>
                    <a:pt x="29420" y="6434"/>
                    <a:pt x="29401" y="6395"/>
                  </a:cubicBezTo>
                  <a:cubicBezTo>
                    <a:pt x="29248" y="6126"/>
                    <a:pt x="29075" y="5915"/>
                    <a:pt x="28844" y="5723"/>
                  </a:cubicBezTo>
                  <a:cubicBezTo>
                    <a:pt x="28748" y="5627"/>
                    <a:pt x="28633" y="5550"/>
                    <a:pt x="28499" y="5473"/>
                  </a:cubicBezTo>
                  <a:cubicBezTo>
                    <a:pt x="28383" y="5416"/>
                    <a:pt x="28230" y="5358"/>
                    <a:pt x="28095" y="5320"/>
                  </a:cubicBezTo>
                  <a:cubicBezTo>
                    <a:pt x="27980" y="5262"/>
                    <a:pt x="27826" y="5262"/>
                    <a:pt x="27692" y="5262"/>
                  </a:cubicBezTo>
                  <a:lnTo>
                    <a:pt x="27634" y="5262"/>
                  </a:lnTo>
                  <a:cubicBezTo>
                    <a:pt x="27500" y="5262"/>
                    <a:pt x="27385" y="5281"/>
                    <a:pt x="27231" y="5320"/>
                  </a:cubicBezTo>
                  <a:cubicBezTo>
                    <a:pt x="27097" y="5339"/>
                    <a:pt x="26962" y="5397"/>
                    <a:pt x="26828" y="5454"/>
                  </a:cubicBezTo>
                  <a:cubicBezTo>
                    <a:pt x="26770" y="5473"/>
                    <a:pt x="26751" y="5512"/>
                    <a:pt x="26713" y="5531"/>
                  </a:cubicBezTo>
                  <a:lnTo>
                    <a:pt x="26713" y="5454"/>
                  </a:lnTo>
                  <a:cubicBezTo>
                    <a:pt x="26713" y="5377"/>
                    <a:pt x="26674" y="5339"/>
                    <a:pt x="26655" y="5281"/>
                  </a:cubicBezTo>
                  <a:cubicBezTo>
                    <a:pt x="26636" y="5224"/>
                    <a:pt x="26578" y="5166"/>
                    <a:pt x="26540" y="5108"/>
                  </a:cubicBezTo>
                  <a:cubicBezTo>
                    <a:pt x="26444" y="5051"/>
                    <a:pt x="26348" y="4974"/>
                    <a:pt x="26233" y="4955"/>
                  </a:cubicBezTo>
                  <a:cubicBezTo>
                    <a:pt x="26079" y="4897"/>
                    <a:pt x="25944" y="4878"/>
                    <a:pt x="25791" y="4878"/>
                  </a:cubicBezTo>
                  <a:cubicBezTo>
                    <a:pt x="25484" y="4878"/>
                    <a:pt x="25176" y="4897"/>
                    <a:pt x="24888" y="4974"/>
                  </a:cubicBezTo>
                  <a:cubicBezTo>
                    <a:pt x="24735" y="4993"/>
                    <a:pt x="24600" y="5051"/>
                    <a:pt x="24466" y="5089"/>
                  </a:cubicBezTo>
                  <a:lnTo>
                    <a:pt x="24447" y="5089"/>
                  </a:lnTo>
                  <a:cubicBezTo>
                    <a:pt x="24466" y="4974"/>
                    <a:pt x="24466" y="4859"/>
                    <a:pt x="24447" y="4724"/>
                  </a:cubicBezTo>
                  <a:cubicBezTo>
                    <a:pt x="24427" y="4571"/>
                    <a:pt x="24370" y="4417"/>
                    <a:pt x="24274" y="4283"/>
                  </a:cubicBezTo>
                  <a:cubicBezTo>
                    <a:pt x="24216" y="4148"/>
                    <a:pt x="24063" y="4052"/>
                    <a:pt x="23947" y="4014"/>
                  </a:cubicBezTo>
                  <a:cubicBezTo>
                    <a:pt x="23794" y="3937"/>
                    <a:pt x="23659" y="3918"/>
                    <a:pt x="23506" y="3899"/>
                  </a:cubicBezTo>
                  <a:lnTo>
                    <a:pt x="23314" y="3899"/>
                  </a:lnTo>
                  <a:cubicBezTo>
                    <a:pt x="23218" y="3899"/>
                    <a:pt x="23102" y="3899"/>
                    <a:pt x="23006" y="3918"/>
                  </a:cubicBezTo>
                  <a:cubicBezTo>
                    <a:pt x="22814" y="3937"/>
                    <a:pt x="22641" y="3956"/>
                    <a:pt x="22488" y="4014"/>
                  </a:cubicBezTo>
                  <a:cubicBezTo>
                    <a:pt x="22142" y="4110"/>
                    <a:pt x="21777" y="4206"/>
                    <a:pt x="21470" y="4340"/>
                  </a:cubicBezTo>
                  <a:lnTo>
                    <a:pt x="21336" y="4417"/>
                  </a:lnTo>
                  <a:cubicBezTo>
                    <a:pt x="21336" y="4417"/>
                    <a:pt x="21336" y="4398"/>
                    <a:pt x="21355" y="4398"/>
                  </a:cubicBezTo>
                  <a:cubicBezTo>
                    <a:pt x="21374" y="4302"/>
                    <a:pt x="21432" y="4225"/>
                    <a:pt x="21451" y="4129"/>
                  </a:cubicBezTo>
                  <a:cubicBezTo>
                    <a:pt x="21528" y="3937"/>
                    <a:pt x="21585" y="3745"/>
                    <a:pt x="21643" y="3572"/>
                  </a:cubicBezTo>
                  <a:cubicBezTo>
                    <a:pt x="21720" y="3361"/>
                    <a:pt x="21777" y="3150"/>
                    <a:pt x="21835" y="2938"/>
                  </a:cubicBezTo>
                  <a:cubicBezTo>
                    <a:pt x="21950" y="2554"/>
                    <a:pt x="22046" y="2132"/>
                    <a:pt x="22065" y="1729"/>
                  </a:cubicBezTo>
                  <a:cubicBezTo>
                    <a:pt x="22104" y="1517"/>
                    <a:pt x="22104" y="1325"/>
                    <a:pt x="22046" y="1114"/>
                  </a:cubicBezTo>
                  <a:cubicBezTo>
                    <a:pt x="22027" y="922"/>
                    <a:pt x="21969" y="749"/>
                    <a:pt x="21873" y="576"/>
                  </a:cubicBezTo>
                  <a:cubicBezTo>
                    <a:pt x="21777" y="404"/>
                    <a:pt x="21643" y="269"/>
                    <a:pt x="21470" y="173"/>
                  </a:cubicBezTo>
                  <a:cubicBezTo>
                    <a:pt x="21374" y="116"/>
                    <a:pt x="21278" y="77"/>
                    <a:pt x="21182" y="58"/>
                  </a:cubicBezTo>
                  <a:cubicBezTo>
                    <a:pt x="21067" y="20"/>
                    <a:pt x="20952" y="0"/>
                    <a:pt x="20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4"/>
          <p:cNvGrpSpPr/>
          <p:nvPr/>
        </p:nvGrpSpPr>
        <p:grpSpPr>
          <a:xfrm flipH="1">
            <a:off x="227443" y="1233216"/>
            <a:ext cx="670499" cy="438524"/>
            <a:chOff x="7555450" y="377766"/>
            <a:chExt cx="670499" cy="438524"/>
          </a:xfrm>
        </p:grpSpPr>
        <p:sp>
          <p:nvSpPr>
            <p:cNvPr id="1991" name="Google Shape;1991;p5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4"/>
          <p:cNvGrpSpPr/>
          <p:nvPr/>
        </p:nvGrpSpPr>
        <p:grpSpPr>
          <a:xfrm>
            <a:off x="4029600" y="4035015"/>
            <a:ext cx="490228" cy="608811"/>
            <a:chOff x="7376250" y="1989890"/>
            <a:chExt cx="490228" cy="608811"/>
          </a:xfrm>
        </p:grpSpPr>
        <p:sp>
          <p:nvSpPr>
            <p:cNvPr id="1995" name="Google Shape;1995;p5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33"/>
          <p:cNvGrpSpPr/>
          <p:nvPr/>
        </p:nvGrpSpPr>
        <p:grpSpPr>
          <a:xfrm rot="1385271">
            <a:off x="-420129" y="1159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 descr="[hanhtrangso.nxbgd.vn] Kiến tạo tri thức mới 2_ GIF2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979170"/>
            <a:ext cx="5046345" cy="2834640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grpSp>
        <p:nvGrpSpPr>
          <p:cNvPr id="6" name="Group 5"/>
          <p:cNvGrpSpPr/>
          <p:nvPr/>
        </p:nvGrpSpPr>
        <p:grpSpPr>
          <a:xfrm>
            <a:off x="5795645" y="570230"/>
            <a:ext cx="3251835" cy="3772535"/>
            <a:chOff x="9127" y="898"/>
            <a:chExt cx="5121" cy="5941"/>
          </a:xfrm>
        </p:grpSpPr>
        <p:sp>
          <p:nvSpPr>
            <p:cNvPr id="2653" name="Google Shape;2653;p65"/>
            <p:cNvSpPr/>
            <p:nvPr/>
          </p:nvSpPr>
          <p:spPr>
            <a:xfrm>
              <a:off x="9127" y="3566"/>
              <a:ext cx="5121" cy="32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5486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  <p:sp>
          <p:nvSpPr>
            <p:cNvPr id="2667" name="Google Shape;2667;p65"/>
            <p:cNvSpPr/>
            <p:nvPr/>
          </p:nvSpPr>
          <p:spPr>
            <a:xfrm flipH="1">
              <a:off x="10102" y="898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rgbClr val="F656BC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Trò chuyện</a:t>
              </a:r>
            </a:p>
          </p:txBody>
        </p:sp>
        <p:cxnSp>
          <p:nvCxnSpPr>
            <p:cNvPr id="2696" name="Google Shape;2696;p65"/>
            <p:cNvCxnSpPr/>
            <p:nvPr/>
          </p:nvCxnSpPr>
          <p:spPr>
            <a:xfrm flipH="1">
              <a:off x="9695" y="1782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5" name="Google Shape;2696;p65"/>
            <p:cNvCxnSpPr/>
            <p:nvPr/>
          </p:nvCxnSpPr>
          <p:spPr>
            <a:xfrm>
              <a:off x="13324" y="1827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rgbClr val="F656BC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2676" name="Google Shape;2676;p65"/>
          <p:cNvGrpSpPr/>
          <p:nvPr/>
        </p:nvGrpSpPr>
        <p:grpSpPr>
          <a:xfrm rot="10800000" flipH="1" flipV="1">
            <a:off x="5959633" y="2264648"/>
            <a:ext cx="381670" cy="402624"/>
            <a:chOff x="3456600" y="4193100"/>
            <a:chExt cx="495225" cy="441425"/>
          </a:xfrm>
        </p:grpSpPr>
        <p:sp>
          <p:nvSpPr>
            <p:cNvPr id="2677" name="Google Shape;2677;p65"/>
            <p:cNvSpPr/>
            <p:nvPr/>
          </p:nvSpPr>
          <p:spPr>
            <a:xfrm>
              <a:off x="3456600" y="4193100"/>
              <a:ext cx="495225" cy="441425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65"/>
            <p:cNvSpPr/>
            <p:nvPr/>
          </p:nvSpPr>
          <p:spPr>
            <a:xfrm>
              <a:off x="3481900" y="4252225"/>
              <a:ext cx="394625" cy="358925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65"/>
            <p:cNvSpPr/>
            <p:nvPr/>
          </p:nvSpPr>
          <p:spPr>
            <a:xfrm>
              <a:off x="3524575" y="4217700"/>
              <a:ext cx="398700" cy="35325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676;p65"/>
          <p:cNvGrpSpPr/>
          <p:nvPr/>
        </p:nvGrpSpPr>
        <p:grpSpPr>
          <a:xfrm rot="10800000" flipV="1">
            <a:off x="8557418" y="2286873"/>
            <a:ext cx="381670" cy="402624"/>
            <a:chOff x="3456600" y="4193100"/>
            <a:chExt cx="495225" cy="441425"/>
          </a:xfrm>
        </p:grpSpPr>
        <p:sp>
          <p:nvSpPr>
            <p:cNvPr id="2" name="Google Shape;2677;p65"/>
            <p:cNvSpPr/>
            <p:nvPr/>
          </p:nvSpPr>
          <p:spPr>
            <a:xfrm>
              <a:off x="3456600" y="4193100"/>
              <a:ext cx="495225" cy="441425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2678;p65"/>
            <p:cNvSpPr/>
            <p:nvPr/>
          </p:nvSpPr>
          <p:spPr>
            <a:xfrm>
              <a:off x="3481900" y="4252225"/>
              <a:ext cx="394625" cy="358925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79;p65"/>
            <p:cNvSpPr/>
            <p:nvPr/>
          </p:nvSpPr>
          <p:spPr>
            <a:xfrm>
              <a:off x="3524575" y="4217700"/>
              <a:ext cx="398700" cy="35325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 Box 0"/>
          <p:cNvSpPr txBox="1"/>
          <p:nvPr/>
        </p:nvSpPr>
        <p:spPr>
          <a:xfrm>
            <a:off x="5904230" y="2715895"/>
            <a:ext cx="31432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Làm em cảm thấy tâm trạng nhẹ nhàng hơn.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  <p:bldP spid="1930" grpId="1" animBg="1"/>
      <p:bldP spid="1931" grpId="1" animBg="1"/>
      <p:bldP spid="19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oogle Shape;1923;p54"/>
          <p:cNvGrpSpPr/>
          <p:nvPr/>
        </p:nvGrpSpPr>
        <p:grpSpPr>
          <a:xfrm>
            <a:off x="305435" y="842010"/>
            <a:ext cx="5357495" cy="3724275"/>
            <a:chOff x="4194275" y="1132225"/>
            <a:chExt cx="4262058" cy="2995974"/>
          </a:xfrm>
        </p:grpSpPr>
        <p:sp>
          <p:nvSpPr>
            <p:cNvPr id="1924" name="Google Shape;1924;p54"/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0" name="Google Shape;1930;p54"/>
          <p:cNvSpPr/>
          <p:nvPr/>
        </p:nvSpPr>
        <p:spPr>
          <a:xfrm rot="813408">
            <a:off x="7803813" y="195638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54"/>
          <p:cNvSpPr/>
          <p:nvPr/>
        </p:nvSpPr>
        <p:spPr>
          <a:xfrm rot="813408">
            <a:off x="7959937" y="240261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54"/>
          <p:cNvSpPr/>
          <p:nvPr/>
        </p:nvSpPr>
        <p:spPr>
          <a:xfrm rot="813408">
            <a:off x="7956136" y="2033114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4"/>
          <p:cNvSpPr/>
          <p:nvPr/>
        </p:nvSpPr>
        <p:spPr>
          <a:xfrm flipH="1">
            <a:off x="7518350" y="4752671"/>
            <a:ext cx="770575" cy="22817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54"/>
          <p:cNvGrpSpPr/>
          <p:nvPr/>
        </p:nvGrpSpPr>
        <p:grpSpPr>
          <a:xfrm>
            <a:off x="-899797" y="3915169"/>
            <a:ext cx="2564445" cy="898340"/>
            <a:chOff x="-567123" y="4417591"/>
            <a:chExt cx="2564445" cy="898340"/>
          </a:xfrm>
        </p:grpSpPr>
        <p:sp>
          <p:nvSpPr>
            <p:cNvPr id="1988" name="Google Shape;1988;p54"/>
            <p:cNvSpPr/>
            <p:nvPr/>
          </p:nvSpPr>
          <p:spPr>
            <a:xfrm>
              <a:off x="-565468" y="4424298"/>
              <a:ext cx="2562790" cy="891632"/>
            </a:xfrm>
            <a:custGeom>
              <a:avLst/>
              <a:gdLst/>
              <a:ahLst/>
              <a:cxnLst/>
              <a:rect l="l" t="t" r="r" b="b"/>
              <a:pathLst>
                <a:path w="29421" h="10236" extrusionOk="0">
                  <a:moveTo>
                    <a:pt x="20664" y="0"/>
                  </a:moveTo>
                  <a:cubicBezTo>
                    <a:pt x="20568" y="0"/>
                    <a:pt x="20472" y="19"/>
                    <a:pt x="20376" y="58"/>
                  </a:cubicBezTo>
                  <a:cubicBezTo>
                    <a:pt x="20203" y="96"/>
                    <a:pt x="20049" y="173"/>
                    <a:pt x="19896" y="346"/>
                  </a:cubicBezTo>
                  <a:cubicBezTo>
                    <a:pt x="19723" y="461"/>
                    <a:pt x="19608" y="634"/>
                    <a:pt x="19492" y="787"/>
                  </a:cubicBezTo>
                  <a:cubicBezTo>
                    <a:pt x="19358" y="960"/>
                    <a:pt x="19243" y="1133"/>
                    <a:pt x="19127" y="1344"/>
                  </a:cubicBezTo>
                  <a:cubicBezTo>
                    <a:pt x="18916" y="1709"/>
                    <a:pt x="18743" y="2132"/>
                    <a:pt x="18532" y="2689"/>
                  </a:cubicBezTo>
                  <a:cubicBezTo>
                    <a:pt x="18475" y="2861"/>
                    <a:pt x="18398" y="2996"/>
                    <a:pt x="18359" y="3169"/>
                  </a:cubicBezTo>
                  <a:cubicBezTo>
                    <a:pt x="18302" y="2689"/>
                    <a:pt x="18244" y="2305"/>
                    <a:pt x="18110" y="1978"/>
                  </a:cubicBezTo>
                  <a:cubicBezTo>
                    <a:pt x="18052" y="1728"/>
                    <a:pt x="17956" y="1517"/>
                    <a:pt x="17822" y="1364"/>
                  </a:cubicBezTo>
                  <a:cubicBezTo>
                    <a:pt x="17764" y="1268"/>
                    <a:pt x="17687" y="1210"/>
                    <a:pt x="17610" y="1133"/>
                  </a:cubicBezTo>
                  <a:cubicBezTo>
                    <a:pt x="17572" y="1076"/>
                    <a:pt x="17514" y="1056"/>
                    <a:pt x="17476" y="1037"/>
                  </a:cubicBezTo>
                  <a:cubicBezTo>
                    <a:pt x="17418" y="1018"/>
                    <a:pt x="17341" y="980"/>
                    <a:pt x="17303" y="960"/>
                  </a:cubicBezTo>
                  <a:cubicBezTo>
                    <a:pt x="17207" y="922"/>
                    <a:pt x="17092" y="922"/>
                    <a:pt x="16996" y="922"/>
                  </a:cubicBezTo>
                  <a:lnTo>
                    <a:pt x="16938" y="922"/>
                  </a:lnTo>
                  <a:cubicBezTo>
                    <a:pt x="16842" y="922"/>
                    <a:pt x="16746" y="941"/>
                    <a:pt x="16650" y="960"/>
                  </a:cubicBezTo>
                  <a:cubicBezTo>
                    <a:pt x="16458" y="1018"/>
                    <a:pt x="16285" y="1133"/>
                    <a:pt x="16151" y="1268"/>
                  </a:cubicBezTo>
                  <a:cubicBezTo>
                    <a:pt x="15940" y="1517"/>
                    <a:pt x="15786" y="1882"/>
                    <a:pt x="15690" y="2362"/>
                  </a:cubicBezTo>
                  <a:cubicBezTo>
                    <a:pt x="15613" y="2765"/>
                    <a:pt x="15594" y="3226"/>
                    <a:pt x="15652" y="3764"/>
                  </a:cubicBezTo>
                  <a:cubicBezTo>
                    <a:pt x="15671" y="4129"/>
                    <a:pt x="15690" y="4532"/>
                    <a:pt x="15767" y="4974"/>
                  </a:cubicBezTo>
                  <a:cubicBezTo>
                    <a:pt x="15709" y="4955"/>
                    <a:pt x="15690" y="4955"/>
                    <a:pt x="15652" y="4916"/>
                  </a:cubicBezTo>
                  <a:cubicBezTo>
                    <a:pt x="15575" y="4897"/>
                    <a:pt x="15498" y="4897"/>
                    <a:pt x="15421" y="4878"/>
                  </a:cubicBezTo>
                  <a:lnTo>
                    <a:pt x="15306" y="4878"/>
                  </a:lnTo>
                  <a:cubicBezTo>
                    <a:pt x="15210" y="4878"/>
                    <a:pt x="15133" y="4897"/>
                    <a:pt x="15037" y="4897"/>
                  </a:cubicBezTo>
                  <a:cubicBezTo>
                    <a:pt x="14922" y="4916"/>
                    <a:pt x="14807" y="4974"/>
                    <a:pt x="14711" y="5012"/>
                  </a:cubicBezTo>
                  <a:cubicBezTo>
                    <a:pt x="14615" y="5070"/>
                    <a:pt x="14519" y="5108"/>
                    <a:pt x="14461" y="5185"/>
                  </a:cubicBezTo>
                  <a:lnTo>
                    <a:pt x="14461" y="5166"/>
                  </a:lnTo>
                  <a:cubicBezTo>
                    <a:pt x="14403" y="4993"/>
                    <a:pt x="14327" y="4878"/>
                    <a:pt x="14211" y="4763"/>
                  </a:cubicBezTo>
                  <a:cubicBezTo>
                    <a:pt x="14019" y="4571"/>
                    <a:pt x="13750" y="4436"/>
                    <a:pt x="13405" y="4436"/>
                  </a:cubicBezTo>
                  <a:lnTo>
                    <a:pt x="13386" y="4436"/>
                  </a:lnTo>
                  <a:cubicBezTo>
                    <a:pt x="13270" y="4436"/>
                    <a:pt x="13117" y="4475"/>
                    <a:pt x="12982" y="4513"/>
                  </a:cubicBezTo>
                  <a:cubicBezTo>
                    <a:pt x="12829" y="4571"/>
                    <a:pt x="12694" y="4609"/>
                    <a:pt x="12579" y="4705"/>
                  </a:cubicBezTo>
                  <a:cubicBezTo>
                    <a:pt x="12502" y="4763"/>
                    <a:pt x="12406" y="4820"/>
                    <a:pt x="12329" y="4878"/>
                  </a:cubicBezTo>
                  <a:cubicBezTo>
                    <a:pt x="12387" y="4455"/>
                    <a:pt x="12406" y="4148"/>
                    <a:pt x="12425" y="3841"/>
                  </a:cubicBezTo>
                  <a:cubicBezTo>
                    <a:pt x="12445" y="3169"/>
                    <a:pt x="12349" y="2669"/>
                    <a:pt x="12157" y="2228"/>
                  </a:cubicBezTo>
                  <a:cubicBezTo>
                    <a:pt x="12061" y="2016"/>
                    <a:pt x="11926" y="1824"/>
                    <a:pt x="11734" y="1690"/>
                  </a:cubicBezTo>
                  <a:cubicBezTo>
                    <a:pt x="11542" y="1536"/>
                    <a:pt x="11331" y="1460"/>
                    <a:pt x="11062" y="1440"/>
                  </a:cubicBezTo>
                  <a:lnTo>
                    <a:pt x="10966" y="1440"/>
                  </a:lnTo>
                  <a:cubicBezTo>
                    <a:pt x="10467" y="1440"/>
                    <a:pt x="10044" y="1824"/>
                    <a:pt x="9852" y="2074"/>
                  </a:cubicBezTo>
                  <a:cubicBezTo>
                    <a:pt x="9506" y="2497"/>
                    <a:pt x="9276" y="3034"/>
                    <a:pt x="9122" y="3438"/>
                  </a:cubicBezTo>
                  <a:cubicBezTo>
                    <a:pt x="9046" y="3649"/>
                    <a:pt x="8969" y="3860"/>
                    <a:pt x="8892" y="4110"/>
                  </a:cubicBezTo>
                  <a:cubicBezTo>
                    <a:pt x="8854" y="3918"/>
                    <a:pt x="8796" y="3726"/>
                    <a:pt x="8738" y="3534"/>
                  </a:cubicBezTo>
                  <a:cubicBezTo>
                    <a:pt x="8642" y="3265"/>
                    <a:pt x="8546" y="3034"/>
                    <a:pt x="8450" y="2785"/>
                  </a:cubicBezTo>
                  <a:cubicBezTo>
                    <a:pt x="8316" y="2554"/>
                    <a:pt x="8220" y="2324"/>
                    <a:pt x="8085" y="2132"/>
                  </a:cubicBezTo>
                  <a:cubicBezTo>
                    <a:pt x="7893" y="1844"/>
                    <a:pt x="7548" y="1536"/>
                    <a:pt x="7144" y="1536"/>
                  </a:cubicBezTo>
                  <a:lnTo>
                    <a:pt x="7048" y="1536"/>
                  </a:lnTo>
                  <a:cubicBezTo>
                    <a:pt x="6818" y="1556"/>
                    <a:pt x="6588" y="1690"/>
                    <a:pt x="6434" y="1824"/>
                  </a:cubicBezTo>
                  <a:cubicBezTo>
                    <a:pt x="6261" y="1997"/>
                    <a:pt x="6165" y="2209"/>
                    <a:pt x="6146" y="2516"/>
                  </a:cubicBezTo>
                  <a:cubicBezTo>
                    <a:pt x="6107" y="2708"/>
                    <a:pt x="6107" y="2938"/>
                    <a:pt x="6146" y="3188"/>
                  </a:cubicBezTo>
                  <a:cubicBezTo>
                    <a:pt x="6165" y="3399"/>
                    <a:pt x="6203" y="3649"/>
                    <a:pt x="6261" y="3918"/>
                  </a:cubicBezTo>
                  <a:cubicBezTo>
                    <a:pt x="6299" y="4090"/>
                    <a:pt x="6338" y="4244"/>
                    <a:pt x="6376" y="4398"/>
                  </a:cubicBezTo>
                  <a:lnTo>
                    <a:pt x="6434" y="4532"/>
                  </a:lnTo>
                  <a:lnTo>
                    <a:pt x="6395" y="4513"/>
                  </a:lnTo>
                  <a:cubicBezTo>
                    <a:pt x="6261" y="4455"/>
                    <a:pt x="6107" y="4417"/>
                    <a:pt x="5973" y="4417"/>
                  </a:cubicBezTo>
                  <a:lnTo>
                    <a:pt x="5819" y="4417"/>
                  </a:lnTo>
                  <a:cubicBezTo>
                    <a:pt x="5589" y="4436"/>
                    <a:pt x="5378" y="4571"/>
                    <a:pt x="5205" y="4724"/>
                  </a:cubicBezTo>
                  <a:cubicBezTo>
                    <a:pt x="5128" y="4398"/>
                    <a:pt x="5051" y="4052"/>
                    <a:pt x="4955" y="3764"/>
                  </a:cubicBezTo>
                  <a:cubicBezTo>
                    <a:pt x="4898" y="3495"/>
                    <a:pt x="4763" y="3226"/>
                    <a:pt x="4648" y="2957"/>
                  </a:cubicBezTo>
                  <a:cubicBezTo>
                    <a:pt x="4533" y="2689"/>
                    <a:pt x="4417" y="2439"/>
                    <a:pt x="4245" y="2228"/>
                  </a:cubicBezTo>
                  <a:cubicBezTo>
                    <a:pt x="4072" y="2016"/>
                    <a:pt x="3899" y="1824"/>
                    <a:pt x="3707" y="1709"/>
                  </a:cubicBezTo>
                  <a:cubicBezTo>
                    <a:pt x="3515" y="1575"/>
                    <a:pt x="3284" y="1517"/>
                    <a:pt x="3035" y="1479"/>
                  </a:cubicBezTo>
                  <a:lnTo>
                    <a:pt x="2977" y="1479"/>
                  </a:lnTo>
                  <a:cubicBezTo>
                    <a:pt x="2785" y="1479"/>
                    <a:pt x="2593" y="1536"/>
                    <a:pt x="2420" y="1613"/>
                  </a:cubicBezTo>
                  <a:cubicBezTo>
                    <a:pt x="2267" y="1671"/>
                    <a:pt x="2132" y="1805"/>
                    <a:pt x="2017" y="1997"/>
                  </a:cubicBezTo>
                  <a:cubicBezTo>
                    <a:pt x="1940" y="2113"/>
                    <a:pt x="1883" y="2266"/>
                    <a:pt x="1844" y="2420"/>
                  </a:cubicBezTo>
                  <a:cubicBezTo>
                    <a:pt x="1787" y="2573"/>
                    <a:pt x="1767" y="2765"/>
                    <a:pt x="1767" y="2957"/>
                  </a:cubicBezTo>
                  <a:cubicBezTo>
                    <a:pt x="1748" y="3284"/>
                    <a:pt x="1787" y="3668"/>
                    <a:pt x="1883" y="4129"/>
                  </a:cubicBezTo>
                  <a:cubicBezTo>
                    <a:pt x="1959" y="4494"/>
                    <a:pt x="2075" y="4878"/>
                    <a:pt x="2209" y="5243"/>
                  </a:cubicBezTo>
                  <a:cubicBezTo>
                    <a:pt x="2228" y="5281"/>
                    <a:pt x="2247" y="5358"/>
                    <a:pt x="2267" y="5396"/>
                  </a:cubicBezTo>
                  <a:lnTo>
                    <a:pt x="2247" y="5377"/>
                  </a:lnTo>
                  <a:cubicBezTo>
                    <a:pt x="1979" y="5185"/>
                    <a:pt x="1767" y="5012"/>
                    <a:pt x="1537" y="4897"/>
                  </a:cubicBezTo>
                  <a:cubicBezTo>
                    <a:pt x="1211" y="4724"/>
                    <a:pt x="922" y="4628"/>
                    <a:pt x="711" y="4628"/>
                  </a:cubicBezTo>
                  <a:cubicBezTo>
                    <a:pt x="519" y="4628"/>
                    <a:pt x="346" y="4705"/>
                    <a:pt x="231" y="4820"/>
                  </a:cubicBezTo>
                  <a:cubicBezTo>
                    <a:pt x="97" y="4974"/>
                    <a:pt x="1" y="5243"/>
                    <a:pt x="20" y="5492"/>
                  </a:cubicBezTo>
                  <a:cubicBezTo>
                    <a:pt x="39" y="5742"/>
                    <a:pt x="135" y="5972"/>
                    <a:pt x="327" y="6261"/>
                  </a:cubicBezTo>
                  <a:cubicBezTo>
                    <a:pt x="500" y="6510"/>
                    <a:pt x="692" y="6721"/>
                    <a:pt x="961" y="6933"/>
                  </a:cubicBezTo>
                  <a:cubicBezTo>
                    <a:pt x="1076" y="7048"/>
                    <a:pt x="1211" y="7144"/>
                    <a:pt x="1345" y="7221"/>
                  </a:cubicBezTo>
                  <a:cubicBezTo>
                    <a:pt x="1345" y="7297"/>
                    <a:pt x="1403" y="7374"/>
                    <a:pt x="1479" y="7394"/>
                  </a:cubicBezTo>
                  <a:cubicBezTo>
                    <a:pt x="1537" y="7413"/>
                    <a:pt x="1575" y="7413"/>
                    <a:pt x="1633" y="7451"/>
                  </a:cubicBezTo>
                  <a:cubicBezTo>
                    <a:pt x="1921" y="7566"/>
                    <a:pt x="2151" y="7739"/>
                    <a:pt x="2363" y="7931"/>
                  </a:cubicBezTo>
                  <a:lnTo>
                    <a:pt x="2420" y="7970"/>
                  </a:lnTo>
                  <a:cubicBezTo>
                    <a:pt x="2689" y="8181"/>
                    <a:pt x="2939" y="8373"/>
                    <a:pt x="3265" y="8546"/>
                  </a:cubicBezTo>
                  <a:cubicBezTo>
                    <a:pt x="3419" y="8642"/>
                    <a:pt x="3649" y="8719"/>
                    <a:pt x="3803" y="8795"/>
                  </a:cubicBezTo>
                  <a:cubicBezTo>
                    <a:pt x="4033" y="8891"/>
                    <a:pt x="4264" y="8949"/>
                    <a:pt x="4475" y="9026"/>
                  </a:cubicBezTo>
                  <a:cubicBezTo>
                    <a:pt x="5435" y="9371"/>
                    <a:pt x="6299" y="9583"/>
                    <a:pt x="7125" y="9698"/>
                  </a:cubicBezTo>
                  <a:cubicBezTo>
                    <a:pt x="7356" y="9717"/>
                    <a:pt x="7586" y="9756"/>
                    <a:pt x="7797" y="9775"/>
                  </a:cubicBezTo>
                  <a:cubicBezTo>
                    <a:pt x="8009" y="9794"/>
                    <a:pt x="8258" y="9794"/>
                    <a:pt x="8469" y="9794"/>
                  </a:cubicBezTo>
                  <a:lnTo>
                    <a:pt x="8508" y="9794"/>
                  </a:lnTo>
                  <a:cubicBezTo>
                    <a:pt x="8969" y="9794"/>
                    <a:pt x="9410" y="9813"/>
                    <a:pt x="9852" y="9813"/>
                  </a:cubicBezTo>
                  <a:cubicBezTo>
                    <a:pt x="10793" y="9852"/>
                    <a:pt x="11753" y="9909"/>
                    <a:pt x="12579" y="9967"/>
                  </a:cubicBezTo>
                  <a:lnTo>
                    <a:pt x="13347" y="10005"/>
                  </a:lnTo>
                  <a:cubicBezTo>
                    <a:pt x="14883" y="10101"/>
                    <a:pt x="16458" y="10197"/>
                    <a:pt x="18052" y="10236"/>
                  </a:cubicBezTo>
                  <a:lnTo>
                    <a:pt x="19012" y="10236"/>
                  </a:lnTo>
                  <a:cubicBezTo>
                    <a:pt x="19608" y="10236"/>
                    <a:pt x="20203" y="10197"/>
                    <a:pt x="20760" y="10178"/>
                  </a:cubicBezTo>
                  <a:cubicBezTo>
                    <a:pt x="21662" y="10120"/>
                    <a:pt x="22584" y="10063"/>
                    <a:pt x="23487" y="9948"/>
                  </a:cubicBezTo>
                  <a:cubicBezTo>
                    <a:pt x="24408" y="9813"/>
                    <a:pt x="25292" y="9640"/>
                    <a:pt x="26156" y="9410"/>
                  </a:cubicBezTo>
                  <a:cubicBezTo>
                    <a:pt x="26540" y="9314"/>
                    <a:pt x="26943" y="9199"/>
                    <a:pt x="27327" y="9045"/>
                  </a:cubicBezTo>
                  <a:cubicBezTo>
                    <a:pt x="27615" y="8949"/>
                    <a:pt x="27884" y="8834"/>
                    <a:pt x="28153" y="8680"/>
                  </a:cubicBezTo>
                  <a:cubicBezTo>
                    <a:pt x="28441" y="8527"/>
                    <a:pt x="28672" y="8334"/>
                    <a:pt x="28902" y="8142"/>
                  </a:cubicBezTo>
                  <a:cubicBezTo>
                    <a:pt x="29132" y="7893"/>
                    <a:pt x="29286" y="7643"/>
                    <a:pt x="29382" y="7355"/>
                  </a:cubicBezTo>
                  <a:cubicBezTo>
                    <a:pt x="29421" y="7201"/>
                    <a:pt x="29421" y="7029"/>
                    <a:pt x="29421" y="6894"/>
                  </a:cubicBezTo>
                  <a:cubicBezTo>
                    <a:pt x="29421" y="6817"/>
                    <a:pt x="29401" y="6721"/>
                    <a:pt x="29382" y="6625"/>
                  </a:cubicBezTo>
                  <a:cubicBezTo>
                    <a:pt x="29344" y="6529"/>
                    <a:pt x="29305" y="6414"/>
                    <a:pt x="29248" y="6318"/>
                  </a:cubicBezTo>
                  <a:cubicBezTo>
                    <a:pt x="29152" y="6107"/>
                    <a:pt x="28940" y="5684"/>
                    <a:pt x="28518" y="5531"/>
                  </a:cubicBezTo>
                  <a:cubicBezTo>
                    <a:pt x="28441" y="5492"/>
                    <a:pt x="28384" y="5473"/>
                    <a:pt x="28326" y="5454"/>
                  </a:cubicBezTo>
                  <a:cubicBezTo>
                    <a:pt x="28249" y="5435"/>
                    <a:pt x="28153" y="5435"/>
                    <a:pt x="28095" y="5396"/>
                  </a:cubicBezTo>
                  <a:lnTo>
                    <a:pt x="27788" y="5396"/>
                  </a:lnTo>
                  <a:cubicBezTo>
                    <a:pt x="27654" y="5435"/>
                    <a:pt x="27519" y="5454"/>
                    <a:pt x="27404" y="5473"/>
                  </a:cubicBezTo>
                  <a:cubicBezTo>
                    <a:pt x="27251" y="5531"/>
                    <a:pt x="27135" y="5569"/>
                    <a:pt x="27001" y="5627"/>
                  </a:cubicBezTo>
                  <a:cubicBezTo>
                    <a:pt x="26847" y="5684"/>
                    <a:pt x="26694" y="5761"/>
                    <a:pt x="26521" y="5857"/>
                  </a:cubicBezTo>
                  <a:lnTo>
                    <a:pt x="26521" y="5684"/>
                  </a:lnTo>
                  <a:cubicBezTo>
                    <a:pt x="26521" y="5646"/>
                    <a:pt x="26502" y="5569"/>
                    <a:pt x="26502" y="5531"/>
                  </a:cubicBezTo>
                  <a:cubicBezTo>
                    <a:pt x="26502" y="5473"/>
                    <a:pt x="26463" y="5435"/>
                    <a:pt x="26444" y="5377"/>
                  </a:cubicBezTo>
                  <a:lnTo>
                    <a:pt x="26425" y="5320"/>
                  </a:lnTo>
                  <a:cubicBezTo>
                    <a:pt x="26386" y="5262"/>
                    <a:pt x="26329" y="5185"/>
                    <a:pt x="26271" y="5108"/>
                  </a:cubicBezTo>
                  <a:cubicBezTo>
                    <a:pt x="26194" y="5051"/>
                    <a:pt x="26137" y="4993"/>
                    <a:pt x="26060" y="4935"/>
                  </a:cubicBezTo>
                  <a:cubicBezTo>
                    <a:pt x="25906" y="4878"/>
                    <a:pt x="25753" y="4820"/>
                    <a:pt x="25541" y="4820"/>
                  </a:cubicBezTo>
                  <a:cubicBezTo>
                    <a:pt x="25445" y="4820"/>
                    <a:pt x="25330" y="4839"/>
                    <a:pt x="25273" y="4839"/>
                  </a:cubicBezTo>
                  <a:cubicBezTo>
                    <a:pt x="25177" y="4878"/>
                    <a:pt x="25100" y="4878"/>
                    <a:pt x="25004" y="4897"/>
                  </a:cubicBezTo>
                  <a:cubicBezTo>
                    <a:pt x="24831" y="4955"/>
                    <a:pt x="24639" y="5012"/>
                    <a:pt x="24428" y="5108"/>
                  </a:cubicBezTo>
                  <a:cubicBezTo>
                    <a:pt x="24351" y="5166"/>
                    <a:pt x="24255" y="5185"/>
                    <a:pt x="24178" y="5243"/>
                  </a:cubicBezTo>
                  <a:lnTo>
                    <a:pt x="24178" y="5204"/>
                  </a:lnTo>
                  <a:cubicBezTo>
                    <a:pt x="24216" y="4935"/>
                    <a:pt x="24216" y="4705"/>
                    <a:pt x="24140" y="4513"/>
                  </a:cubicBezTo>
                  <a:cubicBezTo>
                    <a:pt x="24120" y="4417"/>
                    <a:pt x="24063" y="4321"/>
                    <a:pt x="24024" y="4244"/>
                  </a:cubicBezTo>
                  <a:cubicBezTo>
                    <a:pt x="23967" y="4148"/>
                    <a:pt x="23890" y="4071"/>
                    <a:pt x="23775" y="4014"/>
                  </a:cubicBezTo>
                  <a:cubicBezTo>
                    <a:pt x="23698" y="3956"/>
                    <a:pt x="23640" y="3918"/>
                    <a:pt x="23544" y="3879"/>
                  </a:cubicBezTo>
                  <a:cubicBezTo>
                    <a:pt x="23448" y="3860"/>
                    <a:pt x="23352" y="3841"/>
                    <a:pt x="23275" y="3841"/>
                  </a:cubicBezTo>
                  <a:lnTo>
                    <a:pt x="23122" y="3841"/>
                  </a:lnTo>
                  <a:cubicBezTo>
                    <a:pt x="22987" y="3841"/>
                    <a:pt x="22815" y="3860"/>
                    <a:pt x="22699" y="3879"/>
                  </a:cubicBezTo>
                  <a:cubicBezTo>
                    <a:pt x="22450" y="3937"/>
                    <a:pt x="22238" y="4033"/>
                    <a:pt x="22046" y="4110"/>
                  </a:cubicBezTo>
                  <a:cubicBezTo>
                    <a:pt x="21682" y="4244"/>
                    <a:pt x="21355" y="4455"/>
                    <a:pt x="20990" y="4705"/>
                  </a:cubicBezTo>
                  <a:lnTo>
                    <a:pt x="21086" y="4494"/>
                  </a:lnTo>
                  <a:lnTo>
                    <a:pt x="21163" y="4283"/>
                  </a:lnTo>
                  <a:cubicBezTo>
                    <a:pt x="21355" y="3745"/>
                    <a:pt x="21566" y="3150"/>
                    <a:pt x="21720" y="2535"/>
                  </a:cubicBezTo>
                  <a:cubicBezTo>
                    <a:pt x="21778" y="2228"/>
                    <a:pt x="21835" y="1940"/>
                    <a:pt x="21835" y="1671"/>
                  </a:cubicBezTo>
                  <a:cubicBezTo>
                    <a:pt x="21854" y="1383"/>
                    <a:pt x="21835" y="1152"/>
                    <a:pt x="21758" y="941"/>
                  </a:cubicBezTo>
                  <a:cubicBezTo>
                    <a:pt x="21682" y="691"/>
                    <a:pt x="21566" y="499"/>
                    <a:pt x="21393" y="327"/>
                  </a:cubicBezTo>
                  <a:cubicBezTo>
                    <a:pt x="21240" y="192"/>
                    <a:pt x="21048" y="77"/>
                    <a:pt x="20875" y="19"/>
                  </a:cubicBezTo>
                  <a:cubicBezTo>
                    <a:pt x="20837" y="0"/>
                    <a:pt x="20760" y="0"/>
                    <a:pt x="20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-567123" y="4417591"/>
              <a:ext cx="2562790" cy="583272"/>
            </a:xfrm>
            <a:custGeom>
              <a:avLst/>
              <a:gdLst/>
              <a:ahLst/>
              <a:cxnLst/>
              <a:rect l="l" t="t" r="r" b="b"/>
              <a:pathLst>
                <a:path w="29421" h="6696" extrusionOk="0">
                  <a:moveTo>
                    <a:pt x="2190" y="2305"/>
                  </a:moveTo>
                  <a:lnTo>
                    <a:pt x="2190" y="2305"/>
                  </a:lnTo>
                  <a:cubicBezTo>
                    <a:pt x="2183" y="2318"/>
                    <a:pt x="2177" y="2330"/>
                    <a:pt x="2171" y="2343"/>
                  </a:cubicBezTo>
                  <a:lnTo>
                    <a:pt x="2171" y="2343"/>
                  </a:lnTo>
                  <a:cubicBezTo>
                    <a:pt x="2190" y="2342"/>
                    <a:pt x="2190" y="2305"/>
                    <a:pt x="2190" y="2305"/>
                  </a:cubicBezTo>
                  <a:close/>
                  <a:moveTo>
                    <a:pt x="20779" y="0"/>
                  </a:moveTo>
                  <a:cubicBezTo>
                    <a:pt x="20606" y="0"/>
                    <a:pt x="20433" y="20"/>
                    <a:pt x="20279" y="96"/>
                  </a:cubicBezTo>
                  <a:cubicBezTo>
                    <a:pt x="20107" y="154"/>
                    <a:pt x="19953" y="250"/>
                    <a:pt x="19819" y="346"/>
                  </a:cubicBezTo>
                  <a:cubicBezTo>
                    <a:pt x="19665" y="461"/>
                    <a:pt x="19550" y="576"/>
                    <a:pt x="19434" y="730"/>
                  </a:cubicBezTo>
                  <a:cubicBezTo>
                    <a:pt x="19319" y="864"/>
                    <a:pt x="19223" y="1037"/>
                    <a:pt x="19127" y="1210"/>
                  </a:cubicBezTo>
                  <a:cubicBezTo>
                    <a:pt x="18935" y="1537"/>
                    <a:pt x="18762" y="1901"/>
                    <a:pt x="18609" y="2286"/>
                  </a:cubicBezTo>
                  <a:cubicBezTo>
                    <a:pt x="18570" y="2420"/>
                    <a:pt x="18513" y="2554"/>
                    <a:pt x="18474" y="2689"/>
                  </a:cubicBezTo>
                  <a:cubicBezTo>
                    <a:pt x="18474" y="2670"/>
                    <a:pt x="18474" y="2612"/>
                    <a:pt x="18436" y="2593"/>
                  </a:cubicBezTo>
                  <a:cubicBezTo>
                    <a:pt x="18397" y="2382"/>
                    <a:pt x="18359" y="2170"/>
                    <a:pt x="18282" y="1978"/>
                  </a:cubicBezTo>
                  <a:cubicBezTo>
                    <a:pt x="18205" y="1786"/>
                    <a:pt x="18109" y="1556"/>
                    <a:pt x="17994" y="1402"/>
                  </a:cubicBezTo>
                  <a:cubicBezTo>
                    <a:pt x="17898" y="1229"/>
                    <a:pt x="17745" y="1076"/>
                    <a:pt x="17591" y="960"/>
                  </a:cubicBezTo>
                  <a:cubicBezTo>
                    <a:pt x="17437" y="864"/>
                    <a:pt x="17245" y="788"/>
                    <a:pt x="17072" y="788"/>
                  </a:cubicBezTo>
                  <a:lnTo>
                    <a:pt x="17053" y="788"/>
                  </a:lnTo>
                  <a:cubicBezTo>
                    <a:pt x="16957" y="788"/>
                    <a:pt x="16861" y="826"/>
                    <a:pt x="16746" y="845"/>
                  </a:cubicBezTo>
                  <a:cubicBezTo>
                    <a:pt x="16612" y="884"/>
                    <a:pt x="16496" y="941"/>
                    <a:pt x="16400" y="1018"/>
                  </a:cubicBezTo>
                  <a:cubicBezTo>
                    <a:pt x="15997" y="1249"/>
                    <a:pt x="15747" y="1690"/>
                    <a:pt x="15613" y="2132"/>
                  </a:cubicBezTo>
                  <a:cubicBezTo>
                    <a:pt x="15459" y="2612"/>
                    <a:pt x="15440" y="3130"/>
                    <a:pt x="15459" y="3630"/>
                  </a:cubicBezTo>
                  <a:cubicBezTo>
                    <a:pt x="15498" y="4014"/>
                    <a:pt x="15517" y="4379"/>
                    <a:pt x="15594" y="4763"/>
                  </a:cubicBezTo>
                  <a:cubicBezTo>
                    <a:pt x="15517" y="4724"/>
                    <a:pt x="15459" y="4724"/>
                    <a:pt x="15402" y="4724"/>
                  </a:cubicBezTo>
                  <a:cubicBezTo>
                    <a:pt x="15267" y="4724"/>
                    <a:pt x="15171" y="4763"/>
                    <a:pt x="15056" y="4782"/>
                  </a:cubicBezTo>
                  <a:cubicBezTo>
                    <a:pt x="14960" y="4801"/>
                    <a:pt x="14845" y="4878"/>
                    <a:pt x="14749" y="4916"/>
                  </a:cubicBezTo>
                  <a:cubicBezTo>
                    <a:pt x="14672" y="4974"/>
                    <a:pt x="14634" y="4993"/>
                    <a:pt x="14557" y="5051"/>
                  </a:cubicBezTo>
                  <a:cubicBezTo>
                    <a:pt x="14538" y="4993"/>
                    <a:pt x="14499" y="4955"/>
                    <a:pt x="14461" y="4916"/>
                  </a:cubicBezTo>
                  <a:cubicBezTo>
                    <a:pt x="14384" y="4840"/>
                    <a:pt x="14307" y="4744"/>
                    <a:pt x="14211" y="4667"/>
                  </a:cubicBezTo>
                  <a:cubicBezTo>
                    <a:pt x="14057" y="4513"/>
                    <a:pt x="13865" y="4417"/>
                    <a:pt x="13635" y="4379"/>
                  </a:cubicBezTo>
                  <a:cubicBezTo>
                    <a:pt x="13577" y="4340"/>
                    <a:pt x="13481" y="4340"/>
                    <a:pt x="13405" y="4340"/>
                  </a:cubicBezTo>
                  <a:cubicBezTo>
                    <a:pt x="13251" y="4340"/>
                    <a:pt x="13136" y="4379"/>
                    <a:pt x="13001" y="4398"/>
                  </a:cubicBezTo>
                  <a:cubicBezTo>
                    <a:pt x="12867" y="4417"/>
                    <a:pt x="12752" y="4494"/>
                    <a:pt x="12636" y="4532"/>
                  </a:cubicBezTo>
                  <a:lnTo>
                    <a:pt x="12636" y="4321"/>
                  </a:lnTo>
                  <a:cubicBezTo>
                    <a:pt x="12656" y="3879"/>
                    <a:pt x="12636" y="3438"/>
                    <a:pt x="12560" y="2977"/>
                  </a:cubicBezTo>
                  <a:cubicBezTo>
                    <a:pt x="12521" y="2746"/>
                    <a:pt x="12444" y="2497"/>
                    <a:pt x="12348" y="2286"/>
                  </a:cubicBezTo>
                  <a:cubicBezTo>
                    <a:pt x="12252" y="2074"/>
                    <a:pt x="12137" y="1882"/>
                    <a:pt x="11964" y="1709"/>
                  </a:cubicBezTo>
                  <a:cubicBezTo>
                    <a:pt x="11791" y="1537"/>
                    <a:pt x="11580" y="1441"/>
                    <a:pt x="11369" y="1402"/>
                  </a:cubicBezTo>
                  <a:cubicBezTo>
                    <a:pt x="11235" y="1383"/>
                    <a:pt x="11119" y="1345"/>
                    <a:pt x="11004" y="1345"/>
                  </a:cubicBezTo>
                  <a:cubicBezTo>
                    <a:pt x="10908" y="1345"/>
                    <a:pt x="10793" y="1345"/>
                    <a:pt x="10697" y="1402"/>
                  </a:cubicBezTo>
                  <a:cubicBezTo>
                    <a:pt x="10255" y="1498"/>
                    <a:pt x="9948" y="1805"/>
                    <a:pt x="9679" y="2151"/>
                  </a:cubicBezTo>
                  <a:cubicBezTo>
                    <a:pt x="9372" y="2574"/>
                    <a:pt x="9180" y="3054"/>
                    <a:pt x="8988" y="3534"/>
                  </a:cubicBezTo>
                  <a:cubicBezTo>
                    <a:pt x="8969" y="3419"/>
                    <a:pt x="8911" y="3303"/>
                    <a:pt x="8892" y="3169"/>
                  </a:cubicBezTo>
                  <a:cubicBezTo>
                    <a:pt x="8815" y="2958"/>
                    <a:pt x="8719" y="2766"/>
                    <a:pt x="8623" y="2574"/>
                  </a:cubicBezTo>
                  <a:cubicBezTo>
                    <a:pt x="8508" y="2362"/>
                    <a:pt x="8392" y="2151"/>
                    <a:pt x="8239" y="1959"/>
                  </a:cubicBezTo>
                  <a:cubicBezTo>
                    <a:pt x="8162" y="1863"/>
                    <a:pt x="8104" y="1786"/>
                    <a:pt x="8008" y="1709"/>
                  </a:cubicBezTo>
                  <a:cubicBezTo>
                    <a:pt x="7912" y="1633"/>
                    <a:pt x="7836" y="1556"/>
                    <a:pt x="7720" y="1498"/>
                  </a:cubicBezTo>
                  <a:cubicBezTo>
                    <a:pt x="7567" y="1402"/>
                    <a:pt x="7375" y="1345"/>
                    <a:pt x="7221" y="1345"/>
                  </a:cubicBezTo>
                  <a:lnTo>
                    <a:pt x="7106" y="1345"/>
                  </a:lnTo>
                  <a:cubicBezTo>
                    <a:pt x="6875" y="1383"/>
                    <a:pt x="6664" y="1498"/>
                    <a:pt x="6491" y="1633"/>
                  </a:cubicBezTo>
                  <a:cubicBezTo>
                    <a:pt x="6318" y="1805"/>
                    <a:pt x="6184" y="1997"/>
                    <a:pt x="6107" y="2209"/>
                  </a:cubicBezTo>
                  <a:cubicBezTo>
                    <a:pt x="6011" y="2458"/>
                    <a:pt x="5992" y="2689"/>
                    <a:pt x="5992" y="2958"/>
                  </a:cubicBezTo>
                  <a:cubicBezTo>
                    <a:pt x="5992" y="3246"/>
                    <a:pt x="6011" y="3534"/>
                    <a:pt x="6088" y="3822"/>
                  </a:cubicBezTo>
                  <a:cubicBezTo>
                    <a:pt x="6107" y="3975"/>
                    <a:pt x="6165" y="4110"/>
                    <a:pt x="6222" y="4264"/>
                  </a:cubicBezTo>
                  <a:cubicBezTo>
                    <a:pt x="6184" y="4264"/>
                    <a:pt x="6146" y="4225"/>
                    <a:pt x="6107" y="4225"/>
                  </a:cubicBezTo>
                  <a:lnTo>
                    <a:pt x="6069" y="4225"/>
                  </a:lnTo>
                  <a:cubicBezTo>
                    <a:pt x="5934" y="4225"/>
                    <a:pt x="5838" y="4264"/>
                    <a:pt x="5723" y="4283"/>
                  </a:cubicBezTo>
                  <a:cubicBezTo>
                    <a:pt x="5608" y="4302"/>
                    <a:pt x="5512" y="4360"/>
                    <a:pt x="5416" y="4398"/>
                  </a:cubicBezTo>
                  <a:cubicBezTo>
                    <a:pt x="5358" y="4417"/>
                    <a:pt x="5339" y="4456"/>
                    <a:pt x="5301" y="4475"/>
                  </a:cubicBezTo>
                  <a:cubicBezTo>
                    <a:pt x="5185" y="3822"/>
                    <a:pt x="5032" y="3169"/>
                    <a:pt x="4744" y="2593"/>
                  </a:cubicBezTo>
                  <a:cubicBezTo>
                    <a:pt x="4609" y="2362"/>
                    <a:pt x="4475" y="2113"/>
                    <a:pt x="4283" y="1921"/>
                  </a:cubicBezTo>
                  <a:cubicBezTo>
                    <a:pt x="4187" y="1825"/>
                    <a:pt x="4110" y="1767"/>
                    <a:pt x="3995" y="1671"/>
                  </a:cubicBezTo>
                  <a:cubicBezTo>
                    <a:pt x="3899" y="1594"/>
                    <a:pt x="3784" y="1517"/>
                    <a:pt x="3649" y="1441"/>
                  </a:cubicBezTo>
                  <a:cubicBezTo>
                    <a:pt x="3553" y="1402"/>
                    <a:pt x="3457" y="1345"/>
                    <a:pt x="3342" y="1325"/>
                  </a:cubicBezTo>
                  <a:cubicBezTo>
                    <a:pt x="3227" y="1306"/>
                    <a:pt x="3131" y="1287"/>
                    <a:pt x="3015" y="1287"/>
                  </a:cubicBezTo>
                  <a:lnTo>
                    <a:pt x="2977" y="1287"/>
                  </a:lnTo>
                  <a:cubicBezTo>
                    <a:pt x="2939" y="1287"/>
                    <a:pt x="2862" y="1287"/>
                    <a:pt x="2823" y="1306"/>
                  </a:cubicBezTo>
                  <a:cubicBezTo>
                    <a:pt x="2766" y="1306"/>
                    <a:pt x="2689" y="1325"/>
                    <a:pt x="2651" y="1345"/>
                  </a:cubicBezTo>
                  <a:cubicBezTo>
                    <a:pt x="2535" y="1383"/>
                    <a:pt x="2439" y="1441"/>
                    <a:pt x="2343" y="1517"/>
                  </a:cubicBezTo>
                  <a:cubicBezTo>
                    <a:pt x="2247" y="1594"/>
                    <a:pt x="2151" y="1690"/>
                    <a:pt x="2074" y="1786"/>
                  </a:cubicBezTo>
                  <a:cubicBezTo>
                    <a:pt x="1978" y="1901"/>
                    <a:pt x="1902" y="2055"/>
                    <a:pt x="1825" y="2190"/>
                  </a:cubicBezTo>
                  <a:cubicBezTo>
                    <a:pt x="1786" y="2305"/>
                    <a:pt x="1729" y="2458"/>
                    <a:pt x="1710" y="2593"/>
                  </a:cubicBezTo>
                  <a:cubicBezTo>
                    <a:pt x="1671" y="2746"/>
                    <a:pt x="1671" y="2881"/>
                    <a:pt x="1633" y="3054"/>
                  </a:cubicBezTo>
                  <a:cubicBezTo>
                    <a:pt x="1614" y="3265"/>
                    <a:pt x="1633" y="3515"/>
                    <a:pt x="1671" y="3726"/>
                  </a:cubicBezTo>
                  <a:cubicBezTo>
                    <a:pt x="1690" y="3937"/>
                    <a:pt x="1710" y="4187"/>
                    <a:pt x="1767" y="4398"/>
                  </a:cubicBezTo>
                  <a:cubicBezTo>
                    <a:pt x="1806" y="4609"/>
                    <a:pt x="1882" y="4859"/>
                    <a:pt x="1921" y="5070"/>
                  </a:cubicBezTo>
                  <a:lnTo>
                    <a:pt x="1710" y="4936"/>
                  </a:lnTo>
                  <a:cubicBezTo>
                    <a:pt x="1537" y="4801"/>
                    <a:pt x="1345" y="4686"/>
                    <a:pt x="1153" y="4590"/>
                  </a:cubicBezTo>
                  <a:cubicBezTo>
                    <a:pt x="1041" y="4526"/>
                    <a:pt x="904" y="4489"/>
                    <a:pt x="761" y="4489"/>
                  </a:cubicBezTo>
                  <a:cubicBezTo>
                    <a:pt x="732" y="4489"/>
                    <a:pt x="702" y="4491"/>
                    <a:pt x="673" y="4494"/>
                  </a:cubicBezTo>
                  <a:cubicBezTo>
                    <a:pt x="634" y="4494"/>
                    <a:pt x="577" y="4513"/>
                    <a:pt x="538" y="4552"/>
                  </a:cubicBezTo>
                  <a:lnTo>
                    <a:pt x="385" y="4609"/>
                  </a:lnTo>
                  <a:cubicBezTo>
                    <a:pt x="289" y="4667"/>
                    <a:pt x="231" y="4744"/>
                    <a:pt x="154" y="4840"/>
                  </a:cubicBezTo>
                  <a:cubicBezTo>
                    <a:pt x="39" y="4993"/>
                    <a:pt x="0" y="5185"/>
                    <a:pt x="0" y="5377"/>
                  </a:cubicBezTo>
                  <a:cubicBezTo>
                    <a:pt x="0" y="5608"/>
                    <a:pt x="77" y="5819"/>
                    <a:pt x="154" y="6011"/>
                  </a:cubicBezTo>
                  <a:cubicBezTo>
                    <a:pt x="231" y="6203"/>
                    <a:pt x="346" y="6395"/>
                    <a:pt x="442" y="6587"/>
                  </a:cubicBezTo>
                  <a:cubicBezTo>
                    <a:pt x="461" y="6606"/>
                    <a:pt x="461" y="6626"/>
                    <a:pt x="481" y="6664"/>
                  </a:cubicBezTo>
                  <a:cubicBezTo>
                    <a:pt x="503" y="6686"/>
                    <a:pt x="526" y="6696"/>
                    <a:pt x="552" y="6696"/>
                  </a:cubicBezTo>
                  <a:cubicBezTo>
                    <a:pt x="571" y="6696"/>
                    <a:pt x="591" y="6691"/>
                    <a:pt x="615" y="6683"/>
                  </a:cubicBezTo>
                  <a:cubicBezTo>
                    <a:pt x="653" y="6664"/>
                    <a:pt x="653" y="6606"/>
                    <a:pt x="634" y="6568"/>
                  </a:cubicBezTo>
                  <a:cubicBezTo>
                    <a:pt x="615" y="6510"/>
                    <a:pt x="557" y="6472"/>
                    <a:pt x="538" y="6414"/>
                  </a:cubicBezTo>
                  <a:cubicBezTo>
                    <a:pt x="423" y="6222"/>
                    <a:pt x="327" y="6030"/>
                    <a:pt x="269" y="5819"/>
                  </a:cubicBezTo>
                  <a:cubicBezTo>
                    <a:pt x="231" y="5665"/>
                    <a:pt x="193" y="5550"/>
                    <a:pt x="193" y="5397"/>
                  </a:cubicBezTo>
                  <a:cubicBezTo>
                    <a:pt x="193" y="5339"/>
                    <a:pt x="193" y="5262"/>
                    <a:pt x="231" y="5185"/>
                  </a:cubicBezTo>
                  <a:cubicBezTo>
                    <a:pt x="250" y="5147"/>
                    <a:pt x="250" y="5089"/>
                    <a:pt x="269" y="5051"/>
                  </a:cubicBezTo>
                  <a:cubicBezTo>
                    <a:pt x="289" y="5012"/>
                    <a:pt x="327" y="4974"/>
                    <a:pt x="346" y="4955"/>
                  </a:cubicBezTo>
                  <a:cubicBezTo>
                    <a:pt x="365" y="4916"/>
                    <a:pt x="423" y="4897"/>
                    <a:pt x="442" y="4878"/>
                  </a:cubicBezTo>
                  <a:cubicBezTo>
                    <a:pt x="481" y="4859"/>
                    <a:pt x="538" y="4840"/>
                    <a:pt x="615" y="4801"/>
                  </a:cubicBezTo>
                  <a:cubicBezTo>
                    <a:pt x="634" y="4801"/>
                    <a:pt x="673" y="4782"/>
                    <a:pt x="711" y="4782"/>
                  </a:cubicBezTo>
                  <a:cubicBezTo>
                    <a:pt x="730" y="4782"/>
                    <a:pt x="769" y="4782"/>
                    <a:pt x="807" y="4801"/>
                  </a:cubicBezTo>
                  <a:cubicBezTo>
                    <a:pt x="903" y="4840"/>
                    <a:pt x="999" y="4878"/>
                    <a:pt x="1095" y="4936"/>
                  </a:cubicBezTo>
                  <a:cubicBezTo>
                    <a:pt x="1345" y="5070"/>
                    <a:pt x="1575" y="5243"/>
                    <a:pt x="1806" y="5435"/>
                  </a:cubicBezTo>
                  <a:cubicBezTo>
                    <a:pt x="1902" y="5512"/>
                    <a:pt x="1978" y="5569"/>
                    <a:pt x="2074" y="5646"/>
                  </a:cubicBezTo>
                  <a:cubicBezTo>
                    <a:pt x="2094" y="5665"/>
                    <a:pt x="2151" y="5704"/>
                    <a:pt x="2170" y="5742"/>
                  </a:cubicBezTo>
                  <a:cubicBezTo>
                    <a:pt x="2190" y="5771"/>
                    <a:pt x="2223" y="5785"/>
                    <a:pt x="2259" y="5785"/>
                  </a:cubicBezTo>
                  <a:cubicBezTo>
                    <a:pt x="2295" y="5785"/>
                    <a:pt x="2334" y="5771"/>
                    <a:pt x="2363" y="5742"/>
                  </a:cubicBezTo>
                  <a:cubicBezTo>
                    <a:pt x="2401" y="5704"/>
                    <a:pt x="2439" y="5627"/>
                    <a:pt x="2401" y="5550"/>
                  </a:cubicBezTo>
                  <a:cubicBezTo>
                    <a:pt x="2343" y="5358"/>
                    <a:pt x="2266" y="5166"/>
                    <a:pt x="2209" y="4993"/>
                  </a:cubicBezTo>
                  <a:lnTo>
                    <a:pt x="2209" y="4974"/>
                  </a:lnTo>
                  <a:cubicBezTo>
                    <a:pt x="2074" y="4494"/>
                    <a:pt x="1978" y="4014"/>
                    <a:pt x="1959" y="3515"/>
                  </a:cubicBezTo>
                  <a:cubicBezTo>
                    <a:pt x="1959" y="3246"/>
                    <a:pt x="1978" y="3015"/>
                    <a:pt x="2017" y="2746"/>
                  </a:cubicBezTo>
                  <a:cubicBezTo>
                    <a:pt x="2070" y="2606"/>
                    <a:pt x="2106" y="2481"/>
                    <a:pt x="2171" y="2343"/>
                  </a:cubicBezTo>
                  <a:lnTo>
                    <a:pt x="2171" y="2343"/>
                  </a:lnTo>
                  <a:cubicBezTo>
                    <a:pt x="2171" y="2343"/>
                    <a:pt x="2171" y="2343"/>
                    <a:pt x="2170" y="2343"/>
                  </a:cubicBezTo>
                  <a:cubicBezTo>
                    <a:pt x="2170" y="2343"/>
                    <a:pt x="2170" y="2305"/>
                    <a:pt x="2190" y="2305"/>
                  </a:cubicBezTo>
                  <a:cubicBezTo>
                    <a:pt x="2266" y="2209"/>
                    <a:pt x="2305" y="2113"/>
                    <a:pt x="2401" y="2017"/>
                  </a:cubicBezTo>
                  <a:cubicBezTo>
                    <a:pt x="2459" y="1978"/>
                    <a:pt x="2535" y="1901"/>
                    <a:pt x="2593" y="1882"/>
                  </a:cubicBezTo>
                  <a:cubicBezTo>
                    <a:pt x="2651" y="1863"/>
                    <a:pt x="2689" y="1825"/>
                    <a:pt x="2766" y="1805"/>
                  </a:cubicBezTo>
                  <a:cubicBezTo>
                    <a:pt x="2843" y="1786"/>
                    <a:pt x="2919" y="1786"/>
                    <a:pt x="2977" y="1786"/>
                  </a:cubicBezTo>
                  <a:cubicBezTo>
                    <a:pt x="3054" y="1786"/>
                    <a:pt x="3131" y="1786"/>
                    <a:pt x="3207" y="1805"/>
                  </a:cubicBezTo>
                  <a:cubicBezTo>
                    <a:pt x="3323" y="1825"/>
                    <a:pt x="3419" y="1882"/>
                    <a:pt x="3515" y="1921"/>
                  </a:cubicBezTo>
                  <a:cubicBezTo>
                    <a:pt x="3630" y="1997"/>
                    <a:pt x="3745" y="2093"/>
                    <a:pt x="3880" y="2190"/>
                  </a:cubicBezTo>
                  <a:cubicBezTo>
                    <a:pt x="4014" y="2343"/>
                    <a:pt x="4129" y="2478"/>
                    <a:pt x="4225" y="2650"/>
                  </a:cubicBezTo>
                  <a:cubicBezTo>
                    <a:pt x="4321" y="2823"/>
                    <a:pt x="4398" y="2977"/>
                    <a:pt x="4475" y="3150"/>
                  </a:cubicBezTo>
                  <a:cubicBezTo>
                    <a:pt x="4571" y="3342"/>
                    <a:pt x="4609" y="3534"/>
                    <a:pt x="4686" y="3745"/>
                  </a:cubicBezTo>
                  <a:cubicBezTo>
                    <a:pt x="4782" y="4110"/>
                    <a:pt x="4859" y="4456"/>
                    <a:pt x="4897" y="4840"/>
                  </a:cubicBezTo>
                  <a:cubicBezTo>
                    <a:pt x="4897" y="4878"/>
                    <a:pt x="4955" y="4936"/>
                    <a:pt x="4974" y="4955"/>
                  </a:cubicBezTo>
                  <a:cubicBezTo>
                    <a:pt x="4993" y="4955"/>
                    <a:pt x="4993" y="4974"/>
                    <a:pt x="5032" y="4974"/>
                  </a:cubicBezTo>
                  <a:cubicBezTo>
                    <a:pt x="5051" y="4993"/>
                    <a:pt x="5070" y="4993"/>
                    <a:pt x="5089" y="4993"/>
                  </a:cubicBezTo>
                  <a:cubicBezTo>
                    <a:pt x="5147" y="4993"/>
                    <a:pt x="5166" y="4993"/>
                    <a:pt x="5224" y="4974"/>
                  </a:cubicBezTo>
                  <a:cubicBezTo>
                    <a:pt x="5262" y="4955"/>
                    <a:pt x="5320" y="4936"/>
                    <a:pt x="5377" y="4878"/>
                  </a:cubicBezTo>
                  <a:cubicBezTo>
                    <a:pt x="5512" y="4801"/>
                    <a:pt x="5627" y="4763"/>
                    <a:pt x="5762" y="4744"/>
                  </a:cubicBezTo>
                  <a:cubicBezTo>
                    <a:pt x="5838" y="4705"/>
                    <a:pt x="5915" y="4705"/>
                    <a:pt x="5954" y="4705"/>
                  </a:cubicBezTo>
                  <a:cubicBezTo>
                    <a:pt x="6030" y="4705"/>
                    <a:pt x="6126" y="4744"/>
                    <a:pt x="6203" y="4763"/>
                  </a:cubicBezTo>
                  <a:cubicBezTo>
                    <a:pt x="6222" y="4763"/>
                    <a:pt x="6280" y="4782"/>
                    <a:pt x="6299" y="4801"/>
                  </a:cubicBezTo>
                  <a:cubicBezTo>
                    <a:pt x="6327" y="4812"/>
                    <a:pt x="6354" y="4817"/>
                    <a:pt x="6379" y="4817"/>
                  </a:cubicBezTo>
                  <a:cubicBezTo>
                    <a:pt x="6439" y="4817"/>
                    <a:pt x="6489" y="4790"/>
                    <a:pt x="6530" y="4763"/>
                  </a:cubicBezTo>
                  <a:cubicBezTo>
                    <a:pt x="6568" y="4763"/>
                    <a:pt x="6568" y="4763"/>
                    <a:pt x="6587" y="4744"/>
                  </a:cubicBezTo>
                  <a:cubicBezTo>
                    <a:pt x="6607" y="4705"/>
                    <a:pt x="6626" y="4686"/>
                    <a:pt x="6664" y="4648"/>
                  </a:cubicBezTo>
                  <a:cubicBezTo>
                    <a:pt x="6664" y="4590"/>
                    <a:pt x="6664" y="4571"/>
                    <a:pt x="6626" y="4513"/>
                  </a:cubicBezTo>
                  <a:cubicBezTo>
                    <a:pt x="6510" y="4302"/>
                    <a:pt x="6434" y="4071"/>
                    <a:pt x="6395" y="3803"/>
                  </a:cubicBezTo>
                  <a:cubicBezTo>
                    <a:pt x="6338" y="3534"/>
                    <a:pt x="6318" y="3303"/>
                    <a:pt x="6318" y="3034"/>
                  </a:cubicBezTo>
                  <a:cubicBezTo>
                    <a:pt x="6318" y="2862"/>
                    <a:pt x="6338" y="2689"/>
                    <a:pt x="6395" y="2535"/>
                  </a:cubicBezTo>
                  <a:cubicBezTo>
                    <a:pt x="6414" y="2439"/>
                    <a:pt x="6472" y="2343"/>
                    <a:pt x="6530" y="2247"/>
                  </a:cubicBezTo>
                  <a:cubicBezTo>
                    <a:pt x="6587" y="2170"/>
                    <a:pt x="6626" y="2093"/>
                    <a:pt x="6703" y="2055"/>
                  </a:cubicBezTo>
                  <a:lnTo>
                    <a:pt x="6914" y="1901"/>
                  </a:lnTo>
                  <a:cubicBezTo>
                    <a:pt x="6971" y="1882"/>
                    <a:pt x="7048" y="1863"/>
                    <a:pt x="7087" y="1825"/>
                  </a:cubicBezTo>
                  <a:cubicBezTo>
                    <a:pt x="7144" y="1825"/>
                    <a:pt x="7183" y="1805"/>
                    <a:pt x="7240" y="1805"/>
                  </a:cubicBezTo>
                  <a:cubicBezTo>
                    <a:pt x="7279" y="1805"/>
                    <a:pt x="7336" y="1825"/>
                    <a:pt x="7375" y="1825"/>
                  </a:cubicBezTo>
                  <a:cubicBezTo>
                    <a:pt x="7432" y="1863"/>
                    <a:pt x="7490" y="1882"/>
                    <a:pt x="7547" y="1901"/>
                  </a:cubicBezTo>
                  <a:cubicBezTo>
                    <a:pt x="7643" y="1978"/>
                    <a:pt x="7740" y="2055"/>
                    <a:pt x="7816" y="2151"/>
                  </a:cubicBezTo>
                  <a:cubicBezTo>
                    <a:pt x="7970" y="2305"/>
                    <a:pt x="8104" y="2535"/>
                    <a:pt x="8200" y="2727"/>
                  </a:cubicBezTo>
                  <a:cubicBezTo>
                    <a:pt x="8335" y="3015"/>
                    <a:pt x="8450" y="3323"/>
                    <a:pt x="8527" y="3630"/>
                  </a:cubicBezTo>
                  <a:cubicBezTo>
                    <a:pt x="8546" y="3803"/>
                    <a:pt x="8584" y="3956"/>
                    <a:pt x="8604" y="4167"/>
                  </a:cubicBezTo>
                  <a:cubicBezTo>
                    <a:pt x="8604" y="4273"/>
                    <a:pt x="8700" y="4362"/>
                    <a:pt x="8804" y="4362"/>
                  </a:cubicBezTo>
                  <a:cubicBezTo>
                    <a:pt x="8814" y="4362"/>
                    <a:pt x="8824" y="4361"/>
                    <a:pt x="8834" y="4360"/>
                  </a:cubicBezTo>
                  <a:cubicBezTo>
                    <a:pt x="8911" y="4360"/>
                    <a:pt x="8988" y="4302"/>
                    <a:pt x="9007" y="4225"/>
                  </a:cubicBezTo>
                  <a:lnTo>
                    <a:pt x="9026" y="4206"/>
                  </a:lnTo>
                  <a:cubicBezTo>
                    <a:pt x="9257" y="3649"/>
                    <a:pt x="9449" y="3092"/>
                    <a:pt x="9756" y="2593"/>
                  </a:cubicBezTo>
                  <a:cubicBezTo>
                    <a:pt x="9871" y="2401"/>
                    <a:pt x="9986" y="2228"/>
                    <a:pt x="10159" y="2093"/>
                  </a:cubicBezTo>
                  <a:lnTo>
                    <a:pt x="10447" y="1882"/>
                  </a:lnTo>
                  <a:cubicBezTo>
                    <a:pt x="10543" y="1825"/>
                    <a:pt x="10620" y="1805"/>
                    <a:pt x="10716" y="1786"/>
                  </a:cubicBezTo>
                  <a:cubicBezTo>
                    <a:pt x="10812" y="1748"/>
                    <a:pt x="10889" y="1748"/>
                    <a:pt x="10985" y="1748"/>
                  </a:cubicBezTo>
                  <a:cubicBezTo>
                    <a:pt x="11100" y="1748"/>
                    <a:pt x="11196" y="1786"/>
                    <a:pt x="11311" y="1805"/>
                  </a:cubicBezTo>
                  <a:cubicBezTo>
                    <a:pt x="11388" y="1825"/>
                    <a:pt x="11484" y="1882"/>
                    <a:pt x="11561" y="1901"/>
                  </a:cubicBezTo>
                  <a:cubicBezTo>
                    <a:pt x="11619" y="1959"/>
                    <a:pt x="11695" y="2017"/>
                    <a:pt x="11772" y="2074"/>
                  </a:cubicBezTo>
                  <a:cubicBezTo>
                    <a:pt x="11868" y="2170"/>
                    <a:pt x="11945" y="2266"/>
                    <a:pt x="11983" y="2382"/>
                  </a:cubicBezTo>
                  <a:cubicBezTo>
                    <a:pt x="12080" y="2574"/>
                    <a:pt x="12137" y="2766"/>
                    <a:pt x="12176" y="2958"/>
                  </a:cubicBezTo>
                  <a:cubicBezTo>
                    <a:pt x="12252" y="3342"/>
                    <a:pt x="12272" y="3745"/>
                    <a:pt x="12272" y="4129"/>
                  </a:cubicBezTo>
                  <a:cubicBezTo>
                    <a:pt x="12272" y="4206"/>
                    <a:pt x="12272" y="4283"/>
                    <a:pt x="12252" y="4340"/>
                  </a:cubicBezTo>
                  <a:cubicBezTo>
                    <a:pt x="12233" y="4513"/>
                    <a:pt x="12195" y="4667"/>
                    <a:pt x="12176" y="4820"/>
                  </a:cubicBezTo>
                  <a:cubicBezTo>
                    <a:pt x="12176" y="4878"/>
                    <a:pt x="12176" y="4916"/>
                    <a:pt x="12195" y="4974"/>
                  </a:cubicBezTo>
                  <a:cubicBezTo>
                    <a:pt x="12233" y="5012"/>
                    <a:pt x="12272" y="5051"/>
                    <a:pt x="12329" y="5051"/>
                  </a:cubicBezTo>
                  <a:cubicBezTo>
                    <a:pt x="12348" y="5060"/>
                    <a:pt x="12377" y="5065"/>
                    <a:pt x="12406" y="5065"/>
                  </a:cubicBezTo>
                  <a:cubicBezTo>
                    <a:pt x="12435" y="5065"/>
                    <a:pt x="12464" y="5060"/>
                    <a:pt x="12483" y="5051"/>
                  </a:cubicBezTo>
                  <a:cubicBezTo>
                    <a:pt x="12560" y="4974"/>
                    <a:pt x="12656" y="4916"/>
                    <a:pt x="12752" y="4878"/>
                  </a:cubicBezTo>
                  <a:cubicBezTo>
                    <a:pt x="12867" y="4801"/>
                    <a:pt x="13001" y="4763"/>
                    <a:pt x="13136" y="4724"/>
                  </a:cubicBezTo>
                  <a:cubicBezTo>
                    <a:pt x="13232" y="4705"/>
                    <a:pt x="13328" y="4705"/>
                    <a:pt x="13424" y="4705"/>
                  </a:cubicBezTo>
                  <a:cubicBezTo>
                    <a:pt x="13520" y="4705"/>
                    <a:pt x="13597" y="4724"/>
                    <a:pt x="13693" y="4763"/>
                  </a:cubicBezTo>
                  <a:cubicBezTo>
                    <a:pt x="13769" y="4782"/>
                    <a:pt x="13827" y="4820"/>
                    <a:pt x="13904" y="4859"/>
                  </a:cubicBezTo>
                  <a:cubicBezTo>
                    <a:pt x="13981" y="4897"/>
                    <a:pt x="14057" y="4974"/>
                    <a:pt x="14115" y="5051"/>
                  </a:cubicBezTo>
                  <a:cubicBezTo>
                    <a:pt x="14192" y="5108"/>
                    <a:pt x="14269" y="5204"/>
                    <a:pt x="14307" y="5301"/>
                  </a:cubicBezTo>
                  <a:cubicBezTo>
                    <a:pt x="14307" y="5339"/>
                    <a:pt x="14346" y="5358"/>
                    <a:pt x="14346" y="5358"/>
                  </a:cubicBezTo>
                  <a:cubicBezTo>
                    <a:pt x="14365" y="5397"/>
                    <a:pt x="14384" y="5435"/>
                    <a:pt x="14403" y="5454"/>
                  </a:cubicBezTo>
                  <a:cubicBezTo>
                    <a:pt x="14427" y="5462"/>
                    <a:pt x="14448" y="5467"/>
                    <a:pt x="14468" y="5467"/>
                  </a:cubicBezTo>
                  <a:cubicBezTo>
                    <a:pt x="14496" y="5467"/>
                    <a:pt x="14523" y="5457"/>
                    <a:pt x="14557" y="5435"/>
                  </a:cubicBezTo>
                  <a:cubicBezTo>
                    <a:pt x="14672" y="5339"/>
                    <a:pt x="14787" y="5262"/>
                    <a:pt x="14941" y="5185"/>
                  </a:cubicBezTo>
                  <a:cubicBezTo>
                    <a:pt x="15018" y="5166"/>
                    <a:pt x="15075" y="5108"/>
                    <a:pt x="15171" y="5089"/>
                  </a:cubicBezTo>
                  <a:cubicBezTo>
                    <a:pt x="15229" y="5089"/>
                    <a:pt x="15267" y="5070"/>
                    <a:pt x="15325" y="5070"/>
                  </a:cubicBezTo>
                  <a:cubicBezTo>
                    <a:pt x="15363" y="5070"/>
                    <a:pt x="15421" y="5089"/>
                    <a:pt x="15479" y="5089"/>
                  </a:cubicBezTo>
                  <a:cubicBezTo>
                    <a:pt x="15498" y="5108"/>
                    <a:pt x="15536" y="5108"/>
                    <a:pt x="15555" y="5147"/>
                  </a:cubicBezTo>
                  <a:cubicBezTo>
                    <a:pt x="15584" y="5156"/>
                    <a:pt x="15608" y="5161"/>
                    <a:pt x="15632" y="5161"/>
                  </a:cubicBezTo>
                  <a:cubicBezTo>
                    <a:pt x="15656" y="5161"/>
                    <a:pt x="15680" y="5156"/>
                    <a:pt x="15709" y="5147"/>
                  </a:cubicBezTo>
                  <a:lnTo>
                    <a:pt x="15728" y="5147"/>
                  </a:lnTo>
                  <a:cubicBezTo>
                    <a:pt x="15805" y="5108"/>
                    <a:pt x="15863" y="5070"/>
                    <a:pt x="15863" y="4993"/>
                  </a:cubicBezTo>
                  <a:cubicBezTo>
                    <a:pt x="15786" y="4513"/>
                    <a:pt x="15709" y="4033"/>
                    <a:pt x="15690" y="3553"/>
                  </a:cubicBezTo>
                  <a:cubicBezTo>
                    <a:pt x="15690" y="3150"/>
                    <a:pt x="15709" y="2766"/>
                    <a:pt x="15786" y="2382"/>
                  </a:cubicBezTo>
                  <a:cubicBezTo>
                    <a:pt x="15824" y="2190"/>
                    <a:pt x="15901" y="1997"/>
                    <a:pt x="15997" y="1805"/>
                  </a:cubicBezTo>
                  <a:cubicBezTo>
                    <a:pt x="16074" y="1690"/>
                    <a:pt x="16151" y="1594"/>
                    <a:pt x="16208" y="1498"/>
                  </a:cubicBezTo>
                  <a:cubicBezTo>
                    <a:pt x="16304" y="1402"/>
                    <a:pt x="16400" y="1325"/>
                    <a:pt x="16496" y="1249"/>
                  </a:cubicBezTo>
                  <a:cubicBezTo>
                    <a:pt x="16496" y="1249"/>
                    <a:pt x="16507" y="1249"/>
                    <a:pt x="16513" y="1240"/>
                  </a:cubicBezTo>
                  <a:lnTo>
                    <a:pt x="16513" y="1240"/>
                  </a:lnTo>
                  <a:cubicBezTo>
                    <a:pt x="16587" y="1202"/>
                    <a:pt x="16676" y="1151"/>
                    <a:pt x="16765" y="1133"/>
                  </a:cubicBezTo>
                  <a:cubicBezTo>
                    <a:pt x="16842" y="1114"/>
                    <a:pt x="16880" y="1114"/>
                    <a:pt x="16957" y="1114"/>
                  </a:cubicBezTo>
                  <a:cubicBezTo>
                    <a:pt x="16996" y="1114"/>
                    <a:pt x="17053" y="1114"/>
                    <a:pt x="17130" y="1133"/>
                  </a:cubicBezTo>
                  <a:cubicBezTo>
                    <a:pt x="17168" y="1153"/>
                    <a:pt x="17226" y="1153"/>
                    <a:pt x="17264" y="1210"/>
                  </a:cubicBezTo>
                  <a:cubicBezTo>
                    <a:pt x="17322" y="1229"/>
                    <a:pt x="17399" y="1268"/>
                    <a:pt x="17437" y="1325"/>
                  </a:cubicBezTo>
                  <a:cubicBezTo>
                    <a:pt x="17533" y="1421"/>
                    <a:pt x="17610" y="1517"/>
                    <a:pt x="17668" y="1613"/>
                  </a:cubicBezTo>
                  <a:cubicBezTo>
                    <a:pt x="17764" y="1786"/>
                    <a:pt x="17841" y="1978"/>
                    <a:pt x="17917" y="2170"/>
                  </a:cubicBezTo>
                  <a:cubicBezTo>
                    <a:pt x="17994" y="2420"/>
                    <a:pt x="18033" y="2708"/>
                    <a:pt x="18071" y="2996"/>
                  </a:cubicBezTo>
                  <a:lnTo>
                    <a:pt x="18071" y="3246"/>
                  </a:lnTo>
                  <a:cubicBezTo>
                    <a:pt x="18071" y="3284"/>
                    <a:pt x="18071" y="3342"/>
                    <a:pt x="18109" y="3380"/>
                  </a:cubicBezTo>
                  <a:cubicBezTo>
                    <a:pt x="18129" y="3438"/>
                    <a:pt x="18186" y="3457"/>
                    <a:pt x="18225" y="3457"/>
                  </a:cubicBezTo>
                  <a:lnTo>
                    <a:pt x="18301" y="3457"/>
                  </a:lnTo>
                  <a:cubicBezTo>
                    <a:pt x="18359" y="3457"/>
                    <a:pt x="18397" y="3438"/>
                    <a:pt x="18417" y="3380"/>
                  </a:cubicBezTo>
                  <a:cubicBezTo>
                    <a:pt x="18666" y="2785"/>
                    <a:pt x="18858" y="2190"/>
                    <a:pt x="19146" y="1633"/>
                  </a:cubicBezTo>
                  <a:cubicBezTo>
                    <a:pt x="19281" y="1364"/>
                    <a:pt x="19473" y="1114"/>
                    <a:pt x="19703" y="864"/>
                  </a:cubicBezTo>
                  <a:cubicBezTo>
                    <a:pt x="19799" y="768"/>
                    <a:pt x="19915" y="672"/>
                    <a:pt x="20049" y="576"/>
                  </a:cubicBezTo>
                  <a:cubicBezTo>
                    <a:pt x="20145" y="538"/>
                    <a:pt x="20241" y="480"/>
                    <a:pt x="20337" y="461"/>
                  </a:cubicBezTo>
                  <a:cubicBezTo>
                    <a:pt x="20433" y="442"/>
                    <a:pt x="20510" y="404"/>
                    <a:pt x="20606" y="404"/>
                  </a:cubicBezTo>
                  <a:cubicBezTo>
                    <a:pt x="20721" y="404"/>
                    <a:pt x="20856" y="404"/>
                    <a:pt x="20971" y="461"/>
                  </a:cubicBezTo>
                  <a:cubicBezTo>
                    <a:pt x="21048" y="480"/>
                    <a:pt x="21105" y="500"/>
                    <a:pt x="21182" y="557"/>
                  </a:cubicBezTo>
                  <a:cubicBezTo>
                    <a:pt x="21240" y="576"/>
                    <a:pt x="21278" y="634"/>
                    <a:pt x="21336" y="672"/>
                  </a:cubicBezTo>
                  <a:cubicBezTo>
                    <a:pt x="21374" y="730"/>
                    <a:pt x="21432" y="768"/>
                    <a:pt x="21451" y="826"/>
                  </a:cubicBezTo>
                  <a:cubicBezTo>
                    <a:pt x="21489" y="884"/>
                    <a:pt x="21528" y="960"/>
                    <a:pt x="21547" y="1057"/>
                  </a:cubicBezTo>
                  <a:cubicBezTo>
                    <a:pt x="21585" y="1210"/>
                    <a:pt x="21585" y="1345"/>
                    <a:pt x="21624" y="1517"/>
                  </a:cubicBezTo>
                  <a:cubicBezTo>
                    <a:pt x="21624" y="1921"/>
                    <a:pt x="21547" y="2324"/>
                    <a:pt x="21451" y="2708"/>
                  </a:cubicBezTo>
                  <a:cubicBezTo>
                    <a:pt x="21393" y="2938"/>
                    <a:pt x="21355" y="3130"/>
                    <a:pt x="21278" y="3342"/>
                  </a:cubicBezTo>
                  <a:lnTo>
                    <a:pt x="21067" y="3995"/>
                  </a:lnTo>
                  <a:cubicBezTo>
                    <a:pt x="21009" y="4091"/>
                    <a:pt x="20990" y="4187"/>
                    <a:pt x="20952" y="4283"/>
                  </a:cubicBezTo>
                  <a:cubicBezTo>
                    <a:pt x="20894" y="4398"/>
                    <a:pt x="20817" y="4494"/>
                    <a:pt x="20779" y="4609"/>
                  </a:cubicBezTo>
                  <a:cubicBezTo>
                    <a:pt x="20721" y="4705"/>
                    <a:pt x="20798" y="4801"/>
                    <a:pt x="20875" y="4859"/>
                  </a:cubicBezTo>
                  <a:cubicBezTo>
                    <a:pt x="20888" y="4859"/>
                    <a:pt x="20900" y="4867"/>
                    <a:pt x="20919" y="4867"/>
                  </a:cubicBezTo>
                  <a:cubicBezTo>
                    <a:pt x="20928" y="4867"/>
                    <a:pt x="20939" y="4865"/>
                    <a:pt x="20952" y="4859"/>
                  </a:cubicBezTo>
                  <a:cubicBezTo>
                    <a:pt x="20961" y="4868"/>
                    <a:pt x="20976" y="4873"/>
                    <a:pt x="20992" y="4873"/>
                  </a:cubicBezTo>
                  <a:cubicBezTo>
                    <a:pt x="21009" y="4873"/>
                    <a:pt x="21028" y="4868"/>
                    <a:pt x="21048" y="4859"/>
                  </a:cubicBezTo>
                  <a:cubicBezTo>
                    <a:pt x="21201" y="4763"/>
                    <a:pt x="21374" y="4686"/>
                    <a:pt x="21547" y="4609"/>
                  </a:cubicBezTo>
                  <a:cubicBezTo>
                    <a:pt x="21758" y="4513"/>
                    <a:pt x="21969" y="4436"/>
                    <a:pt x="22200" y="4398"/>
                  </a:cubicBezTo>
                  <a:cubicBezTo>
                    <a:pt x="22507" y="4302"/>
                    <a:pt x="22834" y="4244"/>
                    <a:pt x="23179" y="4225"/>
                  </a:cubicBezTo>
                  <a:cubicBezTo>
                    <a:pt x="23314" y="4225"/>
                    <a:pt x="23448" y="4244"/>
                    <a:pt x="23582" y="4283"/>
                  </a:cubicBezTo>
                  <a:cubicBezTo>
                    <a:pt x="23659" y="4302"/>
                    <a:pt x="23736" y="4321"/>
                    <a:pt x="23774" y="4340"/>
                  </a:cubicBezTo>
                  <a:cubicBezTo>
                    <a:pt x="23832" y="4379"/>
                    <a:pt x="23871" y="4398"/>
                    <a:pt x="23890" y="4436"/>
                  </a:cubicBezTo>
                  <a:cubicBezTo>
                    <a:pt x="23928" y="4475"/>
                    <a:pt x="23967" y="4513"/>
                    <a:pt x="23986" y="4571"/>
                  </a:cubicBezTo>
                  <a:lnTo>
                    <a:pt x="24063" y="4705"/>
                  </a:lnTo>
                  <a:cubicBezTo>
                    <a:pt x="24082" y="4782"/>
                    <a:pt x="24082" y="4878"/>
                    <a:pt x="24082" y="4955"/>
                  </a:cubicBezTo>
                  <a:cubicBezTo>
                    <a:pt x="24082" y="5089"/>
                    <a:pt x="24063" y="5262"/>
                    <a:pt x="24024" y="5397"/>
                  </a:cubicBezTo>
                  <a:cubicBezTo>
                    <a:pt x="23986" y="5454"/>
                    <a:pt x="24043" y="5531"/>
                    <a:pt x="24063" y="5550"/>
                  </a:cubicBezTo>
                  <a:cubicBezTo>
                    <a:pt x="24103" y="5564"/>
                    <a:pt x="24134" y="5577"/>
                    <a:pt x="24170" y="5577"/>
                  </a:cubicBezTo>
                  <a:cubicBezTo>
                    <a:pt x="24184" y="5577"/>
                    <a:pt x="24199" y="5575"/>
                    <a:pt x="24216" y="5569"/>
                  </a:cubicBezTo>
                  <a:cubicBezTo>
                    <a:pt x="24351" y="5493"/>
                    <a:pt x="24504" y="5454"/>
                    <a:pt x="24639" y="5435"/>
                  </a:cubicBezTo>
                  <a:cubicBezTo>
                    <a:pt x="24984" y="5339"/>
                    <a:pt x="25292" y="5281"/>
                    <a:pt x="25656" y="5281"/>
                  </a:cubicBezTo>
                  <a:cubicBezTo>
                    <a:pt x="25772" y="5281"/>
                    <a:pt x="25906" y="5281"/>
                    <a:pt x="26041" y="5339"/>
                  </a:cubicBezTo>
                  <a:cubicBezTo>
                    <a:pt x="26079" y="5358"/>
                    <a:pt x="26137" y="5358"/>
                    <a:pt x="26175" y="5377"/>
                  </a:cubicBezTo>
                  <a:cubicBezTo>
                    <a:pt x="26194" y="5397"/>
                    <a:pt x="26233" y="5397"/>
                    <a:pt x="26252" y="5435"/>
                  </a:cubicBezTo>
                  <a:lnTo>
                    <a:pt x="26290" y="5473"/>
                  </a:lnTo>
                  <a:cubicBezTo>
                    <a:pt x="26290" y="5512"/>
                    <a:pt x="26329" y="5531"/>
                    <a:pt x="26329" y="5550"/>
                  </a:cubicBezTo>
                  <a:cubicBezTo>
                    <a:pt x="26329" y="5569"/>
                    <a:pt x="26329" y="5627"/>
                    <a:pt x="26348" y="5646"/>
                  </a:cubicBezTo>
                  <a:cubicBezTo>
                    <a:pt x="26348" y="5742"/>
                    <a:pt x="26329" y="5857"/>
                    <a:pt x="26290" y="5953"/>
                  </a:cubicBezTo>
                  <a:lnTo>
                    <a:pt x="26290" y="6049"/>
                  </a:lnTo>
                  <a:cubicBezTo>
                    <a:pt x="26329" y="6107"/>
                    <a:pt x="26348" y="6126"/>
                    <a:pt x="26386" y="6145"/>
                  </a:cubicBezTo>
                  <a:lnTo>
                    <a:pt x="26444" y="6145"/>
                  </a:lnTo>
                  <a:cubicBezTo>
                    <a:pt x="26463" y="6165"/>
                    <a:pt x="26521" y="6165"/>
                    <a:pt x="26540" y="6165"/>
                  </a:cubicBezTo>
                  <a:cubicBezTo>
                    <a:pt x="26578" y="6165"/>
                    <a:pt x="26636" y="6145"/>
                    <a:pt x="26655" y="6107"/>
                  </a:cubicBezTo>
                  <a:lnTo>
                    <a:pt x="26713" y="6049"/>
                  </a:lnTo>
                  <a:cubicBezTo>
                    <a:pt x="26828" y="5953"/>
                    <a:pt x="26943" y="5857"/>
                    <a:pt x="27097" y="5781"/>
                  </a:cubicBezTo>
                  <a:cubicBezTo>
                    <a:pt x="27212" y="5742"/>
                    <a:pt x="27308" y="5685"/>
                    <a:pt x="27423" y="5665"/>
                  </a:cubicBezTo>
                  <a:cubicBezTo>
                    <a:pt x="27538" y="5646"/>
                    <a:pt x="27673" y="5646"/>
                    <a:pt x="27788" y="5646"/>
                  </a:cubicBezTo>
                  <a:cubicBezTo>
                    <a:pt x="27903" y="5646"/>
                    <a:pt x="28057" y="5685"/>
                    <a:pt x="28172" y="5723"/>
                  </a:cubicBezTo>
                  <a:cubicBezTo>
                    <a:pt x="28307" y="5761"/>
                    <a:pt x="28479" y="5838"/>
                    <a:pt x="28595" y="5934"/>
                  </a:cubicBezTo>
                  <a:cubicBezTo>
                    <a:pt x="28729" y="6030"/>
                    <a:pt x="28844" y="6126"/>
                    <a:pt x="28940" y="6222"/>
                  </a:cubicBezTo>
                  <a:cubicBezTo>
                    <a:pt x="29036" y="6318"/>
                    <a:pt x="29113" y="6434"/>
                    <a:pt x="29151" y="6549"/>
                  </a:cubicBezTo>
                  <a:cubicBezTo>
                    <a:pt x="29164" y="6585"/>
                    <a:pt x="29191" y="6599"/>
                    <a:pt x="29220" y="6599"/>
                  </a:cubicBezTo>
                  <a:cubicBezTo>
                    <a:pt x="29236" y="6599"/>
                    <a:pt x="29253" y="6594"/>
                    <a:pt x="29267" y="6587"/>
                  </a:cubicBezTo>
                  <a:cubicBezTo>
                    <a:pt x="29420" y="6491"/>
                    <a:pt x="29420" y="6434"/>
                    <a:pt x="29401" y="6395"/>
                  </a:cubicBezTo>
                  <a:cubicBezTo>
                    <a:pt x="29248" y="6126"/>
                    <a:pt x="29075" y="5915"/>
                    <a:pt x="28844" y="5723"/>
                  </a:cubicBezTo>
                  <a:cubicBezTo>
                    <a:pt x="28748" y="5627"/>
                    <a:pt x="28633" y="5550"/>
                    <a:pt x="28499" y="5473"/>
                  </a:cubicBezTo>
                  <a:cubicBezTo>
                    <a:pt x="28383" y="5416"/>
                    <a:pt x="28230" y="5358"/>
                    <a:pt x="28095" y="5320"/>
                  </a:cubicBezTo>
                  <a:cubicBezTo>
                    <a:pt x="27980" y="5262"/>
                    <a:pt x="27826" y="5262"/>
                    <a:pt x="27692" y="5262"/>
                  </a:cubicBezTo>
                  <a:lnTo>
                    <a:pt x="27634" y="5262"/>
                  </a:lnTo>
                  <a:cubicBezTo>
                    <a:pt x="27500" y="5262"/>
                    <a:pt x="27385" y="5281"/>
                    <a:pt x="27231" y="5320"/>
                  </a:cubicBezTo>
                  <a:cubicBezTo>
                    <a:pt x="27097" y="5339"/>
                    <a:pt x="26962" y="5397"/>
                    <a:pt x="26828" y="5454"/>
                  </a:cubicBezTo>
                  <a:cubicBezTo>
                    <a:pt x="26770" y="5473"/>
                    <a:pt x="26751" y="5512"/>
                    <a:pt x="26713" y="5531"/>
                  </a:cubicBezTo>
                  <a:lnTo>
                    <a:pt x="26713" y="5454"/>
                  </a:lnTo>
                  <a:cubicBezTo>
                    <a:pt x="26713" y="5377"/>
                    <a:pt x="26674" y="5339"/>
                    <a:pt x="26655" y="5281"/>
                  </a:cubicBezTo>
                  <a:cubicBezTo>
                    <a:pt x="26636" y="5224"/>
                    <a:pt x="26578" y="5166"/>
                    <a:pt x="26540" y="5108"/>
                  </a:cubicBezTo>
                  <a:cubicBezTo>
                    <a:pt x="26444" y="5051"/>
                    <a:pt x="26348" y="4974"/>
                    <a:pt x="26233" y="4955"/>
                  </a:cubicBezTo>
                  <a:cubicBezTo>
                    <a:pt x="26079" y="4897"/>
                    <a:pt x="25944" y="4878"/>
                    <a:pt x="25791" y="4878"/>
                  </a:cubicBezTo>
                  <a:cubicBezTo>
                    <a:pt x="25484" y="4878"/>
                    <a:pt x="25176" y="4897"/>
                    <a:pt x="24888" y="4974"/>
                  </a:cubicBezTo>
                  <a:cubicBezTo>
                    <a:pt x="24735" y="4993"/>
                    <a:pt x="24600" y="5051"/>
                    <a:pt x="24466" y="5089"/>
                  </a:cubicBezTo>
                  <a:lnTo>
                    <a:pt x="24447" y="5089"/>
                  </a:lnTo>
                  <a:cubicBezTo>
                    <a:pt x="24466" y="4974"/>
                    <a:pt x="24466" y="4859"/>
                    <a:pt x="24447" y="4724"/>
                  </a:cubicBezTo>
                  <a:cubicBezTo>
                    <a:pt x="24427" y="4571"/>
                    <a:pt x="24370" y="4417"/>
                    <a:pt x="24274" y="4283"/>
                  </a:cubicBezTo>
                  <a:cubicBezTo>
                    <a:pt x="24216" y="4148"/>
                    <a:pt x="24063" y="4052"/>
                    <a:pt x="23947" y="4014"/>
                  </a:cubicBezTo>
                  <a:cubicBezTo>
                    <a:pt x="23794" y="3937"/>
                    <a:pt x="23659" y="3918"/>
                    <a:pt x="23506" y="3899"/>
                  </a:cubicBezTo>
                  <a:lnTo>
                    <a:pt x="23314" y="3899"/>
                  </a:lnTo>
                  <a:cubicBezTo>
                    <a:pt x="23218" y="3899"/>
                    <a:pt x="23102" y="3899"/>
                    <a:pt x="23006" y="3918"/>
                  </a:cubicBezTo>
                  <a:cubicBezTo>
                    <a:pt x="22814" y="3937"/>
                    <a:pt x="22641" y="3956"/>
                    <a:pt x="22488" y="4014"/>
                  </a:cubicBezTo>
                  <a:cubicBezTo>
                    <a:pt x="22142" y="4110"/>
                    <a:pt x="21777" y="4206"/>
                    <a:pt x="21470" y="4340"/>
                  </a:cubicBezTo>
                  <a:lnTo>
                    <a:pt x="21336" y="4417"/>
                  </a:lnTo>
                  <a:cubicBezTo>
                    <a:pt x="21336" y="4417"/>
                    <a:pt x="21336" y="4398"/>
                    <a:pt x="21355" y="4398"/>
                  </a:cubicBezTo>
                  <a:cubicBezTo>
                    <a:pt x="21374" y="4302"/>
                    <a:pt x="21432" y="4225"/>
                    <a:pt x="21451" y="4129"/>
                  </a:cubicBezTo>
                  <a:cubicBezTo>
                    <a:pt x="21528" y="3937"/>
                    <a:pt x="21585" y="3745"/>
                    <a:pt x="21643" y="3572"/>
                  </a:cubicBezTo>
                  <a:cubicBezTo>
                    <a:pt x="21720" y="3361"/>
                    <a:pt x="21777" y="3150"/>
                    <a:pt x="21835" y="2938"/>
                  </a:cubicBezTo>
                  <a:cubicBezTo>
                    <a:pt x="21950" y="2554"/>
                    <a:pt x="22046" y="2132"/>
                    <a:pt x="22065" y="1729"/>
                  </a:cubicBezTo>
                  <a:cubicBezTo>
                    <a:pt x="22104" y="1517"/>
                    <a:pt x="22104" y="1325"/>
                    <a:pt x="22046" y="1114"/>
                  </a:cubicBezTo>
                  <a:cubicBezTo>
                    <a:pt x="22027" y="922"/>
                    <a:pt x="21969" y="749"/>
                    <a:pt x="21873" y="576"/>
                  </a:cubicBezTo>
                  <a:cubicBezTo>
                    <a:pt x="21777" y="404"/>
                    <a:pt x="21643" y="269"/>
                    <a:pt x="21470" y="173"/>
                  </a:cubicBezTo>
                  <a:cubicBezTo>
                    <a:pt x="21374" y="116"/>
                    <a:pt x="21278" y="77"/>
                    <a:pt x="21182" y="58"/>
                  </a:cubicBezTo>
                  <a:cubicBezTo>
                    <a:pt x="21067" y="20"/>
                    <a:pt x="20952" y="0"/>
                    <a:pt x="20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4"/>
          <p:cNvGrpSpPr/>
          <p:nvPr/>
        </p:nvGrpSpPr>
        <p:grpSpPr>
          <a:xfrm flipH="1">
            <a:off x="227443" y="1233216"/>
            <a:ext cx="670499" cy="438524"/>
            <a:chOff x="7555450" y="377766"/>
            <a:chExt cx="670499" cy="438524"/>
          </a:xfrm>
        </p:grpSpPr>
        <p:sp>
          <p:nvSpPr>
            <p:cNvPr id="1991" name="Google Shape;1991;p5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4"/>
          <p:cNvGrpSpPr/>
          <p:nvPr/>
        </p:nvGrpSpPr>
        <p:grpSpPr>
          <a:xfrm>
            <a:off x="4029600" y="4035015"/>
            <a:ext cx="490228" cy="608811"/>
            <a:chOff x="7376250" y="1989890"/>
            <a:chExt cx="490228" cy="608811"/>
          </a:xfrm>
        </p:grpSpPr>
        <p:sp>
          <p:nvSpPr>
            <p:cNvPr id="1995" name="Google Shape;1995;p5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33"/>
          <p:cNvGrpSpPr/>
          <p:nvPr/>
        </p:nvGrpSpPr>
        <p:grpSpPr>
          <a:xfrm rot="1385271">
            <a:off x="-420129" y="1159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 descr="[hanhtrangso.nxbgd.vn] Kiến tạo tri thức mới 2_ GIF3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" y="982345"/>
            <a:ext cx="5073650" cy="283400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grpSp>
        <p:nvGrpSpPr>
          <p:cNvPr id="6" name="Group 5"/>
          <p:cNvGrpSpPr/>
          <p:nvPr/>
        </p:nvGrpSpPr>
        <p:grpSpPr>
          <a:xfrm>
            <a:off x="5795645" y="570230"/>
            <a:ext cx="3251835" cy="3772535"/>
            <a:chOff x="9127" y="898"/>
            <a:chExt cx="5121" cy="5941"/>
          </a:xfrm>
        </p:grpSpPr>
        <p:sp>
          <p:nvSpPr>
            <p:cNvPr id="2653" name="Google Shape;2653;p65"/>
            <p:cNvSpPr/>
            <p:nvPr/>
          </p:nvSpPr>
          <p:spPr>
            <a:xfrm>
              <a:off x="9127" y="3566"/>
              <a:ext cx="5121" cy="32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5486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  <p:sp>
          <p:nvSpPr>
            <p:cNvPr id="2667" name="Google Shape;2667;p65"/>
            <p:cNvSpPr/>
            <p:nvPr/>
          </p:nvSpPr>
          <p:spPr>
            <a:xfrm flipH="1">
              <a:off x="10121" y="898"/>
              <a:ext cx="3170" cy="1746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Chơi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thể thao</a:t>
              </a:r>
            </a:p>
          </p:txBody>
        </p:sp>
        <p:cxnSp>
          <p:nvCxnSpPr>
            <p:cNvPr id="2696" name="Google Shape;2696;p65"/>
            <p:cNvCxnSpPr/>
            <p:nvPr/>
          </p:nvCxnSpPr>
          <p:spPr>
            <a:xfrm flipH="1">
              <a:off x="9695" y="1782"/>
              <a:ext cx="407" cy="2028"/>
            </a:xfrm>
            <a:prstGeom prst="straightConnector1">
              <a:avLst/>
            </a:prstGeom>
            <a:solidFill>
              <a:srgbClr val="FFC000"/>
            </a:solidFill>
            <a:ln w="9525" cap="flat" cmpd="sng">
              <a:solidFill>
                <a:srgbClr val="FFC000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5" name="Google Shape;2696;p65"/>
            <p:cNvCxnSpPr/>
            <p:nvPr/>
          </p:nvCxnSpPr>
          <p:spPr>
            <a:xfrm>
              <a:off x="13324" y="1827"/>
              <a:ext cx="407" cy="2028"/>
            </a:xfrm>
            <a:prstGeom prst="straightConnector1">
              <a:avLst/>
            </a:prstGeom>
            <a:solidFill>
              <a:srgbClr val="FFC000"/>
            </a:solidFill>
            <a:ln w="9525" cap="flat" cmpd="sng">
              <a:solidFill>
                <a:srgbClr val="FFC000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2680" name="Google Shape;2680;p65"/>
          <p:cNvGrpSpPr/>
          <p:nvPr/>
        </p:nvGrpSpPr>
        <p:grpSpPr>
          <a:xfrm flipH="1" flipV="1">
            <a:off x="6038832" y="2272102"/>
            <a:ext cx="280421" cy="365749"/>
            <a:chOff x="4361325" y="3366075"/>
            <a:chExt cx="438775" cy="579175"/>
          </a:xfrm>
        </p:grpSpPr>
        <p:sp>
          <p:nvSpPr>
            <p:cNvPr id="2681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680;p65"/>
          <p:cNvGrpSpPr/>
          <p:nvPr/>
        </p:nvGrpSpPr>
        <p:grpSpPr>
          <a:xfrm flipV="1">
            <a:off x="8589627" y="2256862"/>
            <a:ext cx="280421" cy="365749"/>
            <a:chOff x="4361325" y="3366075"/>
            <a:chExt cx="438775" cy="579175"/>
          </a:xfrm>
        </p:grpSpPr>
        <p:sp>
          <p:nvSpPr>
            <p:cNvPr id="2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 Box 0"/>
          <p:cNvSpPr txBox="1"/>
          <p:nvPr/>
        </p:nvSpPr>
        <p:spPr>
          <a:xfrm>
            <a:off x="5823585" y="2715895"/>
            <a:ext cx="32238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thao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xúc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  <p:bldP spid="1930" grpId="1" animBg="1"/>
      <p:bldP spid="1931" grpId="1" animBg="1"/>
      <p:bldP spid="19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oogle Shape;1923;p54"/>
          <p:cNvGrpSpPr/>
          <p:nvPr/>
        </p:nvGrpSpPr>
        <p:grpSpPr>
          <a:xfrm>
            <a:off x="305435" y="842010"/>
            <a:ext cx="5357495" cy="3724275"/>
            <a:chOff x="4194275" y="1132225"/>
            <a:chExt cx="4262058" cy="2995974"/>
          </a:xfrm>
        </p:grpSpPr>
        <p:sp>
          <p:nvSpPr>
            <p:cNvPr id="1924" name="Google Shape;1924;p54"/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0" name="Google Shape;1930;p54"/>
          <p:cNvSpPr/>
          <p:nvPr/>
        </p:nvSpPr>
        <p:spPr>
          <a:xfrm rot="813408">
            <a:off x="7803813" y="195638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54"/>
          <p:cNvSpPr/>
          <p:nvPr/>
        </p:nvSpPr>
        <p:spPr>
          <a:xfrm rot="813408">
            <a:off x="7959937" y="240261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54"/>
          <p:cNvSpPr/>
          <p:nvPr/>
        </p:nvSpPr>
        <p:spPr>
          <a:xfrm rot="813408">
            <a:off x="7956136" y="2033114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4"/>
          <p:cNvSpPr/>
          <p:nvPr/>
        </p:nvSpPr>
        <p:spPr>
          <a:xfrm flipH="1">
            <a:off x="7518350" y="4752671"/>
            <a:ext cx="770575" cy="22817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54"/>
          <p:cNvGrpSpPr/>
          <p:nvPr/>
        </p:nvGrpSpPr>
        <p:grpSpPr>
          <a:xfrm>
            <a:off x="-492423" y="4368241"/>
            <a:ext cx="2564445" cy="898340"/>
            <a:chOff x="-567123" y="4417591"/>
            <a:chExt cx="2564445" cy="898340"/>
          </a:xfrm>
        </p:grpSpPr>
        <p:sp>
          <p:nvSpPr>
            <p:cNvPr id="1988" name="Google Shape;1988;p54"/>
            <p:cNvSpPr/>
            <p:nvPr/>
          </p:nvSpPr>
          <p:spPr>
            <a:xfrm>
              <a:off x="-565468" y="4424298"/>
              <a:ext cx="2562790" cy="891632"/>
            </a:xfrm>
            <a:custGeom>
              <a:avLst/>
              <a:gdLst/>
              <a:ahLst/>
              <a:cxnLst/>
              <a:rect l="l" t="t" r="r" b="b"/>
              <a:pathLst>
                <a:path w="29421" h="10236" extrusionOk="0">
                  <a:moveTo>
                    <a:pt x="20664" y="0"/>
                  </a:moveTo>
                  <a:cubicBezTo>
                    <a:pt x="20568" y="0"/>
                    <a:pt x="20472" y="19"/>
                    <a:pt x="20376" y="58"/>
                  </a:cubicBezTo>
                  <a:cubicBezTo>
                    <a:pt x="20203" y="96"/>
                    <a:pt x="20049" y="173"/>
                    <a:pt x="19896" y="346"/>
                  </a:cubicBezTo>
                  <a:cubicBezTo>
                    <a:pt x="19723" y="461"/>
                    <a:pt x="19608" y="634"/>
                    <a:pt x="19492" y="787"/>
                  </a:cubicBezTo>
                  <a:cubicBezTo>
                    <a:pt x="19358" y="960"/>
                    <a:pt x="19243" y="1133"/>
                    <a:pt x="19127" y="1344"/>
                  </a:cubicBezTo>
                  <a:cubicBezTo>
                    <a:pt x="18916" y="1709"/>
                    <a:pt x="18743" y="2132"/>
                    <a:pt x="18532" y="2689"/>
                  </a:cubicBezTo>
                  <a:cubicBezTo>
                    <a:pt x="18475" y="2861"/>
                    <a:pt x="18398" y="2996"/>
                    <a:pt x="18359" y="3169"/>
                  </a:cubicBezTo>
                  <a:cubicBezTo>
                    <a:pt x="18302" y="2689"/>
                    <a:pt x="18244" y="2305"/>
                    <a:pt x="18110" y="1978"/>
                  </a:cubicBezTo>
                  <a:cubicBezTo>
                    <a:pt x="18052" y="1728"/>
                    <a:pt x="17956" y="1517"/>
                    <a:pt x="17822" y="1364"/>
                  </a:cubicBezTo>
                  <a:cubicBezTo>
                    <a:pt x="17764" y="1268"/>
                    <a:pt x="17687" y="1210"/>
                    <a:pt x="17610" y="1133"/>
                  </a:cubicBezTo>
                  <a:cubicBezTo>
                    <a:pt x="17572" y="1076"/>
                    <a:pt x="17514" y="1056"/>
                    <a:pt x="17476" y="1037"/>
                  </a:cubicBezTo>
                  <a:cubicBezTo>
                    <a:pt x="17418" y="1018"/>
                    <a:pt x="17341" y="980"/>
                    <a:pt x="17303" y="960"/>
                  </a:cubicBezTo>
                  <a:cubicBezTo>
                    <a:pt x="17207" y="922"/>
                    <a:pt x="17092" y="922"/>
                    <a:pt x="16996" y="922"/>
                  </a:cubicBezTo>
                  <a:lnTo>
                    <a:pt x="16938" y="922"/>
                  </a:lnTo>
                  <a:cubicBezTo>
                    <a:pt x="16842" y="922"/>
                    <a:pt x="16746" y="941"/>
                    <a:pt x="16650" y="960"/>
                  </a:cubicBezTo>
                  <a:cubicBezTo>
                    <a:pt x="16458" y="1018"/>
                    <a:pt x="16285" y="1133"/>
                    <a:pt x="16151" y="1268"/>
                  </a:cubicBezTo>
                  <a:cubicBezTo>
                    <a:pt x="15940" y="1517"/>
                    <a:pt x="15786" y="1882"/>
                    <a:pt x="15690" y="2362"/>
                  </a:cubicBezTo>
                  <a:cubicBezTo>
                    <a:pt x="15613" y="2765"/>
                    <a:pt x="15594" y="3226"/>
                    <a:pt x="15652" y="3764"/>
                  </a:cubicBezTo>
                  <a:cubicBezTo>
                    <a:pt x="15671" y="4129"/>
                    <a:pt x="15690" y="4532"/>
                    <a:pt x="15767" y="4974"/>
                  </a:cubicBezTo>
                  <a:cubicBezTo>
                    <a:pt x="15709" y="4955"/>
                    <a:pt x="15690" y="4955"/>
                    <a:pt x="15652" y="4916"/>
                  </a:cubicBezTo>
                  <a:cubicBezTo>
                    <a:pt x="15575" y="4897"/>
                    <a:pt x="15498" y="4897"/>
                    <a:pt x="15421" y="4878"/>
                  </a:cubicBezTo>
                  <a:lnTo>
                    <a:pt x="15306" y="4878"/>
                  </a:lnTo>
                  <a:cubicBezTo>
                    <a:pt x="15210" y="4878"/>
                    <a:pt x="15133" y="4897"/>
                    <a:pt x="15037" y="4897"/>
                  </a:cubicBezTo>
                  <a:cubicBezTo>
                    <a:pt x="14922" y="4916"/>
                    <a:pt x="14807" y="4974"/>
                    <a:pt x="14711" y="5012"/>
                  </a:cubicBezTo>
                  <a:cubicBezTo>
                    <a:pt x="14615" y="5070"/>
                    <a:pt x="14519" y="5108"/>
                    <a:pt x="14461" y="5185"/>
                  </a:cubicBezTo>
                  <a:lnTo>
                    <a:pt x="14461" y="5166"/>
                  </a:lnTo>
                  <a:cubicBezTo>
                    <a:pt x="14403" y="4993"/>
                    <a:pt x="14327" y="4878"/>
                    <a:pt x="14211" y="4763"/>
                  </a:cubicBezTo>
                  <a:cubicBezTo>
                    <a:pt x="14019" y="4571"/>
                    <a:pt x="13750" y="4436"/>
                    <a:pt x="13405" y="4436"/>
                  </a:cubicBezTo>
                  <a:lnTo>
                    <a:pt x="13386" y="4436"/>
                  </a:lnTo>
                  <a:cubicBezTo>
                    <a:pt x="13270" y="4436"/>
                    <a:pt x="13117" y="4475"/>
                    <a:pt x="12982" y="4513"/>
                  </a:cubicBezTo>
                  <a:cubicBezTo>
                    <a:pt x="12829" y="4571"/>
                    <a:pt x="12694" y="4609"/>
                    <a:pt x="12579" y="4705"/>
                  </a:cubicBezTo>
                  <a:cubicBezTo>
                    <a:pt x="12502" y="4763"/>
                    <a:pt x="12406" y="4820"/>
                    <a:pt x="12329" y="4878"/>
                  </a:cubicBezTo>
                  <a:cubicBezTo>
                    <a:pt x="12387" y="4455"/>
                    <a:pt x="12406" y="4148"/>
                    <a:pt x="12425" y="3841"/>
                  </a:cubicBezTo>
                  <a:cubicBezTo>
                    <a:pt x="12445" y="3169"/>
                    <a:pt x="12349" y="2669"/>
                    <a:pt x="12157" y="2228"/>
                  </a:cubicBezTo>
                  <a:cubicBezTo>
                    <a:pt x="12061" y="2016"/>
                    <a:pt x="11926" y="1824"/>
                    <a:pt x="11734" y="1690"/>
                  </a:cubicBezTo>
                  <a:cubicBezTo>
                    <a:pt x="11542" y="1536"/>
                    <a:pt x="11331" y="1460"/>
                    <a:pt x="11062" y="1440"/>
                  </a:cubicBezTo>
                  <a:lnTo>
                    <a:pt x="10966" y="1440"/>
                  </a:lnTo>
                  <a:cubicBezTo>
                    <a:pt x="10467" y="1440"/>
                    <a:pt x="10044" y="1824"/>
                    <a:pt x="9852" y="2074"/>
                  </a:cubicBezTo>
                  <a:cubicBezTo>
                    <a:pt x="9506" y="2497"/>
                    <a:pt x="9276" y="3034"/>
                    <a:pt x="9122" y="3438"/>
                  </a:cubicBezTo>
                  <a:cubicBezTo>
                    <a:pt x="9046" y="3649"/>
                    <a:pt x="8969" y="3860"/>
                    <a:pt x="8892" y="4110"/>
                  </a:cubicBezTo>
                  <a:cubicBezTo>
                    <a:pt x="8854" y="3918"/>
                    <a:pt x="8796" y="3726"/>
                    <a:pt x="8738" y="3534"/>
                  </a:cubicBezTo>
                  <a:cubicBezTo>
                    <a:pt x="8642" y="3265"/>
                    <a:pt x="8546" y="3034"/>
                    <a:pt x="8450" y="2785"/>
                  </a:cubicBezTo>
                  <a:cubicBezTo>
                    <a:pt x="8316" y="2554"/>
                    <a:pt x="8220" y="2324"/>
                    <a:pt x="8085" y="2132"/>
                  </a:cubicBezTo>
                  <a:cubicBezTo>
                    <a:pt x="7893" y="1844"/>
                    <a:pt x="7548" y="1536"/>
                    <a:pt x="7144" y="1536"/>
                  </a:cubicBezTo>
                  <a:lnTo>
                    <a:pt x="7048" y="1536"/>
                  </a:lnTo>
                  <a:cubicBezTo>
                    <a:pt x="6818" y="1556"/>
                    <a:pt x="6588" y="1690"/>
                    <a:pt x="6434" y="1824"/>
                  </a:cubicBezTo>
                  <a:cubicBezTo>
                    <a:pt x="6261" y="1997"/>
                    <a:pt x="6165" y="2209"/>
                    <a:pt x="6146" y="2516"/>
                  </a:cubicBezTo>
                  <a:cubicBezTo>
                    <a:pt x="6107" y="2708"/>
                    <a:pt x="6107" y="2938"/>
                    <a:pt x="6146" y="3188"/>
                  </a:cubicBezTo>
                  <a:cubicBezTo>
                    <a:pt x="6165" y="3399"/>
                    <a:pt x="6203" y="3649"/>
                    <a:pt x="6261" y="3918"/>
                  </a:cubicBezTo>
                  <a:cubicBezTo>
                    <a:pt x="6299" y="4090"/>
                    <a:pt x="6338" y="4244"/>
                    <a:pt x="6376" y="4398"/>
                  </a:cubicBezTo>
                  <a:lnTo>
                    <a:pt x="6434" y="4532"/>
                  </a:lnTo>
                  <a:lnTo>
                    <a:pt x="6395" y="4513"/>
                  </a:lnTo>
                  <a:cubicBezTo>
                    <a:pt x="6261" y="4455"/>
                    <a:pt x="6107" y="4417"/>
                    <a:pt x="5973" y="4417"/>
                  </a:cubicBezTo>
                  <a:lnTo>
                    <a:pt x="5819" y="4417"/>
                  </a:lnTo>
                  <a:cubicBezTo>
                    <a:pt x="5589" y="4436"/>
                    <a:pt x="5378" y="4571"/>
                    <a:pt x="5205" y="4724"/>
                  </a:cubicBezTo>
                  <a:cubicBezTo>
                    <a:pt x="5128" y="4398"/>
                    <a:pt x="5051" y="4052"/>
                    <a:pt x="4955" y="3764"/>
                  </a:cubicBezTo>
                  <a:cubicBezTo>
                    <a:pt x="4898" y="3495"/>
                    <a:pt x="4763" y="3226"/>
                    <a:pt x="4648" y="2957"/>
                  </a:cubicBezTo>
                  <a:cubicBezTo>
                    <a:pt x="4533" y="2689"/>
                    <a:pt x="4417" y="2439"/>
                    <a:pt x="4245" y="2228"/>
                  </a:cubicBezTo>
                  <a:cubicBezTo>
                    <a:pt x="4072" y="2016"/>
                    <a:pt x="3899" y="1824"/>
                    <a:pt x="3707" y="1709"/>
                  </a:cubicBezTo>
                  <a:cubicBezTo>
                    <a:pt x="3515" y="1575"/>
                    <a:pt x="3284" y="1517"/>
                    <a:pt x="3035" y="1479"/>
                  </a:cubicBezTo>
                  <a:lnTo>
                    <a:pt x="2977" y="1479"/>
                  </a:lnTo>
                  <a:cubicBezTo>
                    <a:pt x="2785" y="1479"/>
                    <a:pt x="2593" y="1536"/>
                    <a:pt x="2420" y="1613"/>
                  </a:cubicBezTo>
                  <a:cubicBezTo>
                    <a:pt x="2267" y="1671"/>
                    <a:pt x="2132" y="1805"/>
                    <a:pt x="2017" y="1997"/>
                  </a:cubicBezTo>
                  <a:cubicBezTo>
                    <a:pt x="1940" y="2113"/>
                    <a:pt x="1883" y="2266"/>
                    <a:pt x="1844" y="2420"/>
                  </a:cubicBezTo>
                  <a:cubicBezTo>
                    <a:pt x="1787" y="2573"/>
                    <a:pt x="1767" y="2765"/>
                    <a:pt x="1767" y="2957"/>
                  </a:cubicBezTo>
                  <a:cubicBezTo>
                    <a:pt x="1748" y="3284"/>
                    <a:pt x="1787" y="3668"/>
                    <a:pt x="1883" y="4129"/>
                  </a:cubicBezTo>
                  <a:cubicBezTo>
                    <a:pt x="1959" y="4494"/>
                    <a:pt x="2075" y="4878"/>
                    <a:pt x="2209" y="5243"/>
                  </a:cubicBezTo>
                  <a:cubicBezTo>
                    <a:pt x="2228" y="5281"/>
                    <a:pt x="2247" y="5358"/>
                    <a:pt x="2267" y="5396"/>
                  </a:cubicBezTo>
                  <a:lnTo>
                    <a:pt x="2247" y="5377"/>
                  </a:lnTo>
                  <a:cubicBezTo>
                    <a:pt x="1979" y="5185"/>
                    <a:pt x="1767" y="5012"/>
                    <a:pt x="1537" y="4897"/>
                  </a:cubicBezTo>
                  <a:cubicBezTo>
                    <a:pt x="1211" y="4724"/>
                    <a:pt x="922" y="4628"/>
                    <a:pt x="711" y="4628"/>
                  </a:cubicBezTo>
                  <a:cubicBezTo>
                    <a:pt x="519" y="4628"/>
                    <a:pt x="346" y="4705"/>
                    <a:pt x="231" y="4820"/>
                  </a:cubicBezTo>
                  <a:cubicBezTo>
                    <a:pt x="97" y="4974"/>
                    <a:pt x="1" y="5243"/>
                    <a:pt x="20" y="5492"/>
                  </a:cubicBezTo>
                  <a:cubicBezTo>
                    <a:pt x="39" y="5742"/>
                    <a:pt x="135" y="5972"/>
                    <a:pt x="327" y="6261"/>
                  </a:cubicBezTo>
                  <a:cubicBezTo>
                    <a:pt x="500" y="6510"/>
                    <a:pt x="692" y="6721"/>
                    <a:pt x="961" y="6933"/>
                  </a:cubicBezTo>
                  <a:cubicBezTo>
                    <a:pt x="1076" y="7048"/>
                    <a:pt x="1211" y="7144"/>
                    <a:pt x="1345" y="7221"/>
                  </a:cubicBezTo>
                  <a:cubicBezTo>
                    <a:pt x="1345" y="7297"/>
                    <a:pt x="1403" y="7374"/>
                    <a:pt x="1479" y="7394"/>
                  </a:cubicBezTo>
                  <a:cubicBezTo>
                    <a:pt x="1537" y="7413"/>
                    <a:pt x="1575" y="7413"/>
                    <a:pt x="1633" y="7451"/>
                  </a:cubicBezTo>
                  <a:cubicBezTo>
                    <a:pt x="1921" y="7566"/>
                    <a:pt x="2151" y="7739"/>
                    <a:pt x="2363" y="7931"/>
                  </a:cubicBezTo>
                  <a:lnTo>
                    <a:pt x="2420" y="7970"/>
                  </a:lnTo>
                  <a:cubicBezTo>
                    <a:pt x="2689" y="8181"/>
                    <a:pt x="2939" y="8373"/>
                    <a:pt x="3265" y="8546"/>
                  </a:cubicBezTo>
                  <a:cubicBezTo>
                    <a:pt x="3419" y="8642"/>
                    <a:pt x="3649" y="8719"/>
                    <a:pt x="3803" y="8795"/>
                  </a:cubicBezTo>
                  <a:cubicBezTo>
                    <a:pt x="4033" y="8891"/>
                    <a:pt x="4264" y="8949"/>
                    <a:pt x="4475" y="9026"/>
                  </a:cubicBezTo>
                  <a:cubicBezTo>
                    <a:pt x="5435" y="9371"/>
                    <a:pt x="6299" y="9583"/>
                    <a:pt x="7125" y="9698"/>
                  </a:cubicBezTo>
                  <a:cubicBezTo>
                    <a:pt x="7356" y="9717"/>
                    <a:pt x="7586" y="9756"/>
                    <a:pt x="7797" y="9775"/>
                  </a:cubicBezTo>
                  <a:cubicBezTo>
                    <a:pt x="8009" y="9794"/>
                    <a:pt x="8258" y="9794"/>
                    <a:pt x="8469" y="9794"/>
                  </a:cubicBezTo>
                  <a:lnTo>
                    <a:pt x="8508" y="9794"/>
                  </a:lnTo>
                  <a:cubicBezTo>
                    <a:pt x="8969" y="9794"/>
                    <a:pt x="9410" y="9813"/>
                    <a:pt x="9852" y="9813"/>
                  </a:cubicBezTo>
                  <a:cubicBezTo>
                    <a:pt x="10793" y="9852"/>
                    <a:pt x="11753" y="9909"/>
                    <a:pt x="12579" y="9967"/>
                  </a:cubicBezTo>
                  <a:lnTo>
                    <a:pt x="13347" y="10005"/>
                  </a:lnTo>
                  <a:cubicBezTo>
                    <a:pt x="14883" y="10101"/>
                    <a:pt x="16458" y="10197"/>
                    <a:pt x="18052" y="10236"/>
                  </a:cubicBezTo>
                  <a:lnTo>
                    <a:pt x="19012" y="10236"/>
                  </a:lnTo>
                  <a:cubicBezTo>
                    <a:pt x="19608" y="10236"/>
                    <a:pt x="20203" y="10197"/>
                    <a:pt x="20760" y="10178"/>
                  </a:cubicBezTo>
                  <a:cubicBezTo>
                    <a:pt x="21662" y="10120"/>
                    <a:pt x="22584" y="10063"/>
                    <a:pt x="23487" y="9948"/>
                  </a:cubicBezTo>
                  <a:cubicBezTo>
                    <a:pt x="24408" y="9813"/>
                    <a:pt x="25292" y="9640"/>
                    <a:pt x="26156" y="9410"/>
                  </a:cubicBezTo>
                  <a:cubicBezTo>
                    <a:pt x="26540" y="9314"/>
                    <a:pt x="26943" y="9199"/>
                    <a:pt x="27327" y="9045"/>
                  </a:cubicBezTo>
                  <a:cubicBezTo>
                    <a:pt x="27615" y="8949"/>
                    <a:pt x="27884" y="8834"/>
                    <a:pt x="28153" y="8680"/>
                  </a:cubicBezTo>
                  <a:cubicBezTo>
                    <a:pt x="28441" y="8527"/>
                    <a:pt x="28672" y="8334"/>
                    <a:pt x="28902" y="8142"/>
                  </a:cubicBezTo>
                  <a:cubicBezTo>
                    <a:pt x="29132" y="7893"/>
                    <a:pt x="29286" y="7643"/>
                    <a:pt x="29382" y="7355"/>
                  </a:cubicBezTo>
                  <a:cubicBezTo>
                    <a:pt x="29421" y="7201"/>
                    <a:pt x="29421" y="7029"/>
                    <a:pt x="29421" y="6894"/>
                  </a:cubicBezTo>
                  <a:cubicBezTo>
                    <a:pt x="29421" y="6817"/>
                    <a:pt x="29401" y="6721"/>
                    <a:pt x="29382" y="6625"/>
                  </a:cubicBezTo>
                  <a:cubicBezTo>
                    <a:pt x="29344" y="6529"/>
                    <a:pt x="29305" y="6414"/>
                    <a:pt x="29248" y="6318"/>
                  </a:cubicBezTo>
                  <a:cubicBezTo>
                    <a:pt x="29152" y="6107"/>
                    <a:pt x="28940" y="5684"/>
                    <a:pt x="28518" y="5531"/>
                  </a:cubicBezTo>
                  <a:cubicBezTo>
                    <a:pt x="28441" y="5492"/>
                    <a:pt x="28384" y="5473"/>
                    <a:pt x="28326" y="5454"/>
                  </a:cubicBezTo>
                  <a:cubicBezTo>
                    <a:pt x="28249" y="5435"/>
                    <a:pt x="28153" y="5435"/>
                    <a:pt x="28095" y="5396"/>
                  </a:cubicBezTo>
                  <a:lnTo>
                    <a:pt x="27788" y="5396"/>
                  </a:lnTo>
                  <a:cubicBezTo>
                    <a:pt x="27654" y="5435"/>
                    <a:pt x="27519" y="5454"/>
                    <a:pt x="27404" y="5473"/>
                  </a:cubicBezTo>
                  <a:cubicBezTo>
                    <a:pt x="27251" y="5531"/>
                    <a:pt x="27135" y="5569"/>
                    <a:pt x="27001" y="5627"/>
                  </a:cubicBezTo>
                  <a:cubicBezTo>
                    <a:pt x="26847" y="5684"/>
                    <a:pt x="26694" y="5761"/>
                    <a:pt x="26521" y="5857"/>
                  </a:cubicBezTo>
                  <a:lnTo>
                    <a:pt x="26521" y="5684"/>
                  </a:lnTo>
                  <a:cubicBezTo>
                    <a:pt x="26521" y="5646"/>
                    <a:pt x="26502" y="5569"/>
                    <a:pt x="26502" y="5531"/>
                  </a:cubicBezTo>
                  <a:cubicBezTo>
                    <a:pt x="26502" y="5473"/>
                    <a:pt x="26463" y="5435"/>
                    <a:pt x="26444" y="5377"/>
                  </a:cubicBezTo>
                  <a:lnTo>
                    <a:pt x="26425" y="5320"/>
                  </a:lnTo>
                  <a:cubicBezTo>
                    <a:pt x="26386" y="5262"/>
                    <a:pt x="26329" y="5185"/>
                    <a:pt x="26271" y="5108"/>
                  </a:cubicBezTo>
                  <a:cubicBezTo>
                    <a:pt x="26194" y="5051"/>
                    <a:pt x="26137" y="4993"/>
                    <a:pt x="26060" y="4935"/>
                  </a:cubicBezTo>
                  <a:cubicBezTo>
                    <a:pt x="25906" y="4878"/>
                    <a:pt x="25753" y="4820"/>
                    <a:pt x="25541" y="4820"/>
                  </a:cubicBezTo>
                  <a:cubicBezTo>
                    <a:pt x="25445" y="4820"/>
                    <a:pt x="25330" y="4839"/>
                    <a:pt x="25273" y="4839"/>
                  </a:cubicBezTo>
                  <a:cubicBezTo>
                    <a:pt x="25177" y="4878"/>
                    <a:pt x="25100" y="4878"/>
                    <a:pt x="25004" y="4897"/>
                  </a:cubicBezTo>
                  <a:cubicBezTo>
                    <a:pt x="24831" y="4955"/>
                    <a:pt x="24639" y="5012"/>
                    <a:pt x="24428" y="5108"/>
                  </a:cubicBezTo>
                  <a:cubicBezTo>
                    <a:pt x="24351" y="5166"/>
                    <a:pt x="24255" y="5185"/>
                    <a:pt x="24178" y="5243"/>
                  </a:cubicBezTo>
                  <a:lnTo>
                    <a:pt x="24178" y="5204"/>
                  </a:lnTo>
                  <a:cubicBezTo>
                    <a:pt x="24216" y="4935"/>
                    <a:pt x="24216" y="4705"/>
                    <a:pt x="24140" y="4513"/>
                  </a:cubicBezTo>
                  <a:cubicBezTo>
                    <a:pt x="24120" y="4417"/>
                    <a:pt x="24063" y="4321"/>
                    <a:pt x="24024" y="4244"/>
                  </a:cubicBezTo>
                  <a:cubicBezTo>
                    <a:pt x="23967" y="4148"/>
                    <a:pt x="23890" y="4071"/>
                    <a:pt x="23775" y="4014"/>
                  </a:cubicBezTo>
                  <a:cubicBezTo>
                    <a:pt x="23698" y="3956"/>
                    <a:pt x="23640" y="3918"/>
                    <a:pt x="23544" y="3879"/>
                  </a:cubicBezTo>
                  <a:cubicBezTo>
                    <a:pt x="23448" y="3860"/>
                    <a:pt x="23352" y="3841"/>
                    <a:pt x="23275" y="3841"/>
                  </a:cubicBezTo>
                  <a:lnTo>
                    <a:pt x="23122" y="3841"/>
                  </a:lnTo>
                  <a:cubicBezTo>
                    <a:pt x="22987" y="3841"/>
                    <a:pt x="22815" y="3860"/>
                    <a:pt x="22699" y="3879"/>
                  </a:cubicBezTo>
                  <a:cubicBezTo>
                    <a:pt x="22450" y="3937"/>
                    <a:pt x="22238" y="4033"/>
                    <a:pt x="22046" y="4110"/>
                  </a:cubicBezTo>
                  <a:cubicBezTo>
                    <a:pt x="21682" y="4244"/>
                    <a:pt x="21355" y="4455"/>
                    <a:pt x="20990" y="4705"/>
                  </a:cubicBezTo>
                  <a:lnTo>
                    <a:pt x="21086" y="4494"/>
                  </a:lnTo>
                  <a:lnTo>
                    <a:pt x="21163" y="4283"/>
                  </a:lnTo>
                  <a:cubicBezTo>
                    <a:pt x="21355" y="3745"/>
                    <a:pt x="21566" y="3150"/>
                    <a:pt x="21720" y="2535"/>
                  </a:cubicBezTo>
                  <a:cubicBezTo>
                    <a:pt x="21778" y="2228"/>
                    <a:pt x="21835" y="1940"/>
                    <a:pt x="21835" y="1671"/>
                  </a:cubicBezTo>
                  <a:cubicBezTo>
                    <a:pt x="21854" y="1383"/>
                    <a:pt x="21835" y="1152"/>
                    <a:pt x="21758" y="941"/>
                  </a:cubicBezTo>
                  <a:cubicBezTo>
                    <a:pt x="21682" y="691"/>
                    <a:pt x="21566" y="499"/>
                    <a:pt x="21393" y="327"/>
                  </a:cubicBezTo>
                  <a:cubicBezTo>
                    <a:pt x="21240" y="192"/>
                    <a:pt x="21048" y="77"/>
                    <a:pt x="20875" y="19"/>
                  </a:cubicBezTo>
                  <a:cubicBezTo>
                    <a:pt x="20837" y="0"/>
                    <a:pt x="20760" y="0"/>
                    <a:pt x="20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-567123" y="4417591"/>
              <a:ext cx="2562790" cy="583272"/>
            </a:xfrm>
            <a:custGeom>
              <a:avLst/>
              <a:gdLst/>
              <a:ahLst/>
              <a:cxnLst/>
              <a:rect l="l" t="t" r="r" b="b"/>
              <a:pathLst>
                <a:path w="29421" h="6696" extrusionOk="0">
                  <a:moveTo>
                    <a:pt x="2190" y="2305"/>
                  </a:moveTo>
                  <a:lnTo>
                    <a:pt x="2190" y="2305"/>
                  </a:lnTo>
                  <a:cubicBezTo>
                    <a:pt x="2183" y="2318"/>
                    <a:pt x="2177" y="2330"/>
                    <a:pt x="2171" y="2343"/>
                  </a:cubicBezTo>
                  <a:lnTo>
                    <a:pt x="2171" y="2343"/>
                  </a:lnTo>
                  <a:cubicBezTo>
                    <a:pt x="2190" y="2342"/>
                    <a:pt x="2190" y="2305"/>
                    <a:pt x="2190" y="2305"/>
                  </a:cubicBezTo>
                  <a:close/>
                  <a:moveTo>
                    <a:pt x="20779" y="0"/>
                  </a:moveTo>
                  <a:cubicBezTo>
                    <a:pt x="20606" y="0"/>
                    <a:pt x="20433" y="20"/>
                    <a:pt x="20279" y="96"/>
                  </a:cubicBezTo>
                  <a:cubicBezTo>
                    <a:pt x="20107" y="154"/>
                    <a:pt x="19953" y="250"/>
                    <a:pt x="19819" y="346"/>
                  </a:cubicBezTo>
                  <a:cubicBezTo>
                    <a:pt x="19665" y="461"/>
                    <a:pt x="19550" y="576"/>
                    <a:pt x="19434" y="730"/>
                  </a:cubicBezTo>
                  <a:cubicBezTo>
                    <a:pt x="19319" y="864"/>
                    <a:pt x="19223" y="1037"/>
                    <a:pt x="19127" y="1210"/>
                  </a:cubicBezTo>
                  <a:cubicBezTo>
                    <a:pt x="18935" y="1537"/>
                    <a:pt x="18762" y="1901"/>
                    <a:pt x="18609" y="2286"/>
                  </a:cubicBezTo>
                  <a:cubicBezTo>
                    <a:pt x="18570" y="2420"/>
                    <a:pt x="18513" y="2554"/>
                    <a:pt x="18474" y="2689"/>
                  </a:cubicBezTo>
                  <a:cubicBezTo>
                    <a:pt x="18474" y="2670"/>
                    <a:pt x="18474" y="2612"/>
                    <a:pt x="18436" y="2593"/>
                  </a:cubicBezTo>
                  <a:cubicBezTo>
                    <a:pt x="18397" y="2382"/>
                    <a:pt x="18359" y="2170"/>
                    <a:pt x="18282" y="1978"/>
                  </a:cubicBezTo>
                  <a:cubicBezTo>
                    <a:pt x="18205" y="1786"/>
                    <a:pt x="18109" y="1556"/>
                    <a:pt x="17994" y="1402"/>
                  </a:cubicBezTo>
                  <a:cubicBezTo>
                    <a:pt x="17898" y="1229"/>
                    <a:pt x="17745" y="1076"/>
                    <a:pt x="17591" y="960"/>
                  </a:cubicBezTo>
                  <a:cubicBezTo>
                    <a:pt x="17437" y="864"/>
                    <a:pt x="17245" y="788"/>
                    <a:pt x="17072" y="788"/>
                  </a:cubicBezTo>
                  <a:lnTo>
                    <a:pt x="17053" y="788"/>
                  </a:lnTo>
                  <a:cubicBezTo>
                    <a:pt x="16957" y="788"/>
                    <a:pt x="16861" y="826"/>
                    <a:pt x="16746" y="845"/>
                  </a:cubicBezTo>
                  <a:cubicBezTo>
                    <a:pt x="16612" y="884"/>
                    <a:pt x="16496" y="941"/>
                    <a:pt x="16400" y="1018"/>
                  </a:cubicBezTo>
                  <a:cubicBezTo>
                    <a:pt x="15997" y="1249"/>
                    <a:pt x="15747" y="1690"/>
                    <a:pt x="15613" y="2132"/>
                  </a:cubicBezTo>
                  <a:cubicBezTo>
                    <a:pt x="15459" y="2612"/>
                    <a:pt x="15440" y="3130"/>
                    <a:pt x="15459" y="3630"/>
                  </a:cubicBezTo>
                  <a:cubicBezTo>
                    <a:pt x="15498" y="4014"/>
                    <a:pt x="15517" y="4379"/>
                    <a:pt x="15594" y="4763"/>
                  </a:cubicBezTo>
                  <a:cubicBezTo>
                    <a:pt x="15517" y="4724"/>
                    <a:pt x="15459" y="4724"/>
                    <a:pt x="15402" y="4724"/>
                  </a:cubicBezTo>
                  <a:cubicBezTo>
                    <a:pt x="15267" y="4724"/>
                    <a:pt x="15171" y="4763"/>
                    <a:pt x="15056" y="4782"/>
                  </a:cubicBezTo>
                  <a:cubicBezTo>
                    <a:pt x="14960" y="4801"/>
                    <a:pt x="14845" y="4878"/>
                    <a:pt x="14749" y="4916"/>
                  </a:cubicBezTo>
                  <a:cubicBezTo>
                    <a:pt x="14672" y="4974"/>
                    <a:pt x="14634" y="4993"/>
                    <a:pt x="14557" y="5051"/>
                  </a:cubicBezTo>
                  <a:cubicBezTo>
                    <a:pt x="14538" y="4993"/>
                    <a:pt x="14499" y="4955"/>
                    <a:pt x="14461" y="4916"/>
                  </a:cubicBezTo>
                  <a:cubicBezTo>
                    <a:pt x="14384" y="4840"/>
                    <a:pt x="14307" y="4744"/>
                    <a:pt x="14211" y="4667"/>
                  </a:cubicBezTo>
                  <a:cubicBezTo>
                    <a:pt x="14057" y="4513"/>
                    <a:pt x="13865" y="4417"/>
                    <a:pt x="13635" y="4379"/>
                  </a:cubicBezTo>
                  <a:cubicBezTo>
                    <a:pt x="13577" y="4340"/>
                    <a:pt x="13481" y="4340"/>
                    <a:pt x="13405" y="4340"/>
                  </a:cubicBezTo>
                  <a:cubicBezTo>
                    <a:pt x="13251" y="4340"/>
                    <a:pt x="13136" y="4379"/>
                    <a:pt x="13001" y="4398"/>
                  </a:cubicBezTo>
                  <a:cubicBezTo>
                    <a:pt x="12867" y="4417"/>
                    <a:pt x="12752" y="4494"/>
                    <a:pt x="12636" y="4532"/>
                  </a:cubicBezTo>
                  <a:lnTo>
                    <a:pt x="12636" y="4321"/>
                  </a:lnTo>
                  <a:cubicBezTo>
                    <a:pt x="12656" y="3879"/>
                    <a:pt x="12636" y="3438"/>
                    <a:pt x="12560" y="2977"/>
                  </a:cubicBezTo>
                  <a:cubicBezTo>
                    <a:pt x="12521" y="2746"/>
                    <a:pt x="12444" y="2497"/>
                    <a:pt x="12348" y="2286"/>
                  </a:cubicBezTo>
                  <a:cubicBezTo>
                    <a:pt x="12252" y="2074"/>
                    <a:pt x="12137" y="1882"/>
                    <a:pt x="11964" y="1709"/>
                  </a:cubicBezTo>
                  <a:cubicBezTo>
                    <a:pt x="11791" y="1537"/>
                    <a:pt x="11580" y="1441"/>
                    <a:pt x="11369" y="1402"/>
                  </a:cubicBezTo>
                  <a:cubicBezTo>
                    <a:pt x="11235" y="1383"/>
                    <a:pt x="11119" y="1345"/>
                    <a:pt x="11004" y="1345"/>
                  </a:cubicBezTo>
                  <a:cubicBezTo>
                    <a:pt x="10908" y="1345"/>
                    <a:pt x="10793" y="1345"/>
                    <a:pt x="10697" y="1402"/>
                  </a:cubicBezTo>
                  <a:cubicBezTo>
                    <a:pt x="10255" y="1498"/>
                    <a:pt x="9948" y="1805"/>
                    <a:pt x="9679" y="2151"/>
                  </a:cubicBezTo>
                  <a:cubicBezTo>
                    <a:pt x="9372" y="2574"/>
                    <a:pt x="9180" y="3054"/>
                    <a:pt x="8988" y="3534"/>
                  </a:cubicBezTo>
                  <a:cubicBezTo>
                    <a:pt x="8969" y="3419"/>
                    <a:pt x="8911" y="3303"/>
                    <a:pt x="8892" y="3169"/>
                  </a:cubicBezTo>
                  <a:cubicBezTo>
                    <a:pt x="8815" y="2958"/>
                    <a:pt x="8719" y="2766"/>
                    <a:pt x="8623" y="2574"/>
                  </a:cubicBezTo>
                  <a:cubicBezTo>
                    <a:pt x="8508" y="2362"/>
                    <a:pt x="8392" y="2151"/>
                    <a:pt x="8239" y="1959"/>
                  </a:cubicBezTo>
                  <a:cubicBezTo>
                    <a:pt x="8162" y="1863"/>
                    <a:pt x="8104" y="1786"/>
                    <a:pt x="8008" y="1709"/>
                  </a:cubicBezTo>
                  <a:cubicBezTo>
                    <a:pt x="7912" y="1633"/>
                    <a:pt x="7836" y="1556"/>
                    <a:pt x="7720" y="1498"/>
                  </a:cubicBezTo>
                  <a:cubicBezTo>
                    <a:pt x="7567" y="1402"/>
                    <a:pt x="7375" y="1345"/>
                    <a:pt x="7221" y="1345"/>
                  </a:cubicBezTo>
                  <a:lnTo>
                    <a:pt x="7106" y="1345"/>
                  </a:lnTo>
                  <a:cubicBezTo>
                    <a:pt x="6875" y="1383"/>
                    <a:pt x="6664" y="1498"/>
                    <a:pt x="6491" y="1633"/>
                  </a:cubicBezTo>
                  <a:cubicBezTo>
                    <a:pt x="6318" y="1805"/>
                    <a:pt x="6184" y="1997"/>
                    <a:pt x="6107" y="2209"/>
                  </a:cubicBezTo>
                  <a:cubicBezTo>
                    <a:pt x="6011" y="2458"/>
                    <a:pt x="5992" y="2689"/>
                    <a:pt x="5992" y="2958"/>
                  </a:cubicBezTo>
                  <a:cubicBezTo>
                    <a:pt x="5992" y="3246"/>
                    <a:pt x="6011" y="3534"/>
                    <a:pt x="6088" y="3822"/>
                  </a:cubicBezTo>
                  <a:cubicBezTo>
                    <a:pt x="6107" y="3975"/>
                    <a:pt x="6165" y="4110"/>
                    <a:pt x="6222" y="4264"/>
                  </a:cubicBezTo>
                  <a:cubicBezTo>
                    <a:pt x="6184" y="4264"/>
                    <a:pt x="6146" y="4225"/>
                    <a:pt x="6107" y="4225"/>
                  </a:cubicBezTo>
                  <a:lnTo>
                    <a:pt x="6069" y="4225"/>
                  </a:lnTo>
                  <a:cubicBezTo>
                    <a:pt x="5934" y="4225"/>
                    <a:pt x="5838" y="4264"/>
                    <a:pt x="5723" y="4283"/>
                  </a:cubicBezTo>
                  <a:cubicBezTo>
                    <a:pt x="5608" y="4302"/>
                    <a:pt x="5512" y="4360"/>
                    <a:pt x="5416" y="4398"/>
                  </a:cubicBezTo>
                  <a:cubicBezTo>
                    <a:pt x="5358" y="4417"/>
                    <a:pt x="5339" y="4456"/>
                    <a:pt x="5301" y="4475"/>
                  </a:cubicBezTo>
                  <a:cubicBezTo>
                    <a:pt x="5185" y="3822"/>
                    <a:pt x="5032" y="3169"/>
                    <a:pt x="4744" y="2593"/>
                  </a:cubicBezTo>
                  <a:cubicBezTo>
                    <a:pt x="4609" y="2362"/>
                    <a:pt x="4475" y="2113"/>
                    <a:pt x="4283" y="1921"/>
                  </a:cubicBezTo>
                  <a:cubicBezTo>
                    <a:pt x="4187" y="1825"/>
                    <a:pt x="4110" y="1767"/>
                    <a:pt x="3995" y="1671"/>
                  </a:cubicBezTo>
                  <a:cubicBezTo>
                    <a:pt x="3899" y="1594"/>
                    <a:pt x="3784" y="1517"/>
                    <a:pt x="3649" y="1441"/>
                  </a:cubicBezTo>
                  <a:cubicBezTo>
                    <a:pt x="3553" y="1402"/>
                    <a:pt x="3457" y="1345"/>
                    <a:pt x="3342" y="1325"/>
                  </a:cubicBezTo>
                  <a:cubicBezTo>
                    <a:pt x="3227" y="1306"/>
                    <a:pt x="3131" y="1287"/>
                    <a:pt x="3015" y="1287"/>
                  </a:cubicBezTo>
                  <a:lnTo>
                    <a:pt x="2977" y="1287"/>
                  </a:lnTo>
                  <a:cubicBezTo>
                    <a:pt x="2939" y="1287"/>
                    <a:pt x="2862" y="1287"/>
                    <a:pt x="2823" y="1306"/>
                  </a:cubicBezTo>
                  <a:cubicBezTo>
                    <a:pt x="2766" y="1306"/>
                    <a:pt x="2689" y="1325"/>
                    <a:pt x="2651" y="1345"/>
                  </a:cubicBezTo>
                  <a:cubicBezTo>
                    <a:pt x="2535" y="1383"/>
                    <a:pt x="2439" y="1441"/>
                    <a:pt x="2343" y="1517"/>
                  </a:cubicBezTo>
                  <a:cubicBezTo>
                    <a:pt x="2247" y="1594"/>
                    <a:pt x="2151" y="1690"/>
                    <a:pt x="2074" y="1786"/>
                  </a:cubicBezTo>
                  <a:cubicBezTo>
                    <a:pt x="1978" y="1901"/>
                    <a:pt x="1902" y="2055"/>
                    <a:pt x="1825" y="2190"/>
                  </a:cubicBezTo>
                  <a:cubicBezTo>
                    <a:pt x="1786" y="2305"/>
                    <a:pt x="1729" y="2458"/>
                    <a:pt x="1710" y="2593"/>
                  </a:cubicBezTo>
                  <a:cubicBezTo>
                    <a:pt x="1671" y="2746"/>
                    <a:pt x="1671" y="2881"/>
                    <a:pt x="1633" y="3054"/>
                  </a:cubicBezTo>
                  <a:cubicBezTo>
                    <a:pt x="1614" y="3265"/>
                    <a:pt x="1633" y="3515"/>
                    <a:pt x="1671" y="3726"/>
                  </a:cubicBezTo>
                  <a:cubicBezTo>
                    <a:pt x="1690" y="3937"/>
                    <a:pt x="1710" y="4187"/>
                    <a:pt x="1767" y="4398"/>
                  </a:cubicBezTo>
                  <a:cubicBezTo>
                    <a:pt x="1806" y="4609"/>
                    <a:pt x="1882" y="4859"/>
                    <a:pt x="1921" y="5070"/>
                  </a:cubicBezTo>
                  <a:lnTo>
                    <a:pt x="1710" y="4936"/>
                  </a:lnTo>
                  <a:cubicBezTo>
                    <a:pt x="1537" y="4801"/>
                    <a:pt x="1345" y="4686"/>
                    <a:pt x="1153" y="4590"/>
                  </a:cubicBezTo>
                  <a:cubicBezTo>
                    <a:pt x="1041" y="4526"/>
                    <a:pt x="904" y="4489"/>
                    <a:pt x="761" y="4489"/>
                  </a:cubicBezTo>
                  <a:cubicBezTo>
                    <a:pt x="732" y="4489"/>
                    <a:pt x="702" y="4491"/>
                    <a:pt x="673" y="4494"/>
                  </a:cubicBezTo>
                  <a:cubicBezTo>
                    <a:pt x="634" y="4494"/>
                    <a:pt x="577" y="4513"/>
                    <a:pt x="538" y="4552"/>
                  </a:cubicBezTo>
                  <a:lnTo>
                    <a:pt x="385" y="4609"/>
                  </a:lnTo>
                  <a:cubicBezTo>
                    <a:pt x="289" y="4667"/>
                    <a:pt x="231" y="4744"/>
                    <a:pt x="154" y="4840"/>
                  </a:cubicBezTo>
                  <a:cubicBezTo>
                    <a:pt x="39" y="4993"/>
                    <a:pt x="0" y="5185"/>
                    <a:pt x="0" y="5377"/>
                  </a:cubicBezTo>
                  <a:cubicBezTo>
                    <a:pt x="0" y="5608"/>
                    <a:pt x="77" y="5819"/>
                    <a:pt x="154" y="6011"/>
                  </a:cubicBezTo>
                  <a:cubicBezTo>
                    <a:pt x="231" y="6203"/>
                    <a:pt x="346" y="6395"/>
                    <a:pt x="442" y="6587"/>
                  </a:cubicBezTo>
                  <a:cubicBezTo>
                    <a:pt x="461" y="6606"/>
                    <a:pt x="461" y="6626"/>
                    <a:pt x="481" y="6664"/>
                  </a:cubicBezTo>
                  <a:cubicBezTo>
                    <a:pt x="503" y="6686"/>
                    <a:pt x="526" y="6696"/>
                    <a:pt x="552" y="6696"/>
                  </a:cubicBezTo>
                  <a:cubicBezTo>
                    <a:pt x="571" y="6696"/>
                    <a:pt x="591" y="6691"/>
                    <a:pt x="615" y="6683"/>
                  </a:cubicBezTo>
                  <a:cubicBezTo>
                    <a:pt x="653" y="6664"/>
                    <a:pt x="653" y="6606"/>
                    <a:pt x="634" y="6568"/>
                  </a:cubicBezTo>
                  <a:cubicBezTo>
                    <a:pt x="615" y="6510"/>
                    <a:pt x="557" y="6472"/>
                    <a:pt x="538" y="6414"/>
                  </a:cubicBezTo>
                  <a:cubicBezTo>
                    <a:pt x="423" y="6222"/>
                    <a:pt x="327" y="6030"/>
                    <a:pt x="269" y="5819"/>
                  </a:cubicBezTo>
                  <a:cubicBezTo>
                    <a:pt x="231" y="5665"/>
                    <a:pt x="193" y="5550"/>
                    <a:pt x="193" y="5397"/>
                  </a:cubicBezTo>
                  <a:cubicBezTo>
                    <a:pt x="193" y="5339"/>
                    <a:pt x="193" y="5262"/>
                    <a:pt x="231" y="5185"/>
                  </a:cubicBezTo>
                  <a:cubicBezTo>
                    <a:pt x="250" y="5147"/>
                    <a:pt x="250" y="5089"/>
                    <a:pt x="269" y="5051"/>
                  </a:cubicBezTo>
                  <a:cubicBezTo>
                    <a:pt x="289" y="5012"/>
                    <a:pt x="327" y="4974"/>
                    <a:pt x="346" y="4955"/>
                  </a:cubicBezTo>
                  <a:cubicBezTo>
                    <a:pt x="365" y="4916"/>
                    <a:pt x="423" y="4897"/>
                    <a:pt x="442" y="4878"/>
                  </a:cubicBezTo>
                  <a:cubicBezTo>
                    <a:pt x="481" y="4859"/>
                    <a:pt x="538" y="4840"/>
                    <a:pt x="615" y="4801"/>
                  </a:cubicBezTo>
                  <a:cubicBezTo>
                    <a:pt x="634" y="4801"/>
                    <a:pt x="673" y="4782"/>
                    <a:pt x="711" y="4782"/>
                  </a:cubicBezTo>
                  <a:cubicBezTo>
                    <a:pt x="730" y="4782"/>
                    <a:pt x="769" y="4782"/>
                    <a:pt x="807" y="4801"/>
                  </a:cubicBezTo>
                  <a:cubicBezTo>
                    <a:pt x="903" y="4840"/>
                    <a:pt x="999" y="4878"/>
                    <a:pt x="1095" y="4936"/>
                  </a:cubicBezTo>
                  <a:cubicBezTo>
                    <a:pt x="1345" y="5070"/>
                    <a:pt x="1575" y="5243"/>
                    <a:pt x="1806" y="5435"/>
                  </a:cubicBezTo>
                  <a:cubicBezTo>
                    <a:pt x="1902" y="5512"/>
                    <a:pt x="1978" y="5569"/>
                    <a:pt x="2074" y="5646"/>
                  </a:cubicBezTo>
                  <a:cubicBezTo>
                    <a:pt x="2094" y="5665"/>
                    <a:pt x="2151" y="5704"/>
                    <a:pt x="2170" y="5742"/>
                  </a:cubicBezTo>
                  <a:cubicBezTo>
                    <a:pt x="2190" y="5771"/>
                    <a:pt x="2223" y="5785"/>
                    <a:pt x="2259" y="5785"/>
                  </a:cubicBezTo>
                  <a:cubicBezTo>
                    <a:pt x="2295" y="5785"/>
                    <a:pt x="2334" y="5771"/>
                    <a:pt x="2363" y="5742"/>
                  </a:cubicBezTo>
                  <a:cubicBezTo>
                    <a:pt x="2401" y="5704"/>
                    <a:pt x="2439" y="5627"/>
                    <a:pt x="2401" y="5550"/>
                  </a:cubicBezTo>
                  <a:cubicBezTo>
                    <a:pt x="2343" y="5358"/>
                    <a:pt x="2266" y="5166"/>
                    <a:pt x="2209" y="4993"/>
                  </a:cubicBezTo>
                  <a:lnTo>
                    <a:pt x="2209" y="4974"/>
                  </a:lnTo>
                  <a:cubicBezTo>
                    <a:pt x="2074" y="4494"/>
                    <a:pt x="1978" y="4014"/>
                    <a:pt x="1959" y="3515"/>
                  </a:cubicBezTo>
                  <a:cubicBezTo>
                    <a:pt x="1959" y="3246"/>
                    <a:pt x="1978" y="3015"/>
                    <a:pt x="2017" y="2746"/>
                  </a:cubicBezTo>
                  <a:cubicBezTo>
                    <a:pt x="2070" y="2606"/>
                    <a:pt x="2106" y="2481"/>
                    <a:pt x="2171" y="2343"/>
                  </a:cubicBezTo>
                  <a:lnTo>
                    <a:pt x="2171" y="2343"/>
                  </a:lnTo>
                  <a:cubicBezTo>
                    <a:pt x="2171" y="2343"/>
                    <a:pt x="2171" y="2343"/>
                    <a:pt x="2170" y="2343"/>
                  </a:cubicBezTo>
                  <a:cubicBezTo>
                    <a:pt x="2170" y="2343"/>
                    <a:pt x="2170" y="2305"/>
                    <a:pt x="2190" y="2305"/>
                  </a:cubicBezTo>
                  <a:cubicBezTo>
                    <a:pt x="2266" y="2209"/>
                    <a:pt x="2305" y="2113"/>
                    <a:pt x="2401" y="2017"/>
                  </a:cubicBezTo>
                  <a:cubicBezTo>
                    <a:pt x="2459" y="1978"/>
                    <a:pt x="2535" y="1901"/>
                    <a:pt x="2593" y="1882"/>
                  </a:cubicBezTo>
                  <a:cubicBezTo>
                    <a:pt x="2651" y="1863"/>
                    <a:pt x="2689" y="1825"/>
                    <a:pt x="2766" y="1805"/>
                  </a:cubicBezTo>
                  <a:cubicBezTo>
                    <a:pt x="2843" y="1786"/>
                    <a:pt x="2919" y="1786"/>
                    <a:pt x="2977" y="1786"/>
                  </a:cubicBezTo>
                  <a:cubicBezTo>
                    <a:pt x="3054" y="1786"/>
                    <a:pt x="3131" y="1786"/>
                    <a:pt x="3207" y="1805"/>
                  </a:cubicBezTo>
                  <a:cubicBezTo>
                    <a:pt x="3323" y="1825"/>
                    <a:pt x="3419" y="1882"/>
                    <a:pt x="3515" y="1921"/>
                  </a:cubicBezTo>
                  <a:cubicBezTo>
                    <a:pt x="3630" y="1997"/>
                    <a:pt x="3745" y="2093"/>
                    <a:pt x="3880" y="2190"/>
                  </a:cubicBezTo>
                  <a:cubicBezTo>
                    <a:pt x="4014" y="2343"/>
                    <a:pt x="4129" y="2478"/>
                    <a:pt x="4225" y="2650"/>
                  </a:cubicBezTo>
                  <a:cubicBezTo>
                    <a:pt x="4321" y="2823"/>
                    <a:pt x="4398" y="2977"/>
                    <a:pt x="4475" y="3150"/>
                  </a:cubicBezTo>
                  <a:cubicBezTo>
                    <a:pt x="4571" y="3342"/>
                    <a:pt x="4609" y="3534"/>
                    <a:pt x="4686" y="3745"/>
                  </a:cubicBezTo>
                  <a:cubicBezTo>
                    <a:pt x="4782" y="4110"/>
                    <a:pt x="4859" y="4456"/>
                    <a:pt x="4897" y="4840"/>
                  </a:cubicBezTo>
                  <a:cubicBezTo>
                    <a:pt x="4897" y="4878"/>
                    <a:pt x="4955" y="4936"/>
                    <a:pt x="4974" y="4955"/>
                  </a:cubicBezTo>
                  <a:cubicBezTo>
                    <a:pt x="4993" y="4955"/>
                    <a:pt x="4993" y="4974"/>
                    <a:pt x="5032" y="4974"/>
                  </a:cubicBezTo>
                  <a:cubicBezTo>
                    <a:pt x="5051" y="4993"/>
                    <a:pt x="5070" y="4993"/>
                    <a:pt x="5089" y="4993"/>
                  </a:cubicBezTo>
                  <a:cubicBezTo>
                    <a:pt x="5147" y="4993"/>
                    <a:pt x="5166" y="4993"/>
                    <a:pt x="5224" y="4974"/>
                  </a:cubicBezTo>
                  <a:cubicBezTo>
                    <a:pt x="5262" y="4955"/>
                    <a:pt x="5320" y="4936"/>
                    <a:pt x="5377" y="4878"/>
                  </a:cubicBezTo>
                  <a:cubicBezTo>
                    <a:pt x="5512" y="4801"/>
                    <a:pt x="5627" y="4763"/>
                    <a:pt x="5762" y="4744"/>
                  </a:cubicBezTo>
                  <a:cubicBezTo>
                    <a:pt x="5838" y="4705"/>
                    <a:pt x="5915" y="4705"/>
                    <a:pt x="5954" y="4705"/>
                  </a:cubicBezTo>
                  <a:cubicBezTo>
                    <a:pt x="6030" y="4705"/>
                    <a:pt x="6126" y="4744"/>
                    <a:pt x="6203" y="4763"/>
                  </a:cubicBezTo>
                  <a:cubicBezTo>
                    <a:pt x="6222" y="4763"/>
                    <a:pt x="6280" y="4782"/>
                    <a:pt x="6299" y="4801"/>
                  </a:cubicBezTo>
                  <a:cubicBezTo>
                    <a:pt x="6327" y="4812"/>
                    <a:pt x="6354" y="4817"/>
                    <a:pt x="6379" y="4817"/>
                  </a:cubicBezTo>
                  <a:cubicBezTo>
                    <a:pt x="6439" y="4817"/>
                    <a:pt x="6489" y="4790"/>
                    <a:pt x="6530" y="4763"/>
                  </a:cubicBezTo>
                  <a:cubicBezTo>
                    <a:pt x="6568" y="4763"/>
                    <a:pt x="6568" y="4763"/>
                    <a:pt x="6587" y="4744"/>
                  </a:cubicBezTo>
                  <a:cubicBezTo>
                    <a:pt x="6607" y="4705"/>
                    <a:pt x="6626" y="4686"/>
                    <a:pt x="6664" y="4648"/>
                  </a:cubicBezTo>
                  <a:cubicBezTo>
                    <a:pt x="6664" y="4590"/>
                    <a:pt x="6664" y="4571"/>
                    <a:pt x="6626" y="4513"/>
                  </a:cubicBezTo>
                  <a:cubicBezTo>
                    <a:pt x="6510" y="4302"/>
                    <a:pt x="6434" y="4071"/>
                    <a:pt x="6395" y="3803"/>
                  </a:cubicBezTo>
                  <a:cubicBezTo>
                    <a:pt x="6338" y="3534"/>
                    <a:pt x="6318" y="3303"/>
                    <a:pt x="6318" y="3034"/>
                  </a:cubicBezTo>
                  <a:cubicBezTo>
                    <a:pt x="6318" y="2862"/>
                    <a:pt x="6338" y="2689"/>
                    <a:pt x="6395" y="2535"/>
                  </a:cubicBezTo>
                  <a:cubicBezTo>
                    <a:pt x="6414" y="2439"/>
                    <a:pt x="6472" y="2343"/>
                    <a:pt x="6530" y="2247"/>
                  </a:cubicBezTo>
                  <a:cubicBezTo>
                    <a:pt x="6587" y="2170"/>
                    <a:pt x="6626" y="2093"/>
                    <a:pt x="6703" y="2055"/>
                  </a:cubicBezTo>
                  <a:lnTo>
                    <a:pt x="6914" y="1901"/>
                  </a:lnTo>
                  <a:cubicBezTo>
                    <a:pt x="6971" y="1882"/>
                    <a:pt x="7048" y="1863"/>
                    <a:pt x="7087" y="1825"/>
                  </a:cubicBezTo>
                  <a:cubicBezTo>
                    <a:pt x="7144" y="1825"/>
                    <a:pt x="7183" y="1805"/>
                    <a:pt x="7240" y="1805"/>
                  </a:cubicBezTo>
                  <a:cubicBezTo>
                    <a:pt x="7279" y="1805"/>
                    <a:pt x="7336" y="1825"/>
                    <a:pt x="7375" y="1825"/>
                  </a:cubicBezTo>
                  <a:cubicBezTo>
                    <a:pt x="7432" y="1863"/>
                    <a:pt x="7490" y="1882"/>
                    <a:pt x="7547" y="1901"/>
                  </a:cubicBezTo>
                  <a:cubicBezTo>
                    <a:pt x="7643" y="1978"/>
                    <a:pt x="7740" y="2055"/>
                    <a:pt x="7816" y="2151"/>
                  </a:cubicBezTo>
                  <a:cubicBezTo>
                    <a:pt x="7970" y="2305"/>
                    <a:pt x="8104" y="2535"/>
                    <a:pt x="8200" y="2727"/>
                  </a:cubicBezTo>
                  <a:cubicBezTo>
                    <a:pt x="8335" y="3015"/>
                    <a:pt x="8450" y="3323"/>
                    <a:pt x="8527" y="3630"/>
                  </a:cubicBezTo>
                  <a:cubicBezTo>
                    <a:pt x="8546" y="3803"/>
                    <a:pt x="8584" y="3956"/>
                    <a:pt x="8604" y="4167"/>
                  </a:cubicBezTo>
                  <a:cubicBezTo>
                    <a:pt x="8604" y="4273"/>
                    <a:pt x="8700" y="4362"/>
                    <a:pt x="8804" y="4362"/>
                  </a:cubicBezTo>
                  <a:cubicBezTo>
                    <a:pt x="8814" y="4362"/>
                    <a:pt x="8824" y="4361"/>
                    <a:pt x="8834" y="4360"/>
                  </a:cubicBezTo>
                  <a:cubicBezTo>
                    <a:pt x="8911" y="4360"/>
                    <a:pt x="8988" y="4302"/>
                    <a:pt x="9007" y="4225"/>
                  </a:cubicBezTo>
                  <a:lnTo>
                    <a:pt x="9026" y="4206"/>
                  </a:lnTo>
                  <a:cubicBezTo>
                    <a:pt x="9257" y="3649"/>
                    <a:pt x="9449" y="3092"/>
                    <a:pt x="9756" y="2593"/>
                  </a:cubicBezTo>
                  <a:cubicBezTo>
                    <a:pt x="9871" y="2401"/>
                    <a:pt x="9986" y="2228"/>
                    <a:pt x="10159" y="2093"/>
                  </a:cubicBezTo>
                  <a:lnTo>
                    <a:pt x="10447" y="1882"/>
                  </a:lnTo>
                  <a:cubicBezTo>
                    <a:pt x="10543" y="1825"/>
                    <a:pt x="10620" y="1805"/>
                    <a:pt x="10716" y="1786"/>
                  </a:cubicBezTo>
                  <a:cubicBezTo>
                    <a:pt x="10812" y="1748"/>
                    <a:pt x="10889" y="1748"/>
                    <a:pt x="10985" y="1748"/>
                  </a:cubicBezTo>
                  <a:cubicBezTo>
                    <a:pt x="11100" y="1748"/>
                    <a:pt x="11196" y="1786"/>
                    <a:pt x="11311" y="1805"/>
                  </a:cubicBezTo>
                  <a:cubicBezTo>
                    <a:pt x="11388" y="1825"/>
                    <a:pt x="11484" y="1882"/>
                    <a:pt x="11561" y="1901"/>
                  </a:cubicBezTo>
                  <a:cubicBezTo>
                    <a:pt x="11619" y="1959"/>
                    <a:pt x="11695" y="2017"/>
                    <a:pt x="11772" y="2074"/>
                  </a:cubicBezTo>
                  <a:cubicBezTo>
                    <a:pt x="11868" y="2170"/>
                    <a:pt x="11945" y="2266"/>
                    <a:pt x="11983" y="2382"/>
                  </a:cubicBezTo>
                  <a:cubicBezTo>
                    <a:pt x="12080" y="2574"/>
                    <a:pt x="12137" y="2766"/>
                    <a:pt x="12176" y="2958"/>
                  </a:cubicBezTo>
                  <a:cubicBezTo>
                    <a:pt x="12252" y="3342"/>
                    <a:pt x="12272" y="3745"/>
                    <a:pt x="12272" y="4129"/>
                  </a:cubicBezTo>
                  <a:cubicBezTo>
                    <a:pt x="12272" y="4206"/>
                    <a:pt x="12272" y="4283"/>
                    <a:pt x="12252" y="4340"/>
                  </a:cubicBezTo>
                  <a:cubicBezTo>
                    <a:pt x="12233" y="4513"/>
                    <a:pt x="12195" y="4667"/>
                    <a:pt x="12176" y="4820"/>
                  </a:cubicBezTo>
                  <a:cubicBezTo>
                    <a:pt x="12176" y="4878"/>
                    <a:pt x="12176" y="4916"/>
                    <a:pt x="12195" y="4974"/>
                  </a:cubicBezTo>
                  <a:cubicBezTo>
                    <a:pt x="12233" y="5012"/>
                    <a:pt x="12272" y="5051"/>
                    <a:pt x="12329" y="5051"/>
                  </a:cubicBezTo>
                  <a:cubicBezTo>
                    <a:pt x="12348" y="5060"/>
                    <a:pt x="12377" y="5065"/>
                    <a:pt x="12406" y="5065"/>
                  </a:cubicBezTo>
                  <a:cubicBezTo>
                    <a:pt x="12435" y="5065"/>
                    <a:pt x="12464" y="5060"/>
                    <a:pt x="12483" y="5051"/>
                  </a:cubicBezTo>
                  <a:cubicBezTo>
                    <a:pt x="12560" y="4974"/>
                    <a:pt x="12656" y="4916"/>
                    <a:pt x="12752" y="4878"/>
                  </a:cubicBezTo>
                  <a:cubicBezTo>
                    <a:pt x="12867" y="4801"/>
                    <a:pt x="13001" y="4763"/>
                    <a:pt x="13136" y="4724"/>
                  </a:cubicBezTo>
                  <a:cubicBezTo>
                    <a:pt x="13232" y="4705"/>
                    <a:pt x="13328" y="4705"/>
                    <a:pt x="13424" y="4705"/>
                  </a:cubicBezTo>
                  <a:cubicBezTo>
                    <a:pt x="13520" y="4705"/>
                    <a:pt x="13597" y="4724"/>
                    <a:pt x="13693" y="4763"/>
                  </a:cubicBezTo>
                  <a:cubicBezTo>
                    <a:pt x="13769" y="4782"/>
                    <a:pt x="13827" y="4820"/>
                    <a:pt x="13904" y="4859"/>
                  </a:cubicBezTo>
                  <a:cubicBezTo>
                    <a:pt x="13981" y="4897"/>
                    <a:pt x="14057" y="4974"/>
                    <a:pt x="14115" y="5051"/>
                  </a:cubicBezTo>
                  <a:cubicBezTo>
                    <a:pt x="14192" y="5108"/>
                    <a:pt x="14269" y="5204"/>
                    <a:pt x="14307" y="5301"/>
                  </a:cubicBezTo>
                  <a:cubicBezTo>
                    <a:pt x="14307" y="5339"/>
                    <a:pt x="14346" y="5358"/>
                    <a:pt x="14346" y="5358"/>
                  </a:cubicBezTo>
                  <a:cubicBezTo>
                    <a:pt x="14365" y="5397"/>
                    <a:pt x="14384" y="5435"/>
                    <a:pt x="14403" y="5454"/>
                  </a:cubicBezTo>
                  <a:cubicBezTo>
                    <a:pt x="14427" y="5462"/>
                    <a:pt x="14448" y="5467"/>
                    <a:pt x="14468" y="5467"/>
                  </a:cubicBezTo>
                  <a:cubicBezTo>
                    <a:pt x="14496" y="5467"/>
                    <a:pt x="14523" y="5457"/>
                    <a:pt x="14557" y="5435"/>
                  </a:cubicBezTo>
                  <a:cubicBezTo>
                    <a:pt x="14672" y="5339"/>
                    <a:pt x="14787" y="5262"/>
                    <a:pt x="14941" y="5185"/>
                  </a:cubicBezTo>
                  <a:cubicBezTo>
                    <a:pt x="15018" y="5166"/>
                    <a:pt x="15075" y="5108"/>
                    <a:pt x="15171" y="5089"/>
                  </a:cubicBezTo>
                  <a:cubicBezTo>
                    <a:pt x="15229" y="5089"/>
                    <a:pt x="15267" y="5070"/>
                    <a:pt x="15325" y="5070"/>
                  </a:cubicBezTo>
                  <a:cubicBezTo>
                    <a:pt x="15363" y="5070"/>
                    <a:pt x="15421" y="5089"/>
                    <a:pt x="15479" y="5089"/>
                  </a:cubicBezTo>
                  <a:cubicBezTo>
                    <a:pt x="15498" y="5108"/>
                    <a:pt x="15536" y="5108"/>
                    <a:pt x="15555" y="5147"/>
                  </a:cubicBezTo>
                  <a:cubicBezTo>
                    <a:pt x="15584" y="5156"/>
                    <a:pt x="15608" y="5161"/>
                    <a:pt x="15632" y="5161"/>
                  </a:cubicBezTo>
                  <a:cubicBezTo>
                    <a:pt x="15656" y="5161"/>
                    <a:pt x="15680" y="5156"/>
                    <a:pt x="15709" y="5147"/>
                  </a:cubicBezTo>
                  <a:lnTo>
                    <a:pt x="15728" y="5147"/>
                  </a:lnTo>
                  <a:cubicBezTo>
                    <a:pt x="15805" y="5108"/>
                    <a:pt x="15863" y="5070"/>
                    <a:pt x="15863" y="4993"/>
                  </a:cubicBezTo>
                  <a:cubicBezTo>
                    <a:pt x="15786" y="4513"/>
                    <a:pt x="15709" y="4033"/>
                    <a:pt x="15690" y="3553"/>
                  </a:cubicBezTo>
                  <a:cubicBezTo>
                    <a:pt x="15690" y="3150"/>
                    <a:pt x="15709" y="2766"/>
                    <a:pt x="15786" y="2382"/>
                  </a:cubicBezTo>
                  <a:cubicBezTo>
                    <a:pt x="15824" y="2190"/>
                    <a:pt x="15901" y="1997"/>
                    <a:pt x="15997" y="1805"/>
                  </a:cubicBezTo>
                  <a:cubicBezTo>
                    <a:pt x="16074" y="1690"/>
                    <a:pt x="16151" y="1594"/>
                    <a:pt x="16208" y="1498"/>
                  </a:cubicBezTo>
                  <a:cubicBezTo>
                    <a:pt x="16304" y="1402"/>
                    <a:pt x="16400" y="1325"/>
                    <a:pt x="16496" y="1249"/>
                  </a:cubicBezTo>
                  <a:cubicBezTo>
                    <a:pt x="16496" y="1249"/>
                    <a:pt x="16507" y="1249"/>
                    <a:pt x="16513" y="1240"/>
                  </a:cubicBezTo>
                  <a:lnTo>
                    <a:pt x="16513" y="1240"/>
                  </a:lnTo>
                  <a:cubicBezTo>
                    <a:pt x="16587" y="1202"/>
                    <a:pt x="16676" y="1151"/>
                    <a:pt x="16765" y="1133"/>
                  </a:cubicBezTo>
                  <a:cubicBezTo>
                    <a:pt x="16842" y="1114"/>
                    <a:pt x="16880" y="1114"/>
                    <a:pt x="16957" y="1114"/>
                  </a:cubicBezTo>
                  <a:cubicBezTo>
                    <a:pt x="16996" y="1114"/>
                    <a:pt x="17053" y="1114"/>
                    <a:pt x="17130" y="1133"/>
                  </a:cubicBezTo>
                  <a:cubicBezTo>
                    <a:pt x="17168" y="1153"/>
                    <a:pt x="17226" y="1153"/>
                    <a:pt x="17264" y="1210"/>
                  </a:cubicBezTo>
                  <a:cubicBezTo>
                    <a:pt x="17322" y="1229"/>
                    <a:pt x="17399" y="1268"/>
                    <a:pt x="17437" y="1325"/>
                  </a:cubicBezTo>
                  <a:cubicBezTo>
                    <a:pt x="17533" y="1421"/>
                    <a:pt x="17610" y="1517"/>
                    <a:pt x="17668" y="1613"/>
                  </a:cubicBezTo>
                  <a:cubicBezTo>
                    <a:pt x="17764" y="1786"/>
                    <a:pt x="17841" y="1978"/>
                    <a:pt x="17917" y="2170"/>
                  </a:cubicBezTo>
                  <a:cubicBezTo>
                    <a:pt x="17994" y="2420"/>
                    <a:pt x="18033" y="2708"/>
                    <a:pt x="18071" y="2996"/>
                  </a:cubicBezTo>
                  <a:lnTo>
                    <a:pt x="18071" y="3246"/>
                  </a:lnTo>
                  <a:cubicBezTo>
                    <a:pt x="18071" y="3284"/>
                    <a:pt x="18071" y="3342"/>
                    <a:pt x="18109" y="3380"/>
                  </a:cubicBezTo>
                  <a:cubicBezTo>
                    <a:pt x="18129" y="3438"/>
                    <a:pt x="18186" y="3457"/>
                    <a:pt x="18225" y="3457"/>
                  </a:cubicBezTo>
                  <a:lnTo>
                    <a:pt x="18301" y="3457"/>
                  </a:lnTo>
                  <a:cubicBezTo>
                    <a:pt x="18359" y="3457"/>
                    <a:pt x="18397" y="3438"/>
                    <a:pt x="18417" y="3380"/>
                  </a:cubicBezTo>
                  <a:cubicBezTo>
                    <a:pt x="18666" y="2785"/>
                    <a:pt x="18858" y="2190"/>
                    <a:pt x="19146" y="1633"/>
                  </a:cubicBezTo>
                  <a:cubicBezTo>
                    <a:pt x="19281" y="1364"/>
                    <a:pt x="19473" y="1114"/>
                    <a:pt x="19703" y="864"/>
                  </a:cubicBezTo>
                  <a:cubicBezTo>
                    <a:pt x="19799" y="768"/>
                    <a:pt x="19915" y="672"/>
                    <a:pt x="20049" y="576"/>
                  </a:cubicBezTo>
                  <a:cubicBezTo>
                    <a:pt x="20145" y="538"/>
                    <a:pt x="20241" y="480"/>
                    <a:pt x="20337" y="461"/>
                  </a:cubicBezTo>
                  <a:cubicBezTo>
                    <a:pt x="20433" y="442"/>
                    <a:pt x="20510" y="404"/>
                    <a:pt x="20606" y="404"/>
                  </a:cubicBezTo>
                  <a:cubicBezTo>
                    <a:pt x="20721" y="404"/>
                    <a:pt x="20856" y="404"/>
                    <a:pt x="20971" y="461"/>
                  </a:cubicBezTo>
                  <a:cubicBezTo>
                    <a:pt x="21048" y="480"/>
                    <a:pt x="21105" y="500"/>
                    <a:pt x="21182" y="557"/>
                  </a:cubicBezTo>
                  <a:cubicBezTo>
                    <a:pt x="21240" y="576"/>
                    <a:pt x="21278" y="634"/>
                    <a:pt x="21336" y="672"/>
                  </a:cubicBezTo>
                  <a:cubicBezTo>
                    <a:pt x="21374" y="730"/>
                    <a:pt x="21432" y="768"/>
                    <a:pt x="21451" y="826"/>
                  </a:cubicBezTo>
                  <a:cubicBezTo>
                    <a:pt x="21489" y="884"/>
                    <a:pt x="21528" y="960"/>
                    <a:pt x="21547" y="1057"/>
                  </a:cubicBezTo>
                  <a:cubicBezTo>
                    <a:pt x="21585" y="1210"/>
                    <a:pt x="21585" y="1345"/>
                    <a:pt x="21624" y="1517"/>
                  </a:cubicBezTo>
                  <a:cubicBezTo>
                    <a:pt x="21624" y="1921"/>
                    <a:pt x="21547" y="2324"/>
                    <a:pt x="21451" y="2708"/>
                  </a:cubicBezTo>
                  <a:cubicBezTo>
                    <a:pt x="21393" y="2938"/>
                    <a:pt x="21355" y="3130"/>
                    <a:pt x="21278" y="3342"/>
                  </a:cubicBezTo>
                  <a:lnTo>
                    <a:pt x="21067" y="3995"/>
                  </a:lnTo>
                  <a:cubicBezTo>
                    <a:pt x="21009" y="4091"/>
                    <a:pt x="20990" y="4187"/>
                    <a:pt x="20952" y="4283"/>
                  </a:cubicBezTo>
                  <a:cubicBezTo>
                    <a:pt x="20894" y="4398"/>
                    <a:pt x="20817" y="4494"/>
                    <a:pt x="20779" y="4609"/>
                  </a:cubicBezTo>
                  <a:cubicBezTo>
                    <a:pt x="20721" y="4705"/>
                    <a:pt x="20798" y="4801"/>
                    <a:pt x="20875" y="4859"/>
                  </a:cubicBezTo>
                  <a:cubicBezTo>
                    <a:pt x="20888" y="4859"/>
                    <a:pt x="20900" y="4867"/>
                    <a:pt x="20919" y="4867"/>
                  </a:cubicBezTo>
                  <a:cubicBezTo>
                    <a:pt x="20928" y="4867"/>
                    <a:pt x="20939" y="4865"/>
                    <a:pt x="20952" y="4859"/>
                  </a:cubicBezTo>
                  <a:cubicBezTo>
                    <a:pt x="20961" y="4868"/>
                    <a:pt x="20976" y="4873"/>
                    <a:pt x="20992" y="4873"/>
                  </a:cubicBezTo>
                  <a:cubicBezTo>
                    <a:pt x="21009" y="4873"/>
                    <a:pt x="21028" y="4868"/>
                    <a:pt x="21048" y="4859"/>
                  </a:cubicBezTo>
                  <a:cubicBezTo>
                    <a:pt x="21201" y="4763"/>
                    <a:pt x="21374" y="4686"/>
                    <a:pt x="21547" y="4609"/>
                  </a:cubicBezTo>
                  <a:cubicBezTo>
                    <a:pt x="21758" y="4513"/>
                    <a:pt x="21969" y="4436"/>
                    <a:pt x="22200" y="4398"/>
                  </a:cubicBezTo>
                  <a:cubicBezTo>
                    <a:pt x="22507" y="4302"/>
                    <a:pt x="22834" y="4244"/>
                    <a:pt x="23179" y="4225"/>
                  </a:cubicBezTo>
                  <a:cubicBezTo>
                    <a:pt x="23314" y="4225"/>
                    <a:pt x="23448" y="4244"/>
                    <a:pt x="23582" y="4283"/>
                  </a:cubicBezTo>
                  <a:cubicBezTo>
                    <a:pt x="23659" y="4302"/>
                    <a:pt x="23736" y="4321"/>
                    <a:pt x="23774" y="4340"/>
                  </a:cubicBezTo>
                  <a:cubicBezTo>
                    <a:pt x="23832" y="4379"/>
                    <a:pt x="23871" y="4398"/>
                    <a:pt x="23890" y="4436"/>
                  </a:cubicBezTo>
                  <a:cubicBezTo>
                    <a:pt x="23928" y="4475"/>
                    <a:pt x="23967" y="4513"/>
                    <a:pt x="23986" y="4571"/>
                  </a:cubicBezTo>
                  <a:lnTo>
                    <a:pt x="24063" y="4705"/>
                  </a:lnTo>
                  <a:cubicBezTo>
                    <a:pt x="24082" y="4782"/>
                    <a:pt x="24082" y="4878"/>
                    <a:pt x="24082" y="4955"/>
                  </a:cubicBezTo>
                  <a:cubicBezTo>
                    <a:pt x="24082" y="5089"/>
                    <a:pt x="24063" y="5262"/>
                    <a:pt x="24024" y="5397"/>
                  </a:cubicBezTo>
                  <a:cubicBezTo>
                    <a:pt x="23986" y="5454"/>
                    <a:pt x="24043" y="5531"/>
                    <a:pt x="24063" y="5550"/>
                  </a:cubicBezTo>
                  <a:cubicBezTo>
                    <a:pt x="24103" y="5564"/>
                    <a:pt x="24134" y="5577"/>
                    <a:pt x="24170" y="5577"/>
                  </a:cubicBezTo>
                  <a:cubicBezTo>
                    <a:pt x="24184" y="5577"/>
                    <a:pt x="24199" y="5575"/>
                    <a:pt x="24216" y="5569"/>
                  </a:cubicBezTo>
                  <a:cubicBezTo>
                    <a:pt x="24351" y="5493"/>
                    <a:pt x="24504" y="5454"/>
                    <a:pt x="24639" y="5435"/>
                  </a:cubicBezTo>
                  <a:cubicBezTo>
                    <a:pt x="24984" y="5339"/>
                    <a:pt x="25292" y="5281"/>
                    <a:pt x="25656" y="5281"/>
                  </a:cubicBezTo>
                  <a:cubicBezTo>
                    <a:pt x="25772" y="5281"/>
                    <a:pt x="25906" y="5281"/>
                    <a:pt x="26041" y="5339"/>
                  </a:cubicBezTo>
                  <a:cubicBezTo>
                    <a:pt x="26079" y="5358"/>
                    <a:pt x="26137" y="5358"/>
                    <a:pt x="26175" y="5377"/>
                  </a:cubicBezTo>
                  <a:cubicBezTo>
                    <a:pt x="26194" y="5397"/>
                    <a:pt x="26233" y="5397"/>
                    <a:pt x="26252" y="5435"/>
                  </a:cubicBezTo>
                  <a:lnTo>
                    <a:pt x="26290" y="5473"/>
                  </a:lnTo>
                  <a:cubicBezTo>
                    <a:pt x="26290" y="5512"/>
                    <a:pt x="26329" y="5531"/>
                    <a:pt x="26329" y="5550"/>
                  </a:cubicBezTo>
                  <a:cubicBezTo>
                    <a:pt x="26329" y="5569"/>
                    <a:pt x="26329" y="5627"/>
                    <a:pt x="26348" y="5646"/>
                  </a:cubicBezTo>
                  <a:cubicBezTo>
                    <a:pt x="26348" y="5742"/>
                    <a:pt x="26329" y="5857"/>
                    <a:pt x="26290" y="5953"/>
                  </a:cubicBezTo>
                  <a:lnTo>
                    <a:pt x="26290" y="6049"/>
                  </a:lnTo>
                  <a:cubicBezTo>
                    <a:pt x="26329" y="6107"/>
                    <a:pt x="26348" y="6126"/>
                    <a:pt x="26386" y="6145"/>
                  </a:cubicBezTo>
                  <a:lnTo>
                    <a:pt x="26444" y="6145"/>
                  </a:lnTo>
                  <a:cubicBezTo>
                    <a:pt x="26463" y="6165"/>
                    <a:pt x="26521" y="6165"/>
                    <a:pt x="26540" y="6165"/>
                  </a:cubicBezTo>
                  <a:cubicBezTo>
                    <a:pt x="26578" y="6165"/>
                    <a:pt x="26636" y="6145"/>
                    <a:pt x="26655" y="6107"/>
                  </a:cubicBezTo>
                  <a:lnTo>
                    <a:pt x="26713" y="6049"/>
                  </a:lnTo>
                  <a:cubicBezTo>
                    <a:pt x="26828" y="5953"/>
                    <a:pt x="26943" y="5857"/>
                    <a:pt x="27097" y="5781"/>
                  </a:cubicBezTo>
                  <a:cubicBezTo>
                    <a:pt x="27212" y="5742"/>
                    <a:pt x="27308" y="5685"/>
                    <a:pt x="27423" y="5665"/>
                  </a:cubicBezTo>
                  <a:cubicBezTo>
                    <a:pt x="27538" y="5646"/>
                    <a:pt x="27673" y="5646"/>
                    <a:pt x="27788" y="5646"/>
                  </a:cubicBezTo>
                  <a:cubicBezTo>
                    <a:pt x="27903" y="5646"/>
                    <a:pt x="28057" y="5685"/>
                    <a:pt x="28172" y="5723"/>
                  </a:cubicBezTo>
                  <a:cubicBezTo>
                    <a:pt x="28307" y="5761"/>
                    <a:pt x="28479" y="5838"/>
                    <a:pt x="28595" y="5934"/>
                  </a:cubicBezTo>
                  <a:cubicBezTo>
                    <a:pt x="28729" y="6030"/>
                    <a:pt x="28844" y="6126"/>
                    <a:pt x="28940" y="6222"/>
                  </a:cubicBezTo>
                  <a:cubicBezTo>
                    <a:pt x="29036" y="6318"/>
                    <a:pt x="29113" y="6434"/>
                    <a:pt x="29151" y="6549"/>
                  </a:cubicBezTo>
                  <a:cubicBezTo>
                    <a:pt x="29164" y="6585"/>
                    <a:pt x="29191" y="6599"/>
                    <a:pt x="29220" y="6599"/>
                  </a:cubicBezTo>
                  <a:cubicBezTo>
                    <a:pt x="29236" y="6599"/>
                    <a:pt x="29253" y="6594"/>
                    <a:pt x="29267" y="6587"/>
                  </a:cubicBezTo>
                  <a:cubicBezTo>
                    <a:pt x="29420" y="6491"/>
                    <a:pt x="29420" y="6434"/>
                    <a:pt x="29401" y="6395"/>
                  </a:cubicBezTo>
                  <a:cubicBezTo>
                    <a:pt x="29248" y="6126"/>
                    <a:pt x="29075" y="5915"/>
                    <a:pt x="28844" y="5723"/>
                  </a:cubicBezTo>
                  <a:cubicBezTo>
                    <a:pt x="28748" y="5627"/>
                    <a:pt x="28633" y="5550"/>
                    <a:pt x="28499" y="5473"/>
                  </a:cubicBezTo>
                  <a:cubicBezTo>
                    <a:pt x="28383" y="5416"/>
                    <a:pt x="28230" y="5358"/>
                    <a:pt x="28095" y="5320"/>
                  </a:cubicBezTo>
                  <a:cubicBezTo>
                    <a:pt x="27980" y="5262"/>
                    <a:pt x="27826" y="5262"/>
                    <a:pt x="27692" y="5262"/>
                  </a:cubicBezTo>
                  <a:lnTo>
                    <a:pt x="27634" y="5262"/>
                  </a:lnTo>
                  <a:cubicBezTo>
                    <a:pt x="27500" y="5262"/>
                    <a:pt x="27385" y="5281"/>
                    <a:pt x="27231" y="5320"/>
                  </a:cubicBezTo>
                  <a:cubicBezTo>
                    <a:pt x="27097" y="5339"/>
                    <a:pt x="26962" y="5397"/>
                    <a:pt x="26828" y="5454"/>
                  </a:cubicBezTo>
                  <a:cubicBezTo>
                    <a:pt x="26770" y="5473"/>
                    <a:pt x="26751" y="5512"/>
                    <a:pt x="26713" y="5531"/>
                  </a:cubicBezTo>
                  <a:lnTo>
                    <a:pt x="26713" y="5454"/>
                  </a:lnTo>
                  <a:cubicBezTo>
                    <a:pt x="26713" y="5377"/>
                    <a:pt x="26674" y="5339"/>
                    <a:pt x="26655" y="5281"/>
                  </a:cubicBezTo>
                  <a:cubicBezTo>
                    <a:pt x="26636" y="5224"/>
                    <a:pt x="26578" y="5166"/>
                    <a:pt x="26540" y="5108"/>
                  </a:cubicBezTo>
                  <a:cubicBezTo>
                    <a:pt x="26444" y="5051"/>
                    <a:pt x="26348" y="4974"/>
                    <a:pt x="26233" y="4955"/>
                  </a:cubicBezTo>
                  <a:cubicBezTo>
                    <a:pt x="26079" y="4897"/>
                    <a:pt x="25944" y="4878"/>
                    <a:pt x="25791" y="4878"/>
                  </a:cubicBezTo>
                  <a:cubicBezTo>
                    <a:pt x="25484" y="4878"/>
                    <a:pt x="25176" y="4897"/>
                    <a:pt x="24888" y="4974"/>
                  </a:cubicBezTo>
                  <a:cubicBezTo>
                    <a:pt x="24735" y="4993"/>
                    <a:pt x="24600" y="5051"/>
                    <a:pt x="24466" y="5089"/>
                  </a:cubicBezTo>
                  <a:lnTo>
                    <a:pt x="24447" y="5089"/>
                  </a:lnTo>
                  <a:cubicBezTo>
                    <a:pt x="24466" y="4974"/>
                    <a:pt x="24466" y="4859"/>
                    <a:pt x="24447" y="4724"/>
                  </a:cubicBezTo>
                  <a:cubicBezTo>
                    <a:pt x="24427" y="4571"/>
                    <a:pt x="24370" y="4417"/>
                    <a:pt x="24274" y="4283"/>
                  </a:cubicBezTo>
                  <a:cubicBezTo>
                    <a:pt x="24216" y="4148"/>
                    <a:pt x="24063" y="4052"/>
                    <a:pt x="23947" y="4014"/>
                  </a:cubicBezTo>
                  <a:cubicBezTo>
                    <a:pt x="23794" y="3937"/>
                    <a:pt x="23659" y="3918"/>
                    <a:pt x="23506" y="3899"/>
                  </a:cubicBezTo>
                  <a:lnTo>
                    <a:pt x="23314" y="3899"/>
                  </a:lnTo>
                  <a:cubicBezTo>
                    <a:pt x="23218" y="3899"/>
                    <a:pt x="23102" y="3899"/>
                    <a:pt x="23006" y="3918"/>
                  </a:cubicBezTo>
                  <a:cubicBezTo>
                    <a:pt x="22814" y="3937"/>
                    <a:pt x="22641" y="3956"/>
                    <a:pt x="22488" y="4014"/>
                  </a:cubicBezTo>
                  <a:cubicBezTo>
                    <a:pt x="22142" y="4110"/>
                    <a:pt x="21777" y="4206"/>
                    <a:pt x="21470" y="4340"/>
                  </a:cubicBezTo>
                  <a:lnTo>
                    <a:pt x="21336" y="4417"/>
                  </a:lnTo>
                  <a:cubicBezTo>
                    <a:pt x="21336" y="4417"/>
                    <a:pt x="21336" y="4398"/>
                    <a:pt x="21355" y="4398"/>
                  </a:cubicBezTo>
                  <a:cubicBezTo>
                    <a:pt x="21374" y="4302"/>
                    <a:pt x="21432" y="4225"/>
                    <a:pt x="21451" y="4129"/>
                  </a:cubicBezTo>
                  <a:cubicBezTo>
                    <a:pt x="21528" y="3937"/>
                    <a:pt x="21585" y="3745"/>
                    <a:pt x="21643" y="3572"/>
                  </a:cubicBezTo>
                  <a:cubicBezTo>
                    <a:pt x="21720" y="3361"/>
                    <a:pt x="21777" y="3150"/>
                    <a:pt x="21835" y="2938"/>
                  </a:cubicBezTo>
                  <a:cubicBezTo>
                    <a:pt x="21950" y="2554"/>
                    <a:pt x="22046" y="2132"/>
                    <a:pt x="22065" y="1729"/>
                  </a:cubicBezTo>
                  <a:cubicBezTo>
                    <a:pt x="22104" y="1517"/>
                    <a:pt x="22104" y="1325"/>
                    <a:pt x="22046" y="1114"/>
                  </a:cubicBezTo>
                  <a:cubicBezTo>
                    <a:pt x="22027" y="922"/>
                    <a:pt x="21969" y="749"/>
                    <a:pt x="21873" y="576"/>
                  </a:cubicBezTo>
                  <a:cubicBezTo>
                    <a:pt x="21777" y="404"/>
                    <a:pt x="21643" y="269"/>
                    <a:pt x="21470" y="173"/>
                  </a:cubicBezTo>
                  <a:cubicBezTo>
                    <a:pt x="21374" y="116"/>
                    <a:pt x="21278" y="77"/>
                    <a:pt x="21182" y="58"/>
                  </a:cubicBezTo>
                  <a:cubicBezTo>
                    <a:pt x="21067" y="20"/>
                    <a:pt x="20952" y="0"/>
                    <a:pt x="20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4"/>
          <p:cNvGrpSpPr/>
          <p:nvPr/>
        </p:nvGrpSpPr>
        <p:grpSpPr>
          <a:xfrm flipH="1">
            <a:off x="227443" y="1233216"/>
            <a:ext cx="670499" cy="438524"/>
            <a:chOff x="7555450" y="377766"/>
            <a:chExt cx="670499" cy="438524"/>
          </a:xfrm>
        </p:grpSpPr>
        <p:sp>
          <p:nvSpPr>
            <p:cNvPr id="1991" name="Google Shape;1991;p5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4"/>
          <p:cNvGrpSpPr/>
          <p:nvPr/>
        </p:nvGrpSpPr>
        <p:grpSpPr>
          <a:xfrm>
            <a:off x="4029600" y="4035015"/>
            <a:ext cx="490228" cy="608811"/>
            <a:chOff x="7376250" y="1989890"/>
            <a:chExt cx="490228" cy="608811"/>
          </a:xfrm>
        </p:grpSpPr>
        <p:sp>
          <p:nvSpPr>
            <p:cNvPr id="1995" name="Google Shape;1995;p5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 descr="[hanhtrangso.nxbgd.vn] Kiến tạo tri thức mới 2_ GIF4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" y="988060"/>
            <a:ext cx="5052695" cy="2842895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grpSp>
        <p:nvGrpSpPr>
          <p:cNvPr id="603" name="Google Shape;603;p33"/>
          <p:cNvGrpSpPr/>
          <p:nvPr/>
        </p:nvGrpSpPr>
        <p:grpSpPr>
          <a:xfrm rot="1385271">
            <a:off x="-420129" y="1159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95645" y="570230"/>
            <a:ext cx="3251835" cy="3772535"/>
            <a:chOff x="9127" y="898"/>
            <a:chExt cx="5121" cy="5941"/>
          </a:xfrm>
        </p:grpSpPr>
        <p:sp>
          <p:nvSpPr>
            <p:cNvPr id="2653" name="Google Shape;2653;p65"/>
            <p:cNvSpPr/>
            <p:nvPr/>
          </p:nvSpPr>
          <p:spPr>
            <a:xfrm>
              <a:off x="9127" y="3566"/>
              <a:ext cx="5121" cy="32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5486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  <p:sp>
          <p:nvSpPr>
            <p:cNvPr id="2667" name="Google Shape;2667;p65"/>
            <p:cNvSpPr/>
            <p:nvPr/>
          </p:nvSpPr>
          <p:spPr>
            <a:xfrm flipH="1">
              <a:off x="10102" y="898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Nghe nhạc </a:t>
              </a:r>
            </a:p>
          </p:txBody>
        </p:sp>
        <p:cxnSp>
          <p:nvCxnSpPr>
            <p:cNvPr id="2696" name="Google Shape;2696;p65"/>
            <p:cNvCxnSpPr/>
            <p:nvPr/>
          </p:nvCxnSpPr>
          <p:spPr>
            <a:xfrm flipH="1">
              <a:off x="9695" y="1782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rgbClr val="92D050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5" name="Google Shape;2696;p65"/>
            <p:cNvCxnSpPr/>
            <p:nvPr/>
          </p:nvCxnSpPr>
          <p:spPr>
            <a:xfrm>
              <a:off x="13324" y="1827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rgbClr val="92D050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2" name="Text Box 0"/>
          <p:cNvSpPr txBox="1"/>
          <p:nvPr/>
        </p:nvSpPr>
        <p:spPr>
          <a:xfrm>
            <a:off x="5868670" y="2643505"/>
            <a:ext cx="32238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Nghe bài hát hay sẽ khiến tâm trạng em vui hơn.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oogle Shape;1923;p54"/>
          <p:cNvGrpSpPr/>
          <p:nvPr/>
        </p:nvGrpSpPr>
        <p:grpSpPr>
          <a:xfrm>
            <a:off x="305435" y="842010"/>
            <a:ext cx="5357495" cy="3724275"/>
            <a:chOff x="4194275" y="1132225"/>
            <a:chExt cx="4262058" cy="2995974"/>
          </a:xfrm>
        </p:grpSpPr>
        <p:sp>
          <p:nvSpPr>
            <p:cNvPr id="1924" name="Google Shape;1924;p54"/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0" name="Google Shape;1930;p54"/>
          <p:cNvSpPr/>
          <p:nvPr/>
        </p:nvSpPr>
        <p:spPr>
          <a:xfrm rot="813408">
            <a:off x="7803813" y="195638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54"/>
          <p:cNvSpPr/>
          <p:nvPr/>
        </p:nvSpPr>
        <p:spPr>
          <a:xfrm rot="813408">
            <a:off x="7959937" y="240261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54"/>
          <p:cNvSpPr/>
          <p:nvPr/>
        </p:nvSpPr>
        <p:spPr>
          <a:xfrm rot="813408">
            <a:off x="7956136" y="2033114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4"/>
          <p:cNvSpPr/>
          <p:nvPr/>
        </p:nvSpPr>
        <p:spPr>
          <a:xfrm flipH="1">
            <a:off x="7518350" y="4752671"/>
            <a:ext cx="770575" cy="22817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54"/>
          <p:cNvGrpSpPr/>
          <p:nvPr/>
        </p:nvGrpSpPr>
        <p:grpSpPr>
          <a:xfrm>
            <a:off x="-492423" y="4368241"/>
            <a:ext cx="2564445" cy="898340"/>
            <a:chOff x="-567123" y="4417591"/>
            <a:chExt cx="2564445" cy="898340"/>
          </a:xfrm>
        </p:grpSpPr>
        <p:sp>
          <p:nvSpPr>
            <p:cNvPr id="1988" name="Google Shape;1988;p54"/>
            <p:cNvSpPr/>
            <p:nvPr/>
          </p:nvSpPr>
          <p:spPr>
            <a:xfrm>
              <a:off x="-565468" y="4424298"/>
              <a:ext cx="2562790" cy="891632"/>
            </a:xfrm>
            <a:custGeom>
              <a:avLst/>
              <a:gdLst/>
              <a:ahLst/>
              <a:cxnLst/>
              <a:rect l="l" t="t" r="r" b="b"/>
              <a:pathLst>
                <a:path w="29421" h="10236" extrusionOk="0">
                  <a:moveTo>
                    <a:pt x="20664" y="0"/>
                  </a:moveTo>
                  <a:cubicBezTo>
                    <a:pt x="20568" y="0"/>
                    <a:pt x="20472" y="19"/>
                    <a:pt x="20376" y="58"/>
                  </a:cubicBezTo>
                  <a:cubicBezTo>
                    <a:pt x="20203" y="96"/>
                    <a:pt x="20049" y="173"/>
                    <a:pt x="19896" y="346"/>
                  </a:cubicBezTo>
                  <a:cubicBezTo>
                    <a:pt x="19723" y="461"/>
                    <a:pt x="19608" y="634"/>
                    <a:pt x="19492" y="787"/>
                  </a:cubicBezTo>
                  <a:cubicBezTo>
                    <a:pt x="19358" y="960"/>
                    <a:pt x="19243" y="1133"/>
                    <a:pt x="19127" y="1344"/>
                  </a:cubicBezTo>
                  <a:cubicBezTo>
                    <a:pt x="18916" y="1709"/>
                    <a:pt x="18743" y="2132"/>
                    <a:pt x="18532" y="2689"/>
                  </a:cubicBezTo>
                  <a:cubicBezTo>
                    <a:pt x="18475" y="2861"/>
                    <a:pt x="18398" y="2996"/>
                    <a:pt x="18359" y="3169"/>
                  </a:cubicBezTo>
                  <a:cubicBezTo>
                    <a:pt x="18302" y="2689"/>
                    <a:pt x="18244" y="2305"/>
                    <a:pt x="18110" y="1978"/>
                  </a:cubicBezTo>
                  <a:cubicBezTo>
                    <a:pt x="18052" y="1728"/>
                    <a:pt x="17956" y="1517"/>
                    <a:pt x="17822" y="1364"/>
                  </a:cubicBezTo>
                  <a:cubicBezTo>
                    <a:pt x="17764" y="1268"/>
                    <a:pt x="17687" y="1210"/>
                    <a:pt x="17610" y="1133"/>
                  </a:cubicBezTo>
                  <a:cubicBezTo>
                    <a:pt x="17572" y="1076"/>
                    <a:pt x="17514" y="1056"/>
                    <a:pt x="17476" y="1037"/>
                  </a:cubicBezTo>
                  <a:cubicBezTo>
                    <a:pt x="17418" y="1018"/>
                    <a:pt x="17341" y="980"/>
                    <a:pt x="17303" y="960"/>
                  </a:cubicBezTo>
                  <a:cubicBezTo>
                    <a:pt x="17207" y="922"/>
                    <a:pt x="17092" y="922"/>
                    <a:pt x="16996" y="922"/>
                  </a:cubicBezTo>
                  <a:lnTo>
                    <a:pt x="16938" y="922"/>
                  </a:lnTo>
                  <a:cubicBezTo>
                    <a:pt x="16842" y="922"/>
                    <a:pt x="16746" y="941"/>
                    <a:pt x="16650" y="960"/>
                  </a:cubicBezTo>
                  <a:cubicBezTo>
                    <a:pt x="16458" y="1018"/>
                    <a:pt x="16285" y="1133"/>
                    <a:pt x="16151" y="1268"/>
                  </a:cubicBezTo>
                  <a:cubicBezTo>
                    <a:pt x="15940" y="1517"/>
                    <a:pt x="15786" y="1882"/>
                    <a:pt x="15690" y="2362"/>
                  </a:cubicBezTo>
                  <a:cubicBezTo>
                    <a:pt x="15613" y="2765"/>
                    <a:pt x="15594" y="3226"/>
                    <a:pt x="15652" y="3764"/>
                  </a:cubicBezTo>
                  <a:cubicBezTo>
                    <a:pt x="15671" y="4129"/>
                    <a:pt x="15690" y="4532"/>
                    <a:pt x="15767" y="4974"/>
                  </a:cubicBezTo>
                  <a:cubicBezTo>
                    <a:pt x="15709" y="4955"/>
                    <a:pt x="15690" y="4955"/>
                    <a:pt x="15652" y="4916"/>
                  </a:cubicBezTo>
                  <a:cubicBezTo>
                    <a:pt x="15575" y="4897"/>
                    <a:pt x="15498" y="4897"/>
                    <a:pt x="15421" y="4878"/>
                  </a:cubicBezTo>
                  <a:lnTo>
                    <a:pt x="15306" y="4878"/>
                  </a:lnTo>
                  <a:cubicBezTo>
                    <a:pt x="15210" y="4878"/>
                    <a:pt x="15133" y="4897"/>
                    <a:pt x="15037" y="4897"/>
                  </a:cubicBezTo>
                  <a:cubicBezTo>
                    <a:pt x="14922" y="4916"/>
                    <a:pt x="14807" y="4974"/>
                    <a:pt x="14711" y="5012"/>
                  </a:cubicBezTo>
                  <a:cubicBezTo>
                    <a:pt x="14615" y="5070"/>
                    <a:pt x="14519" y="5108"/>
                    <a:pt x="14461" y="5185"/>
                  </a:cubicBezTo>
                  <a:lnTo>
                    <a:pt x="14461" y="5166"/>
                  </a:lnTo>
                  <a:cubicBezTo>
                    <a:pt x="14403" y="4993"/>
                    <a:pt x="14327" y="4878"/>
                    <a:pt x="14211" y="4763"/>
                  </a:cubicBezTo>
                  <a:cubicBezTo>
                    <a:pt x="14019" y="4571"/>
                    <a:pt x="13750" y="4436"/>
                    <a:pt x="13405" y="4436"/>
                  </a:cubicBezTo>
                  <a:lnTo>
                    <a:pt x="13386" y="4436"/>
                  </a:lnTo>
                  <a:cubicBezTo>
                    <a:pt x="13270" y="4436"/>
                    <a:pt x="13117" y="4475"/>
                    <a:pt x="12982" y="4513"/>
                  </a:cubicBezTo>
                  <a:cubicBezTo>
                    <a:pt x="12829" y="4571"/>
                    <a:pt x="12694" y="4609"/>
                    <a:pt x="12579" y="4705"/>
                  </a:cubicBezTo>
                  <a:cubicBezTo>
                    <a:pt x="12502" y="4763"/>
                    <a:pt x="12406" y="4820"/>
                    <a:pt x="12329" y="4878"/>
                  </a:cubicBezTo>
                  <a:cubicBezTo>
                    <a:pt x="12387" y="4455"/>
                    <a:pt x="12406" y="4148"/>
                    <a:pt x="12425" y="3841"/>
                  </a:cubicBezTo>
                  <a:cubicBezTo>
                    <a:pt x="12445" y="3169"/>
                    <a:pt x="12349" y="2669"/>
                    <a:pt x="12157" y="2228"/>
                  </a:cubicBezTo>
                  <a:cubicBezTo>
                    <a:pt x="12061" y="2016"/>
                    <a:pt x="11926" y="1824"/>
                    <a:pt x="11734" y="1690"/>
                  </a:cubicBezTo>
                  <a:cubicBezTo>
                    <a:pt x="11542" y="1536"/>
                    <a:pt x="11331" y="1460"/>
                    <a:pt x="11062" y="1440"/>
                  </a:cubicBezTo>
                  <a:lnTo>
                    <a:pt x="10966" y="1440"/>
                  </a:lnTo>
                  <a:cubicBezTo>
                    <a:pt x="10467" y="1440"/>
                    <a:pt x="10044" y="1824"/>
                    <a:pt x="9852" y="2074"/>
                  </a:cubicBezTo>
                  <a:cubicBezTo>
                    <a:pt x="9506" y="2497"/>
                    <a:pt x="9276" y="3034"/>
                    <a:pt x="9122" y="3438"/>
                  </a:cubicBezTo>
                  <a:cubicBezTo>
                    <a:pt x="9046" y="3649"/>
                    <a:pt x="8969" y="3860"/>
                    <a:pt x="8892" y="4110"/>
                  </a:cubicBezTo>
                  <a:cubicBezTo>
                    <a:pt x="8854" y="3918"/>
                    <a:pt x="8796" y="3726"/>
                    <a:pt x="8738" y="3534"/>
                  </a:cubicBezTo>
                  <a:cubicBezTo>
                    <a:pt x="8642" y="3265"/>
                    <a:pt x="8546" y="3034"/>
                    <a:pt x="8450" y="2785"/>
                  </a:cubicBezTo>
                  <a:cubicBezTo>
                    <a:pt x="8316" y="2554"/>
                    <a:pt x="8220" y="2324"/>
                    <a:pt x="8085" y="2132"/>
                  </a:cubicBezTo>
                  <a:cubicBezTo>
                    <a:pt x="7893" y="1844"/>
                    <a:pt x="7548" y="1536"/>
                    <a:pt x="7144" y="1536"/>
                  </a:cubicBezTo>
                  <a:lnTo>
                    <a:pt x="7048" y="1536"/>
                  </a:lnTo>
                  <a:cubicBezTo>
                    <a:pt x="6818" y="1556"/>
                    <a:pt x="6588" y="1690"/>
                    <a:pt x="6434" y="1824"/>
                  </a:cubicBezTo>
                  <a:cubicBezTo>
                    <a:pt x="6261" y="1997"/>
                    <a:pt x="6165" y="2209"/>
                    <a:pt x="6146" y="2516"/>
                  </a:cubicBezTo>
                  <a:cubicBezTo>
                    <a:pt x="6107" y="2708"/>
                    <a:pt x="6107" y="2938"/>
                    <a:pt x="6146" y="3188"/>
                  </a:cubicBezTo>
                  <a:cubicBezTo>
                    <a:pt x="6165" y="3399"/>
                    <a:pt x="6203" y="3649"/>
                    <a:pt x="6261" y="3918"/>
                  </a:cubicBezTo>
                  <a:cubicBezTo>
                    <a:pt x="6299" y="4090"/>
                    <a:pt x="6338" y="4244"/>
                    <a:pt x="6376" y="4398"/>
                  </a:cubicBezTo>
                  <a:lnTo>
                    <a:pt x="6434" y="4532"/>
                  </a:lnTo>
                  <a:lnTo>
                    <a:pt x="6395" y="4513"/>
                  </a:lnTo>
                  <a:cubicBezTo>
                    <a:pt x="6261" y="4455"/>
                    <a:pt x="6107" y="4417"/>
                    <a:pt x="5973" y="4417"/>
                  </a:cubicBezTo>
                  <a:lnTo>
                    <a:pt x="5819" y="4417"/>
                  </a:lnTo>
                  <a:cubicBezTo>
                    <a:pt x="5589" y="4436"/>
                    <a:pt x="5378" y="4571"/>
                    <a:pt x="5205" y="4724"/>
                  </a:cubicBezTo>
                  <a:cubicBezTo>
                    <a:pt x="5128" y="4398"/>
                    <a:pt x="5051" y="4052"/>
                    <a:pt x="4955" y="3764"/>
                  </a:cubicBezTo>
                  <a:cubicBezTo>
                    <a:pt x="4898" y="3495"/>
                    <a:pt x="4763" y="3226"/>
                    <a:pt x="4648" y="2957"/>
                  </a:cubicBezTo>
                  <a:cubicBezTo>
                    <a:pt x="4533" y="2689"/>
                    <a:pt x="4417" y="2439"/>
                    <a:pt x="4245" y="2228"/>
                  </a:cubicBezTo>
                  <a:cubicBezTo>
                    <a:pt x="4072" y="2016"/>
                    <a:pt x="3899" y="1824"/>
                    <a:pt x="3707" y="1709"/>
                  </a:cubicBezTo>
                  <a:cubicBezTo>
                    <a:pt x="3515" y="1575"/>
                    <a:pt x="3284" y="1517"/>
                    <a:pt x="3035" y="1479"/>
                  </a:cubicBezTo>
                  <a:lnTo>
                    <a:pt x="2977" y="1479"/>
                  </a:lnTo>
                  <a:cubicBezTo>
                    <a:pt x="2785" y="1479"/>
                    <a:pt x="2593" y="1536"/>
                    <a:pt x="2420" y="1613"/>
                  </a:cubicBezTo>
                  <a:cubicBezTo>
                    <a:pt x="2267" y="1671"/>
                    <a:pt x="2132" y="1805"/>
                    <a:pt x="2017" y="1997"/>
                  </a:cubicBezTo>
                  <a:cubicBezTo>
                    <a:pt x="1940" y="2113"/>
                    <a:pt x="1883" y="2266"/>
                    <a:pt x="1844" y="2420"/>
                  </a:cubicBezTo>
                  <a:cubicBezTo>
                    <a:pt x="1787" y="2573"/>
                    <a:pt x="1767" y="2765"/>
                    <a:pt x="1767" y="2957"/>
                  </a:cubicBezTo>
                  <a:cubicBezTo>
                    <a:pt x="1748" y="3284"/>
                    <a:pt x="1787" y="3668"/>
                    <a:pt x="1883" y="4129"/>
                  </a:cubicBezTo>
                  <a:cubicBezTo>
                    <a:pt x="1959" y="4494"/>
                    <a:pt x="2075" y="4878"/>
                    <a:pt x="2209" y="5243"/>
                  </a:cubicBezTo>
                  <a:cubicBezTo>
                    <a:pt x="2228" y="5281"/>
                    <a:pt x="2247" y="5358"/>
                    <a:pt x="2267" y="5396"/>
                  </a:cubicBezTo>
                  <a:lnTo>
                    <a:pt x="2247" y="5377"/>
                  </a:lnTo>
                  <a:cubicBezTo>
                    <a:pt x="1979" y="5185"/>
                    <a:pt x="1767" y="5012"/>
                    <a:pt x="1537" y="4897"/>
                  </a:cubicBezTo>
                  <a:cubicBezTo>
                    <a:pt x="1211" y="4724"/>
                    <a:pt x="922" y="4628"/>
                    <a:pt x="711" y="4628"/>
                  </a:cubicBezTo>
                  <a:cubicBezTo>
                    <a:pt x="519" y="4628"/>
                    <a:pt x="346" y="4705"/>
                    <a:pt x="231" y="4820"/>
                  </a:cubicBezTo>
                  <a:cubicBezTo>
                    <a:pt x="97" y="4974"/>
                    <a:pt x="1" y="5243"/>
                    <a:pt x="20" y="5492"/>
                  </a:cubicBezTo>
                  <a:cubicBezTo>
                    <a:pt x="39" y="5742"/>
                    <a:pt x="135" y="5972"/>
                    <a:pt x="327" y="6261"/>
                  </a:cubicBezTo>
                  <a:cubicBezTo>
                    <a:pt x="500" y="6510"/>
                    <a:pt x="692" y="6721"/>
                    <a:pt x="961" y="6933"/>
                  </a:cubicBezTo>
                  <a:cubicBezTo>
                    <a:pt x="1076" y="7048"/>
                    <a:pt x="1211" y="7144"/>
                    <a:pt x="1345" y="7221"/>
                  </a:cubicBezTo>
                  <a:cubicBezTo>
                    <a:pt x="1345" y="7297"/>
                    <a:pt x="1403" y="7374"/>
                    <a:pt x="1479" y="7394"/>
                  </a:cubicBezTo>
                  <a:cubicBezTo>
                    <a:pt x="1537" y="7413"/>
                    <a:pt x="1575" y="7413"/>
                    <a:pt x="1633" y="7451"/>
                  </a:cubicBezTo>
                  <a:cubicBezTo>
                    <a:pt x="1921" y="7566"/>
                    <a:pt x="2151" y="7739"/>
                    <a:pt x="2363" y="7931"/>
                  </a:cubicBezTo>
                  <a:lnTo>
                    <a:pt x="2420" y="7970"/>
                  </a:lnTo>
                  <a:cubicBezTo>
                    <a:pt x="2689" y="8181"/>
                    <a:pt x="2939" y="8373"/>
                    <a:pt x="3265" y="8546"/>
                  </a:cubicBezTo>
                  <a:cubicBezTo>
                    <a:pt x="3419" y="8642"/>
                    <a:pt x="3649" y="8719"/>
                    <a:pt x="3803" y="8795"/>
                  </a:cubicBezTo>
                  <a:cubicBezTo>
                    <a:pt x="4033" y="8891"/>
                    <a:pt x="4264" y="8949"/>
                    <a:pt x="4475" y="9026"/>
                  </a:cubicBezTo>
                  <a:cubicBezTo>
                    <a:pt x="5435" y="9371"/>
                    <a:pt x="6299" y="9583"/>
                    <a:pt x="7125" y="9698"/>
                  </a:cubicBezTo>
                  <a:cubicBezTo>
                    <a:pt x="7356" y="9717"/>
                    <a:pt x="7586" y="9756"/>
                    <a:pt x="7797" y="9775"/>
                  </a:cubicBezTo>
                  <a:cubicBezTo>
                    <a:pt x="8009" y="9794"/>
                    <a:pt x="8258" y="9794"/>
                    <a:pt x="8469" y="9794"/>
                  </a:cubicBezTo>
                  <a:lnTo>
                    <a:pt x="8508" y="9794"/>
                  </a:lnTo>
                  <a:cubicBezTo>
                    <a:pt x="8969" y="9794"/>
                    <a:pt x="9410" y="9813"/>
                    <a:pt x="9852" y="9813"/>
                  </a:cubicBezTo>
                  <a:cubicBezTo>
                    <a:pt x="10793" y="9852"/>
                    <a:pt x="11753" y="9909"/>
                    <a:pt x="12579" y="9967"/>
                  </a:cubicBezTo>
                  <a:lnTo>
                    <a:pt x="13347" y="10005"/>
                  </a:lnTo>
                  <a:cubicBezTo>
                    <a:pt x="14883" y="10101"/>
                    <a:pt x="16458" y="10197"/>
                    <a:pt x="18052" y="10236"/>
                  </a:cubicBezTo>
                  <a:lnTo>
                    <a:pt x="19012" y="10236"/>
                  </a:lnTo>
                  <a:cubicBezTo>
                    <a:pt x="19608" y="10236"/>
                    <a:pt x="20203" y="10197"/>
                    <a:pt x="20760" y="10178"/>
                  </a:cubicBezTo>
                  <a:cubicBezTo>
                    <a:pt x="21662" y="10120"/>
                    <a:pt x="22584" y="10063"/>
                    <a:pt x="23487" y="9948"/>
                  </a:cubicBezTo>
                  <a:cubicBezTo>
                    <a:pt x="24408" y="9813"/>
                    <a:pt x="25292" y="9640"/>
                    <a:pt x="26156" y="9410"/>
                  </a:cubicBezTo>
                  <a:cubicBezTo>
                    <a:pt x="26540" y="9314"/>
                    <a:pt x="26943" y="9199"/>
                    <a:pt x="27327" y="9045"/>
                  </a:cubicBezTo>
                  <a:cubicBezTo>
                    <a:pt x="27615" y="8949"/>
                    <a:pt x="27884" y="8834"/>
                    <a:pt x="28153" y="8680"/>
                  </a:cubicBezTo>
                  <a:cubicBezTo>
                    <a:pt x="28441" y="8527"/>
                    <a:pt x="28672" y="8334"/>
                    <a:pt x="28902" y="8142"/>
                  </a:cubicBezTo>
                  <a:cubicBezTo>
                    <a:pt x="29132" y="7893"/>
                    <a:pt x="29286" y="7643"/>
                    <a:pt x="29382" y="7355"/>
                  </a:cubicBezTo>
                  <a:cubicBezTo>
                    <a:pt x="29421" y="7201"/>
                    <a:pt x="29421" y="7029"/>
                    <a:pt x="29421" y="6894"/>
                  </a:cubicBezTo>
                  <a:cubicBezTo>
                    <a:pt x="29421" y="6817"/>
                    <a:pt x="29401" y="6721"/>
                    <a:pt x="29382" y="6625"/>
                  </a:cubicBezTo>
                  <a:cubicBezTo>
                    <a:pt x="29344" y="6529"/>
                    <a:pt x="29305" y="6414"/>
                    <a:pt x="29248" y="6318"/>
                  </a:cubicBezTo>
                  <a:cubicBezTo>
                    <a:pt x="29152" y="6107"/>
                    <a:pt x="28940" y="5684"/>
                    <a:pt x="28518" y="5531"/>
                  </a:cubicBezTo>
                  <a:cubicBezTo>
                    <a:pt x="28441" y="5492"/>
                    <a:pt x="28384" y="5473"/>
                    <a:pt x="28326" y="5454"/>
                  </a:cubicBezTo>
                  <a:cubicBezTo>
                    <a:pt x="28249" y="5435"/>
                    <a:pt x="28153" y="5435"/>
                    <a:pt x="28095" y="5396"/>
                  </a:cubicBezTo>
                  <a:lnTo>
                    <a:pt x="27788" y="5396"/>
                  </a:lnTo>
                  <a:cubicBezTo>
                    <a:pt x="27654" y="5435"/>
                    <a:pt x="27519" y="5454"/>
                    <a:pt x="27404" y="5473"/>
                  </a:cubicBezTo>
                  <a:cubicBezTo>
                    <a:pt x="27251" y="5531"/>
                    <a:pt x="27135" y="5569"/>
                    <a:pt x="27001" y="5627"/>
                  </a:cubicBezTo>
                  <a:cubicBezTo>
                    <a:pt x="26847" y="5684"/>
                    <a:pt x="26694" y="5761"/>
                    <a:pt x="26521" y="5857"/>
                  </a:cubicBezTo>
                  <a:lnTo>
                    <a:pt x="26521" y="5684"/>
                  </a:lnTo>
                  <a:cubicBezTo>
                    <a:pt x="26521" y="5646"/>
                    <a:pt x="26502" y="5569"/>
                    <a:pt x="26502" y="5531"/>
                  </a:cubicBezTo>
                  <a:cubicBezTo>
                    <a:pt x="26502" y="5473"/>
                    <a:pt x="26463" y="5435"/>
                    <a:pt x="26444" y="5377"/>
                  </a:cubicBezTo>
                  <a:lnTo>
                    <a:pt x="26425" y="5320"/>
                  </a:lnTo>
                  <a:cubicBezTo>
                    <a:pt x="26386" y="5262"/>
                    <a:pt x="26329" y="5185"/>
                    <a:pt x="26271" y="5108"/>
                  </a:cubicBezTo>
                  <a:cubicBezTo>
                    <a:pt x="26194" y="5051"/>
                    <a:pt x="26137" y="4993"/>
                    <a:pt x="26060" y="4935"/>
                  </a:cubicBezTo>
                  <a:cubicBezTo>
                    <a:pt x="25906" y="4878"/>
                    <a:pt x="25753" y="4820"/>
                    <a:pt x="25541" y="4820"/>
                  </a:cubicBezTo>
                  <a:cubicBezTo>
                    <a:pt x="25445" y="4820"/>
                    <a:pt x="25330" y="4839"/>
                    <a:pt x="25273" y="4839"/>
                  </a:cubicBezTo>
                  <a:cubicBezTo>
                    <a:pt x="25177" y="4878"/>
                    <a:pt x="25100" y="4878"/>
                    <a:pt x="25004" y="4897"/>
                  </a:cubicBezTo>
                  <a:cubicBezTo>
                    <a:pt x="24831" y="4955"/>
                    <a:pt x="24639" y="5012"/>
                    <a:pt x="24428" y="5108"/>
                  </a:cubicBezTo>
                  <a:cubicBezTo>
                    <a:pt x="24351" y="5166"/>
                    <a:pt x="24255" y="5185"/>
                    <a:pt x="24178" y="5243"/>
                  </a:cubicBezTo>
                  <a:lnTo>
                    <a:pt x="24178" y="5204"/>
                  </a:lnTo>
                  <a:cubicBezTo>
                    <a:pt x="24216" y="4935"/>
                    <a:pt x="24216" y="4705"/>
                    <a:pt x="24140" y="4513"/>
                  </a:cubicBezTo>
                  <a:cubicBezTo>
                    <a:pt x="24120" y="4417"/>
                    <a:pt x="24063" y="4321"/>
                    <a:pt x="24024" y="4244"/>
                  </a:cubicBezTo>
                  <a:cubicBezTo>
                    <a:pt x="23967" y="4148"/>
                    <a:pt x="23890" y="4071"/>
                    <a:pt x="23775" y="4014"/>
                  </a:cubicBezTo>
                  <a:cubicBezTo>
                    <a:pt x="23698" y="3956"/>
                    <a:pt x="23640" y="3918"/>
                    <a:pt x="23544" y="3879"/>
                  </a:cubicBezTo>
                  <a:cubicBezTo>
                    <a:pt x="23448" y="3860"/>
                    <a:pt x="23352" y="3841"/>
                    <a:pt x="23275" y="3841"/>
                  </a:cubicBezTo>
                  <a:lnTo>
                    <a:pt x="23122" y="3841"/>
                  </a:lnTo>
                  <a:cubicBezTo>
                    <a:pt x="22987" y="3841"/>
                    <a:pt x="22815" y="3860"/>
                    <a:pt x="22699" y="3879"/>
                  </a:cubicBezTo>
                  <a:cubicBezTo>
                    <a:pt x="22450" y="3937"/>
                    <a:pt x="22238" y="4033"/>
                    <a:pt x="22046" y="4110"/>
                  </a:cubicBezTo>
                  <a:cubicBezTo>
                    <a:pt x="21682" y="4244"/>
                    <a:pt x="21355" y="4455"/>
                    <a:pt x="20990" y="4705"/>
                  </a:cubicBezTo>
                  <a:lnTo>
                    <a:pt x="21086" y="4494"/>
                  </a:lnTo>
                  <a:lnTo>
                    <a:pt x="21163" y="4283"/>
                  </a:lnTo>
                  <a:cubicBezTo>
                    <a:pt x="21355" y="3745"/>
                    <a:pt x="21566" y="3150"/>
                    <a:pt x="21720" y="2535"/>
                  </a:cubicBezTo>
                  <a:cubicBezTo>
                    <a:pt x="21778" y="2228"/>
                    <a:pt x="21835" y="1940"/>
                    <a:pt x="21835" y="1671"/>
                  </a:cubicBezTo>
                  <a:cubicBezTo>
                    <a:pt x="21854" y="1383"/>
                    <a:pt x="21835" y="1152"/>
                    <a:pt x="21758" y="941"/>
                  </a:cubicBezTo>
                  <a:cubicBezTo>
                    <a:pt x="21682" y="691"/>
                    <a:pt x="21566" y="499"/>
                    <a:pt x="21393" y="327"/>
                  </a:cubicBezTo>
                  <a:cubicBezTo>
                    <a:pt x="21240" y="192"/>
                    <a:pt x="21048" y="77"/>
                    <a:pt x="20875" y="19"/>
                  </a:cubicBezTo>
                  <a:cubicBezTo>
                    <a:pt x="20837" y="0"/>
                    <a:pt x="20760" y="0"/>
                    <a:pt x="20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-567123" y="4417591"/>
              <a:ext cx="2562790" cy="583272"/>
            </a:xfrm>
            <a:custGeom>
              <a:avLst/>
              <a:gdLst/>
              <a:ahLst/>
              <a:cxnLst/>
              <a:rect l="l" t="t" r="r" b="b"/>
              <a:pathLst>
                <a:path w="29421" h="6696" extrusionOk="0">
                  <a:moveTo>
                    <a:pt x="2190" y="2305"/>
                  </a:moveTo>
                  <a:lnTo>
                    <a:pt x="2190" y="2305"/>
                  </a:lnTo>
                  <a:cubicBezTo>
                    <a:pt x="2183" y="2318"/>
                    <a:pt x="2177" y="2330"/>
                    <a:pt x="2171" y="2343"/>
                  </a:cubicBezTo>
                  <a:lnTo>
                    <a:pt x="2171" y="2343"/>
                  </a:lnTo>
                  <a:cubicBezTo>
                    <a:pt x="2190" y="2342"/>
                    <a:pt x="2190" y="2305"/>
                    <a:pt x="2190" y="2305"/>
                  </a:cubicBezTo>
                  <a:close/>
                  <a:moveTo>
                    <a:pt x="20779" y="0"/>
                  </a:moveTo>
                  <a:cubicBezTo>
                    <a:pt x="20606" y="0"/>
                    <a:pt x="20433" y="20"/>
                    <a:pt x="20279" y="96"/>
                  </a:cubicBezTo>
                  <a:cubicBezTo>
                    <a:pt x="20107" y="154"/>
                    <a:pt x="19953" y="250"/>
                    <a:pt x="19819" y="346"/>
                  </a:cubicBezTo>
                  <a:cubicBezTo>
                    <a:pt x="19665" y="461"/>
                    <a:pt x="19550" y="576"/>
                    <a:pt x="19434" y="730"/>
                  </a:cubicBezTo>
                  <a:cubicBezTo>
                    <a:pt x="19319" y="864"/>
                    <a:pt x="19223" y="1037"/>
                    <a:pt x="19127" y="1210"/>
                  </a:cubicBezTo>
                  <a:cubicBezTo>
                    <a:pt x="18935" y="1537"/>
                    <a:pt x="18762" y="1901"/>
                    <a:pt x="18609" y="2286"/>
                  </a:cubicBezTo>
                  <a:cubicBezTo>
                    <a:pt x="18570" y="2420"/>
                    <a:pt x="18513" y="2554"/>
                    <a:pt x="18474" y="2689"/>
                  </a:cubicBezTo>
                  <a:cubicBezTo>
                    <a:pt x="18474" y="2670"/>
                    <a:pt x="18474" y="2612"/>
                    <a:pt x="18436" y="2593"/>
                  </a:cubicBezTo>
                  <a:cubicBezTo>
                    <a:pt x="18397" y="2382"/>
                    <a:pt x="18359" y="2170"/>
                    <a:pt x="18282" y="1978"/>
                  </a:cubicBezTo>
                  <a:cubicBezTo>
                    <a:pt x="18205" y="1786"/>
                    <a:pt x="18109" y="1556"/>
                    <a:pt x="17994" y="1402"/>
                  </a:cubicBezTo>
                  <a:cubicBezTo>
                    <a:pt x="17898" y="1229"/>
                    <a:pt x="17745" y="1076"/>
                    <a:pt x="17591" y="960"/>
                  </a:cubicBezTo>
                  <a:cubicBezTo>
                    <a:pt x="17437" y="864"/>
                    <a:pt x="17245" y="788"/>
                    <a:pt x="17072" y="788"/>
                  </a:cubicBezTo>
                  <a:lnTo>
                    <a:pt x="17053" y="788"/>
                  </a:lnTo>
                  <a:cubicBezTo>
                    <a:pt x="16957" y="788"/>
                    <a:pt x="16861" y="826"/>
                    <a:pt x="16746" y="845"/>
                  </a:cubicBezTo>
                  <a:cubicBezTo>
                    <a:pt x="16612" y="884"/>
                    <a:pt x="16496" y="941"/>
                    <a:pt x="16400" y="1018"/>
                  </a:cubicBezTo>
                  <a:cubicBezTo>
                    <a:pt x="15997" y="1249"/>
                    <a:pt x="15747" y="1690"/>
                    <a:pt x="15613" y="2132"/>
                  </a:cubicBezTo>
                  <a:cubicBezTo>
                    <a:pt x="15459" y="2612"/>
                    <a:pt x="15440" y="3130"/>
                    <a:pt x="15459" y="3630"/>
                  </a:cubicBezTo>
                  <a:cubicBezTo>
                    <a:pt x="15498" y="4014"/>
                    <a:pt x="15517" y="4379"/>
                    <a:pt x="15594" y="4763"/>
                  </a:cubicBezTo>
                  <a:cubicBezTo>
                    <a:pt x="15517" y="4724"/>
                    <a:pt x="15459" y="4724"/>
                    <a:pt x="15402" y="4724"/>
                  </a:cubicBezTo>
                  <a:cubicBezTo>
                    <a:pt x="15267" y="4724"/>
                    <a:pt x="15171" y="4763"/>
                    <a:pt x="15056" y="4782"/>
                  </a:cubicBezTo>
                  <a:cubicBezTo>
                    <a:pt x="14960" y="4801"/>
                    <a:pt x="14845" y="4878"/>
                    <a:pt x="14749" y="4916"/>
                  </a:cubicBezTo>
                  <a:cubicBezTo>
                    <a:pt x="14672" y="4974"/>
                    <a:pt x="14634" y="4993"/>
                    <a:pt x="14557" y="5051"/>
                  </a:cubicBezTo>
                  <a:cubicBezTo>
                    <a:pt x="14538" y="4993"/>
                    <a:pt x="14499" y="4955"/>
                    <a:pt x="14461" y="4916"/>
                  </a:cubicBezTo>
                  <a:cubicBezTo>
                    <a:pt x="14384" y="4840"/>
                    <a:pt x="14307" y="4744"/>
                    <a:pt x="14211" y="4667"/>
                  </a:cubicBezTo>
                  <a:cubicBezTo>
                    <a:pt x="14057" y="4513"/>
                    <a:pt x="13865" y="4417"/>
                    <a:pt x="13635" y="4379"/>
                  </a:cubicBezTo>
                  <a:cubicBezTo>
                    <a:pt x="13577" y="4340"/>
                    <a:pt x="13481" y="4340"/>
                    <a:pt x="13405" y="4340"/>
                  </a:cubicBezTo>
                  <a:cubicBezTo>
                    <a:pt x="13251" y="4340"/>
                    <a:pt x="13136" y="4379"/>
                    <a:pt x="13001" y="4398"/>
                  </a:cubicBezTo>
                  <a:cubicBezTo>
                    <a:pt x="12867" y="4417"/>
                    <a:pt x="12752" y="4494"/>
                    <a:pt x="12636" y="4532"/>
                  </a:cubicBezTo>
                  <a:lnTo>
                    <a:pt x="12636" y="4321"/>
                  </a:lnTo>
                  <a:cubicBezTo>
                    <a:pt x="12656" y="3879"/>
                    <a:pt x="12636" y="3438"/>
                    <a:pt x="12560" y="2977"/>
                  </a:cubicBezTo>
                  <a:cubicBezTo>
                    <a:pt x="12521" y="2746"/>
                    <a:pt x="12444" y="2497"/>
                    <a:pt x="12348" y="2286"/>
                  </a:cubicBezTo>
                  <a:cubicBezTo>
                    <a:pt x="12252" y="2074"/>
                    <a:pt x="12137" y="1882"/>
                    <a:pt x="11964" y="1709"/>
                  </a:cubicBezTo>
                  <a:cubicBezTo>
                    <a:pt x="11791" y="1537"/>
                    <a:pt x="11580" y="1441"/>
                    <a:pt x="11369" y="1402"/>
                  </a:cubicBezTo>
                  <a:cubicBezTo>
                    <a:pt x="11235" y="1383"/>
                    <a:pt x="11119" y="1345"/>
                    <a:pt x="11004" y="1345"/>
                  </a:cubicBezTo>
                  <a:cubicBezTo>
                    <a:pt x="10908" y="1345"/>
                    <a:pt x="10793" y="1345"/>
                    <a:pt x="10697" y="1402"/>
                  </a:cubicBezTo>
                  <a:cubicBezTo>
                    <a:pt x="10255" y="1498"/>
                    <a:pt x="9948" y="1805"/>
                    <a:pt x="9679" y="2151"/>
                  </a:cubicBezTo>
                  <a:cubicBezTo>
                    <a:pt x="9372" y="2574"/>
                    <a:pt x="9180" y="3054"/>
                    <a:pt x="8988" y="3534"/>
                  </a:cubicBezTo>
                  <a:cubicBezTo>
                    <a:pt x="8969" y="3419"/>
                    <a:pt x="8911" y="3303"/>
                    <a:pt x="8892" y="3169"/>
                  </a:cubicBezTo>
                  <a:cubicBezTo>
                    <a:pt x="8815" y="2958"/>
                    <a:pt x="8719" y="2766"/>
                    <a:pt x="8623" y="2574"/>
                  </a:cubicBezTo>
                  <a:cubicBezTo>
                    <a:pt x="8508" y="2362"/>
                    <a:pt x="8392" y="2151"/>
                    <a:pt x="8239" y="1959"/>
                  </a:cubicBezTo>
                  <a:cubicBezTo>
                    <a:pt x="8162" y="1863"/>
                    <a:pt x="8104" y="1786"/>
                    <a:pt x="8008" y="1709"/>
                  </a:cubicBezTo>
                  <a:cubicBezTo>
                    <a:pt x="7912" y="1633"/>
                    <a:pt x="7836" y="1556"/>
                    <a:pt x="7720" y="1498"/>
                  </a:cubicBezTo>
                  <a:cubicBezTo>
                    <a:pt x="7567" y="1402"/>
                    <a:pt x="7375" y="1345"/>
                    <a:pt x="7221" y="1345"/>
                  </a:cubicBezTo>
                  <a:lnTo>
                    <a:pt x="7106" y="1345"/>
                  </a:lnTo>
                  <a:cubicBezTo>
                    <a:pt x="6875" y="1383"/>
                    <a:pt x="6664" y="1498"/>
                    <a:pt x="6491" y="1633"/>
                  </a:cubicBezTo>
                  <a:cubicBezTo>
                    <a:pt x="6318" y="1805"/>
                    <a:pt x="6184" y="1997"/>
                    <a:pt x="6107" y="2209"/>
                  </a:cubicBezTo>
                  <a:cubicBezTo>
                    <a:pt x="6011" y="2458"/>
                    <a:pt x="5992" y="2689"/>
                    <a:pt x="5992" y="2958"/>
                  </a:cubicBezTo>
                  <a:cubicBezTo>
                    <a:pt x="5992" y="3246"/>
                    <a:pt x="6011" y="3534"/>
                    <a:pt x="6088" y="3822"/>
                  </a:cubicBezTo>
                  <a:cubicBezTo>
                    <a:pt x="6107" y="3975"/>
                    <a:pt x="6165" y="4110"/>
                    <a:pt x="6222" y="4264"/>
                  </a:cubicBezTo>
                  <a:cubicBezTo>
                    <a:pt x="6184" y="4264"/>
                    <a:pt x="6146" y="4225"/>
                    <a:pt x="6107" y="4225"/>
                  </a:cubicBezTo>
                  <a:lnTo>
                    <a:pt x="6069" y="4225"/>
                  </a:lnTo>
                  <a:cubicBezTo>
                    <a:pt x="5934" y="4225"/>
                    <a:pt x="5838" y="4264"/>
                    <a:pt x="5723" y="4283"/>
                  </a:cubicBezTo>
                  <a:cubicBezTo>
                    <a:pt x="5608" y="4302"/>
                    <a:pt x="5512" y="4360"/>
                    <a:pt x="5416" y="4398"/>
                  </a:cubicBezTo>
                  <a:cubicBezTo>
                    <a:pt x="5358" y="4417"/>
                    <a:pt x="5339" y="4456"/>
                    <a:pt x="5301" y="4475"/>
                  </a:cubicBezTo>
                  <a:cubicBezTo>
                    <a:pt x="5185" y="3822"/>
                    <a:pt x="5032" y="3169"/>
                    <a:pt x="4744" y="2593"/>
                  </a:cubicBezTo>
                  <a:cubicBezTo>
                    <a:pt x="4609" y="2362"/>
                    <a:pt x="4475" y="2113"/>
                    <a:pt x="4283" y="1921"/>
                  </a:cubicBezTo>
                  <a:cubicBezTo>
                    <a:pt x="4187" y="1825"/>
                    <a:pt x="4110" y="1767"/>
                    <a:pt x="3995" y="1671"/>
                  </a:cubicBezTo>
                  <a:cubicBezTo>
                    <a:pt x="3899" y="1594"/>
                    <a:pt x="3784" y="1517"/>
                    <a:pt x="3649" y="1441"/>
                  </a:cubicBezTo>
                  <a:cubicBezTo>
                    <a:pt x="3553" y="1402"/>
                    <a:pt x="3457" y="1345"/>
                    <a:pt x="3342" y="1325"/>
                  </a:cubicBezTo>
                  <a:cubicBezTo>
                    <a:pt x="3227" y="1306"/>
                    <a:pt x="3131" y="1287"/>
                    <a:pt x="3015" y="1287"/>
                  </a:cubicBezTo>
                  <a:lnTo>
                    <a:pt x="2977" y="1287"/>
                  </a:lnTo>
                  <a:cubicBezTo>
                    <a:pt x="2939" y="1287"/>
                    <a:pt x="2862" y="1287"/>
                    <a:pt x="2823" y="1306"/>
                  </a:cubicBezTo>
                  <a:cubicBezTo>
                    <a:pt x="2766" y="1306"/>
                    <a:pt x="2689" y="1325"/>
                    <a:pt x="2651" y="1345"/>
                  </a:cubicBezTo>
                  <a:cubicBezTo>
                    <a:pt x="2535" y="1383"/>
                    <a:pt x="2439" y="1441"/>
                    <a:pt x="2343" y="1517"/>
                  </a:cubicBezTo>
                  <a:cubicBezTo>
                    <a:pt x="2247" y="1594"/>
                    <a:pt x="2151" y="1690"/>
                    <a:pt x="2074" y="1786"/>
                  </a:cubicBezTo>
                  <a:cubicBezTo>
                    <a:pt x="1978" y="1901"/>
                    <a:pt x="1902" y="2055"/>
                    <a:pt x="1825" y="2190"/>
                  </a:cubicBezTo>
                  <a:cubicBezTo>
                    <a:pt x="1786" y="2305"/>
                    <a:pt x="1729" y="2458"/>
                    <a:pt x="1710" y="2593"/>
                  </a:cubicBezTo>
                  <a:cubicBezTo>
                    <a:pt x="1671" y="2746"/>
                    <a:pt x="1671" y="2881"/>
                    <a:pt x="1633" y="3054"/>
                  </a:cubicBezTo>
                  <a:cubicBezTo>
                    <a:pt x="1614" y="3265"/>
                    <a:pt x="1633" y="3515"/>
                    <a:pt x="1671" y="3726"/>
                  </a:cubicBezTo>
                  <a:cubicBezTo>
                    <a:pt x="1690" y="3937"/>
                    <a:pt x="1710" y="4187"/>
                    <a:pt x="1767" y="4398"/>
                  </a:cubicBezTo>
                  <a:cubicBezTo>
                    <a:pt x="1806" y="4609"/>
                    <a:pt x="1882" y="4859"/>
                    <a:pt x="1921" y="5070"/>
                  </a:cubicBezTo>
                  <a:lnTo>
                    <a:pt x="1710" y="4936"/>
                  </a:lnTo>
                  <a:cubicBezTo>
                    <a:pt x="1537" y="4801"/>
                    <a:pt x="1345" y="4686"/>
                    <a:pt x="1153" y="4590"/>
                  </a:cubicBezTo>
                  <a:cubicBezTo>
                    <a:pt x="1041" y="4526"/>
                    <a:pt x="904" y="4489"/>
                    <a:pt x="761" y="4489"/>
                  </a:cubicBezTo>
                  <a:cubicBezTo>
                    <a:pt x="732" y="4489"/>
                    <a:pt x="702" y="4491"/>
                    <a:pt x="673" y="4494"/>
                  </a:cubicBezTo>
                  <a:cubicBezTo>
                    <a:pt x="634" y="4494"/>
                    <a:pt x="577" y="4513"/>
                    <a:pt x="538" y="4552"/>
                  </a:cubicBezTo>
                  <a:lnTo>
                    <a:pt x="385" y="4609"/>
                  </a:lnTo>
                  <a:cubicBezTo>
                    <a:pt x="289" y="4667"/>
                    <a:pt x="231" y="4744"/>
                    <a:pt x="154" y="4840"/>
                  </a:cubicBezTo>
                  <a:cubicBezTo>
                    <a:pt x="39" y="4993"/>
                    <a:pt x="0" y="5185"/>
                    <a:pt x="0" y="5377"/>
                  </a:cubicBezTo>
                  <a:cubicBezTo>
                    <a:pt x="0" y="5608"/>
                    <a:pt x="77" y="5819"/>
                    <a:pt x="154" y="6011"/>
                  </a:cubicBezTo>
                  <a:cubicBezTo>
                    <a:pt x="231" y="6203"/>
                    <a:pt x="346" y="6395"/>
                    <a:pt x="442" y="6587"/>
                  </a:cubicBezTo>
                  <a:cubicBezTo>
                    <a:pt x="461" y="6606"/>
                    <a:pt x="461" y="6626"/>
                    <a:pt x="481" y="6664"/>
                  </a:cubicBezTo>
                  <a:cubicBezTo>
                    <a:pt x="503" y="6686"/>
                    <a:pt x="526" y="6696"/>
                    <a:pt x="552" y="6696"/>
                  </a:cubicBezTo>
                  <a:cubicBezTo>
                    <a:pt x="571" y="6696"/>
                    <a:pt x="591" y="6691"/>
                    <a:pt x="615" y="6683"/>
                  </a:cubicBezTo>
                  <a:cubicBezTo>
                    <a:pt x="653" y="6664"/>
                    <a:pt x="653" y="6606"/>
                    <a:pt x="634" y="6568"/>
                  </a:cubicBezTo>
                  <a:cubicBezTo>
                    <a:pt x="615" y="6510"/>
                    <a:pt x="557" y="6472"/>
                    <a:pt x="538" y="6414"/>
                  </a:cubicBezTo>
                  <a:cubicBezTo>
                    <a:pt x="423" y="6222"/>
                    <a:pt x="327" y="6030"/>
                    <a:pt x="269" y="5819"/>
                  </a:cubicBezTo>
                  <a:cubicBezTo>
                    <a:pt x="231" y="5665"/>
                    <a:pt x="193" y="5550"/>
                    <a:pt x="193" y="5397"/>
                  </a:cubicBezTo>
                  <a:cubicBezTo>
                    <a:pt x="193" y="5339"/>
                    <a:pt x="193" y="5262"/>
                    <a:pt x="231" y="5185"/>
                  </a:cubicBezTo>
                  <a:cubicBezTo>
                    <a:pt x="250" y="5147"/>
                    <a:pt x="250" y="5089"/>
                    <a:pt x="269" y="5051"/>
                  </a:cubicBezTo>
                  <a:cubicBezTo>
                    <a:pt x="289" y="5012"/>
                    <a:pt x="327" y="4974"/>
                    <a:pt x="346" y="4955"/>
                  </a:cubicBezTo>
                  <a:cubicBezTo>
                    <a:pt x="365" y="4916"/>
                    <a:pt x="423" y="4897"/>
                    <a:pt x="442" y="4878"/>
                  </a:cubicBezTo>
                  <a:cubicBezTo>
                    <a:pt x="481" y="4859"/>
                    <a:pt x="538" y="4840"/>
                    <a:pt x="615" y="4801"/>
                  </a:cubicBezTo>
                  <a:cubicBezTo>
                    <a:pt x="634" y="4801"/>
                    <a:pt x="673" y="4782"/>
                    <a:pt x="711" y="4782"/>
                  </a:cubicBezTo>
                  <a:cubicBezTo>
                    <a:pt x="730" y="4782"/>
                    <a:pt x="769" y="4782"/>
                    <a:pt x="807" y="4801"/>
                  </a:cubicBezTo>
                  <a:cubicBezTo>
                    <a:pt x="903" y="4840"/>
                    <a:pt x="999" y="4878"/>
                    <a:pt x="1095" y="4936"/>
                  </a:cubicBezTo>
                  <a:cubicBezTo>
                    <a:pt x="1345" y="5070"/>
                    <a:pt x="1575" y="5243"/>
                    <a:pt x="1806" y="5435"/>
                  </a:cubicBezTo>
                  <a:cubicBezTo>
                    <a:pt x="1902" y="5512"/>
                    <a:pt x="1978" y="5569"/>
                    <a:pt x="2074" y="5646"/>
                  </a:cubicBezTo>
                  <a:cubicBezTo>
                    <a:pt x="2094" y="5665"/>
                    <a:pt x="2151" y="5704"/>
                    <a:pt x="2170" y="5742"/>
                  </a:cubicBezTo>
                  <a:cubicBezTo>
                    <a:pt x="2190" y="5771"/>
                    <a:pt x="2223" y="5785"/>
                    <a:pt x="2259" y="5785"/>
                  </a:cubicBezTo>
                  <a:cubicBezTo>
                    <a:pt x="2295" y="5785"/>
                    <a:pt x="2334" y="5771"/>
                    <a:pt x="2363" y="5742"/>
                  </a:cubicBezTo>
                  <a:cubicBezTo>
                    <a:pt x="2401" y="5704"/>
                    <a:pt x="2439" y="5627"/>
                    <a:pt x="2401" y="5550"/>
                  </a:cubicBezTo>
                  <a:cubicBezTo>
                    <a:pt x="2343" y="5358"/>
                    <a:pt x="2266" y="5166"/>
                    <a:pt x="2209" y="4993"/>
                  </a:cubicBezTo>
                  <a:lnTo>
                    <a:pt x="2209" y="4974"/>
                  </a:lnTo>
                  <a:cubicBezTo>
                    <a:pt x="2074" y="4494"/>
                    <a:pt x="1978" y="4014"/>
                    <a:pt x="1959" y="3515"/>
                  </a:cubicBezTo>
                  <a:cubicBezTo>
                    <a:pt x="1959" y="3246"/>
                    <a:pt x="1978" y="3015"/>
                    <a:pt x="2017" y="2746"/>
                  </a:cubicBezTo>
                  <a:cubicBezTo>
                    <a:pt x="2070" y="2606"/>
                    <a:pt x="2106" y="2481"/>
                    <a:pt x="2171" y="2343"/>
                  </a:cubicBezTo>
                  <a:lnTo>
                    <a:pt x="2171" y="2343"/>
                  </a:lnTo>
                  <a:cubicBezTo>
                    <a:pt x="2171" y="2343"/>
                    <a:pt x="2171" y="2343"/>
                    <a:pt x="2170" y="2343"/>
                  </a:cubicBezTo>
                  <a:cubicBezTo>
                    <a:pt x="2170" y="2343"/>
                    <a:pt x="2170" y="2305"/>
                    <a:pt x="2190" y="2305"/>
                  </a:cubicBezTo>
                  <a:cubicBezTo>
                    <a:pt x="2266" y="2209"/>
                    <a:pt x="2305" y="2113"/>
                    <a:pt x="2401" y="2017"/>
                  </a:cubicBezTo>
                  <a:cubicBezTo>
                    <a:pt x="2459" y="1978"/>
                    <a:pt x="2535" y="1901"/>
                    <a:pt x="2593" y="1882"/>
                  </a:cubicBezTo>
                  <a:cubicBezTo>
                    <a:pt x="2651" y="1863"/>
                    <a:pt x="2689" y="1825"/>
                    <a:pt x="2766" y="1805"/>
                  </a:cubicBezTo>
                  <a:cubicBezTo>
                    <a:pt x="2843" y="1786"/>
                    <a:pt x="2919" y="1786"/>
                    <a:pt x="2977" y="1786"/>
                  </a:cubicBezTo>
                  <a:cubicBezTo>
                    <a:pt x="3054" y="1786"/>
                    <a:pt x="3131" y="1786"/>
                    <a:pt x="3207" y="1805"/>
                  </a:cubicBezTo>
                  <a:cubicBezTo>
                    <a:pt x="3323" y="1825"/>
                    <a:pt x="3419" y="1882"/>
                    <a:pt x="3515" y="1921"/>
                  </a:cubicBezTo>
                  <a:cubicBezTo>
                    <a:pt x="3630" y="1997"/>
                    <a:pt x="3745" y="2093"/>
                    <a:pt x="3880" y="2190"/>
                  </a:cubicBezTo>
                  <a:cubicBezTo>
                    <a:pt x="4014" y="2343"/>
                    <a:pt x="4129" y="2478"/>
                    <a:pt x="4225" y="2650"/>
                  </a:cubicBezTo>
                  <a:cubicBezTo>
                    <a:pt x="4321" y="2823"/>
                    <a:pt x="4398" y="2977"/>
                    <a:pt x="4475" y="3150"/>
                  </a:cubicBezTo>
                  <a:cubicBezTo>
                    <a:pt x="4571" y="3342"/>
                    <a:pt x="4609" y="3534"/>
                    <a:pt x="4686" y="3745"/>
                  </a:cubicBezTo>
                  <a:cubicBezTo>
                    <a:pt x="4782" y="4110"/>
                    <a:pt x="4859" y="4456"/>
                    <a:pt x="4897" y="4840"/>
                  </a:cubicBezTo>
                  <a:cubicBezTo>
                    <a:pt x="4897" y="4878"/>
                    <a:pt x="4955" y="4936"/>
                    <a:pt x="4974" y="4955"/>
                  </a:cubicBezTo>
                  <a:cubicBezTo>
                    <a:pt x="4993" y="4955"/>
                    <a:pt x="4993" y="4974"/>
                    <a:pt x="5032" y="4974"/>
                  </a:cubicBezTo>
                  <a:cubicBezTo>
                    <a:pt x="5051" y="4993"/>
                    <a:pt x="5070" y="4993"/>
                    <a:pt x="5089" y="4993"/>
                  </a:cubicBezTo>
                  <a:cubicBezTo>
                    <a:pt x="5147" y="4993"/>
                    <a:pt x="5166" y="4993"/>
                    <a:pt x="5224" y="4974"/>
                  </a:cubicBezTo>
                  <a:cubicBezTo>
                    <a:pt x="5262" y="4955"/>
                    <a:pt x="5320" y="4936"/>
                    <a:pt x="5377" y="4878"/>
                  </a:cubicBezTo>
                  <a:cubicBezTo>
                    <a:pt x="5512" y="4801"/>
                    <a:pt x="5627" y="4763"/>
                    <a:pt x="5762" y="4744"/>
                  </a:cubicBezTo>
                  <a:cubicBezTo>
                    <a:pt x="5838" y="4705"/>
                    <a:pt x="5915" y="4705"/>
                    <a:pt x="5954" y="4705"/>
                  </a:cubicBezTo>
                  <a:cubicBezTo>
                    <a:pt x="6030" y="4705"/>
                    <a:pt x="6126" y="4744"/>
                    <a:pt x="6203" y="4763"/>
                  </a:cubicBezTo>
                  <a:cubicBezTo>
                    <a:pt x="6222" y="4763"/>
                    <a:pt x="6280" y="4782"/>
                    <a:pt x="6299" y="4801"/>
                  </a:cubicBezTo>
                  <a:cubicBezTo>
                    <a:pt x="6327" y="4812"/>
                    <a:pt x="6354" y="4817"/>
                    <a:pt x="6379" y="4817"/>
                  </a:cubicBezTo>
                  <a:cubicBezTo>
                    <a:pt x="6439" y="4817"/>
                    <a:pt x="6489" y="4790"/>
                    <a:pt x="6530" y="4763"/>
                  </a:cubicBezTo>
                  <a:cubicBezTo>
                    <a:pt x="6568" y="4763"/>
                    <a:pt x="6568" y="4763"/>
                    <a:pt x="6587" y="4744"/>
                  </a:cubicBezTo>
                  <a:cubicBezTo>
                    <a:pt x="6607" y="4705"/>
                    <a:pt x="6626" y="4686"/>
                    <a:pt x="6664" y="4648"/>
                  </a:cubicBezTo>
                  <a:cubicBezTo>
                    <a:pt x="6664" y="4590"/>
                    <a:pt x="6664" y="4571"/>
                    <a:pt x="6626" y="4513"/>
                  </a:cubicBezTo>
                  <a:cubicBezTo>
                    <a:pt x="6510" y="4302"/>
                    <a:pt x="6434" y="4071"/>
                    <a:pt x="6395" y="3803"/>
                  </a:cubicBezTo>
                  <a:cubicBezTo>
                    <a:pt x="6338" y="3534"/>
                    <a:pt x="6318" y="3303"/>
                    <a:pt x="6318" y="3034"/>
                  </a:cubicBezTo>
                  <a:cubicBezTo>
                    <a:pt x="6318" y="2862"/>
                    <a:pt x="6338" y="2689"/>
                    <a:pt x="6395" y="2535"/>
                  </a:cubicBezTo>
                  <a:cubicBezTo>
                    <a:pt x="6414" y="2439"/>
                    <a:pt x="6472" y="2343"/>
                    <a:pt x="6530" y="2247"/>
                  </a:cubicBezTo>
                  <a:cubicBezTo>
                    <a:pt x="6587" y="2170"/>
                    <a:pt x="6626" y="2093"/>
                    <a:pt x="6703" y="2055"/>
                  </a:cubicBezTo>
                  <a:lnTo>
                    <a:pt x="6914" y="1901"/>
                  </a:lnTo>
                  <a:cubicBezTo>
                    <a:pt x="6971" y="1882"/>
                    <a:pt x="7048" y="1863"/>
                    <a:pt x="7087" y="1825"/>
                  </a:cubicBezTo>
                  <a:cubicBezTo>
                    <a:pt x="7144" y="1825"/>
                    <a:pt x="7183" y="1805"/>
                    <a:pt x="7240" y="1805"/>
                  </a:cubicBezTo>
                  <a:cubicBezTo>
                    <a:pt x="7279" y="1805"/>
                    <a:pt x="7336" y="1825"/>
                    <a:pt x="7375" y="1825"/>
                  </a:cubicBezTo>
                  <a:cubicBezTo>
                    <a:pt x="7432" y="1863"/>
                    <a:pt x="7490" y="1882"/>
                    <a:pt x="7547" y="1901"/>
                  </a:cubicBezTo>
                  <a:cubicBezTo>
                    <a:pt x="7643" y="1978"/>
                    <a:pt x="7740" y="2055"/>
                    <a:pt x="7816" y="2151"/>
                  </a:cubicBezTo>
                  <a:cubicBezTo>
                    <a:pt x="7970" y="2305"/>
                    <a:pt x="8104" y="2535"/>
                    <a:pt x="8200" y="2727"/>
                  </a:cubicBezTo>
                  <a:cubicBezTo>
                    <a:pt x="8335" y="3015"/>
                    <a:pt x="8450" y="3323"/>
                    <a:pt x="8527" y="3630"/>
                  </a:cubicBezTo>
                  <a:cubicBezTo>
                    <a:pt x="8546" y="3803"/>
                    <a:pt x="8584" y="3956"/>
                    <a:pt x="8604" y="4167"/>
                  </a:cubicBezTo>
                  <a:cubicBezTo>
                    <a:pt x="8604" y="4273"/>
                    <a:pt x="8700" y="4362"/>
                    <a:pt x="8804" y="4362"/>
                  </a:cubicBezTo>
                  <a:cubicBezTo>
                    <a:pt x="8814" y="4362"/>
                    <a:pt x="8824" y="4361"/>
                    <a:pt x="8834" y="4360"/>
                  </a:cubicBezTo>
                  <a:cubicBezTo>
                    <a:pt x="8911" y="4360"/>
                    <a:pt x="8988" y="4302"/>
                    <a:pt x="9007" y="4225"/>
                  </a:cubicBezTo>
                  <a:lnTo>
                    <a:pt x="9026" y="4206"/>
                  </a:lnTo>
                  <a:cubicBezTo>
                    <a:pt x="9257" y="3649"/>
                    <a:pt x="9449" y="3092"/>
                    <a:pt x="9756" y="2593"/>
                  </a:cubicBezTo>
                  <a:cubicBezTo>
                    <a:pt x="9871" y="2401"/>
                    <a:pt x="9986" y="2228"/>
                    <a:pt x="10159" y="2093"/>
                  </a:cubicBezTo>
                  <a:lnTo>
                    <a:pt x="10447" y="1882"/>
                  </a:lnTo>
                  <a:cubicBezTo>
                    <a:pt x="10543" y="1825"/>
                    <a:pt x="10620" y="1805"/>
                    <a:pt x="10716" y="1786"/>
                  </a:cubicBezTo>
                  <a:cubicBezTo>
                    <a:pt x="10812" y="1748"/>
                    <a:pt x="10889" y="1748"/>
                    <a:pt x="10985" y="1748"/>
                  </a:cubicBezTo>
                  <a:cubicBezTo>
                    <a:pt x="11100" y="1748"/>
                    <a:pt x="11196" y="1786"/>
                    <a:pt x="11311" y="1805"/>
                  </a:cubicBezTo>
                  <a:cubicBezTo>
                    <a:pt x="11388" y="1825"/>
                    <a:pt x="11484" y="1882"/>
                    <a:pt x="11561" y="1901"/>
                  </a:cubicBezTo>
                  <a:cubicBezTo>
                    <a:pt x="11619" y="1959"/>
                    <a:pt x="11695" y="2017"/>
                    <a:pt x="11772" y="2074"/>
                  </a:cubicBezTo>
                  <a:cubicBezTo>
                    <a:pt x="11868" y="2170"/>
                    <a:pt x="11945" y="2266"/>
                    <a:pt x="11983" y="2382"/>
                  </a:cubicBezTo>
                  <a:cubicBezTo>
                    <a:pt x="12080" y="2574"/>
                    <a:pt x="12137" y="2766"/>
                    <a:pt x="12176" y="2958"/>
                  </a:cubicBezTo>
                  <a:cubicBezTo>
                    <a:pt x="12252" y="3342"/>
                    <a:pt x="12272" y="3745"/>
                    <a:pt x="12272" y="4129"/>
                  </a:cubicBezTo>
                  <a:cubicBezTo>
                    <a:pt x="12272" y="4206"/>
                    <a:pt x="12272" y="4283"/>
                    <a:pt x="12252" y="4340"/>
                  </a:cubicBezTo>
                  <a:cubicBezTo>
                    <a:pt x="12233" y="4513"/>
                    <a:pt x="12195" y="4667"/>
                    <a:pt x="12176" y="4820"/>
                  </a:cubicBezTo>
                  <a:cubicBezTo>
                    <a:pt x="12176" y="4878"/>
                    <a:pt x="12176" y="4916"/>
                    <a:pt x="12195" y="4974"/>
                  </a:cubicBezTo>
                  <a:cubicBezTo>
                    <a:pt x="12233" y="5012"/>
                    <a:pt x="12272" y="5051"/>
                    <a:pt x="12329" y="5051"/>
                  </a:cubicBezTo>
                  <a:cubicBezTo>
                    <a:pt x="12348" y="5060"/>
                    <a:pt x="12377" y="5065"/>
                    <a:pt x="12406" y="5065"/>
                  </a:cubicBezTo>
                  <a:cubicBezTo>
                    <a:pt x="12435" y="5065"/>
                    <a:pt x="12464" y="5060"/>
                    <a:pt x="12483" y="5051"/>
                  </a:cubicBezTo>
                  <a:cubicBezTo>
                    <a:pt x="12560" y="4974"/>
                    <a:pt x="12656" y="4916"/>
                    <a:pt x="12752" y="4878"/>
                  </a:cubicBezTo>
                  <a:cubicBezTo>
                    <a:pt x="12867" y="4801"/>
                    <a:pt x="13001" y="4763"/>
                    <a:pt x="13136" y="4724"/>
                  </a:cubicBezTo>
                  <a:cubicBezTo>
                    <a:pt x="13232" y="4705"/>
                    <a:pt x="13328" y="4705"/>
                    <a:pt x="13424" y="4705"/>
                  </a:cubicBezTo>
                  <a:cubicBezTo>
                    <a:pt x="13520" y="4705"/>
                    <a:pt x="13597" y="4724"/>
                    <a:pt x="13693" y="4763"/>
                  </a:cubicBezTo>
                  <a:cubicBezTo>
                    <a:pt x="13769" y="4782"/>
                    <a:pt x="13827" y="4820"/>
                    <a:pt x="13904" y="4859"/>
                  </a:cubicBezTo>
                  <a:cubicBezTo>
                    <a:pt x="13981" y="4897"/>
                    <a:pt x="14057" y="4974"/>
                    <a:pt x="14115" y="5051"/>
                  </a:cubicBezTo>
                  <a:cubicBezTo>
                    <a:pt x="14192" y="5108"/>
                    <a:pt x="14269" y="5204"/>
                    <a:pt x="14307" y="5301"/>
                  </a:cubicBezTo>
                  <a:cubicBezTo>
                    <a:pt x="14307" y="5339"/>
                    <a:pt x="14346" y="5358"/>
                    <a:pt x="14346" y="5358"/>
                  </a:cubicBezTo>
                  <a:cubicBezTo>
                    <a:pt x="14365" y="5397"/>
                    <a:pt x="14384" y="5435"/>
                    <a:pt x="14403" y="5454"/>
                  </a:cubicBezTo>
                  <a:cubicBezTo>
                    <a:pt x="14427" y="5462"/>
                    <a:pt x="14448" y="5467"/>
                    <a:pt x="14468" y="5467"/>
                  </a:cubicBezTo>
                  <a:cubicBezTo>
                    <a:pt x="14496" y="5467"/>
                    <a:pt x="14523" y="5457"/>
                    <a:pt x="14557" y="5435"/>
                  </a:cubicBezTo>
                  <a:cubicBezTo>
                    <a:pt x="14672" y="5339"/>
                    <a:pt x="14787" y="5262"/>
                    <a:pt x="14941" y="5185"/>
                  </a:cubicBezTo>
                  <a:cubicBezTo>
                    <a:pt x="15018" y="5166"/>
                    <a:pt x="15075" y="5108"/>
                    <a:pt x="15171" y="5089"/>
                  </a:cubicBezTo>
                  <a:cubicBezTo>
                    <a:pt x="15229" y="5089"/>
                    <a:pt x="15267" y="5070"/>
                    <a:pt x="15325" y="5070"/>
                  </a:cubicBezTo>
                  <a:cubicBezTo>
                    <a:pt x="15363" y="5070"/>
                    <a:pt x="15421" y="5089"/>
                    <a:pt x="15479" y="5089"/>
                  </a:cubicBezTo>
                  <a:cubicBezTo>
                    <a:pt x="15498" y="5108"/>
                    <a:pt x="15536" y="5108"/>
                    <a:pt x="15555" y="5147"/>
                  </a:cubicBezTo>
                  <a:cubicBezTo>
                    <a:pt x="15584" y="5156"/>
                    <a:pt x="15608" y="5161"/>
                    <a:pt x="15632" y="5161"/>
                  </a:cubicBezTo>
                  <a:cubicBezTo>
                    <a:pt x="15656" y="5161"/>
                    <a:pt x="15680" y="5156"/>
                    <a:pt x="15709" y="5147"/>
                  </a:cubicBezTo>
                  <a:lnTo>
                    <a:pt x="15728" y="5147"/>
                  </a:lnTo>
                  <a:cubicBezTo>
                    <a:pt x="15805" y="5108"/>
                    <a:pt x="15863" y="5070"/>
                    <a:pt x="15863" y="4993"/>
                  </a:cubicBezTo>
                  <a:cubicBezTo>
                    <a:pt x="15786" y="4513"/>
                    <a:pt x="15709" y="4033"/>
                    <a:pt x="15690" y="3553"/>
                  </a:cubicBezTo>
                  <a:cubicBezTo>
                    <a:pt x="15690" y="3150"/>
                    <a:pt x="15709" y="2766"/>
                    <a:pt x="15786" y="2382"/>
                  </a:cubicBezTo>
                  <a:cubicBezTo>
                    <a:pt x="15824" y="2190"/>
                    <a:pt x="15901" y="1997"/>
                    <a:pt x="15997" y="1805"/>
                  </a:cubicBezTo>
                  <a:cubicBezTo>
                    <a:pt x="16074" y="1690"/>
                    <a:pt x="16151" y="1594"/>
                    <a:pt x="16208" y="1498"/>
                  </a:cubicBezTo>
                  <a:cubicBezTo>
                    <a:pt x="16304" y="1402"/>
                    <a:pt x="16400" y="1325"/>
                    <a:pt x="16496" y="1249"/>
                  </a:cubicBezTo>
                  <a:cubicBezTo>
                    <a:pt x="16496" y="1249"/>
                    <a:pt x="16507" y="1249"/>
                    <a:pt x="16513" y="1240"/>
                  </a:cubicBezTo>
                  <a:lnTo>
                    <a:pt x="16513" y="1240"/>
                  </a:lnTo>
                  <a:cubicBezTo>
                    <a:pt x="16587" y="1202"/>
                    <a:pt x="16676" y="1151"/>
                    <a:pt x="16765" y="1133"/>
                  </a:cubicBezTo>
                  <a:cubicBezTo>
                    <a:pt x="16842" y="1114"/>
                    <a:pt x="16880" y="1114"/>
                    <a:pt x="16957" y="1114"/>
                  </a:cubicBezTo>
                  <a:cubicBezTo>
                    <a:pt x="16996" y="1114"/>
                    <a:pt x="17053" y="1114"/>
                    <a:pt x="17130" y="1133"/>
                  </a:cubicBezTo>
                  <a:cubicBezTo>
                    <a:pt x="17168" y="1153"/>
                    <a:pt x="17226" y="1153"/>
                    <a:pt x="17264" y="1210"/>
                  </a:cubicBezTo>
                  <a:cubicBezTo>
                    <a:pt x="17322" y="1229"/>
                    <a:pt x="17399" y="1268"/>
                    <a:pt x="17437" y="1325"/>
                  </a:cubicBezTo>
                  <a:cubicBezTo>
                    <a:pt x="17533" y="1421"/>
                    <a:pt x="17610" y="1517"/>
                    <a:pt x="17668" y="1613"/>
                  </a:cubicBezTo>
                  <a:cubicBezTo>
                    <a:pt x="17764" y="1786"/>
                    <a:pt x="17841" y="1978"/>
                    <a:pt x="17917" y="2170"/>
                  </a:cubicBezTo>
                  <a:cubicBezTo>
                    <a:pt x="17994" y="2420"/>
                    <a:pt x="18033" y="2708"/>
                    <a:pt x="18071" y="2996"/>
                  </a:cubicBezTo>
                  <a:lnTo>
                    <a:pt x="18071" y="3246"/>
                  </a:lnTo>
                  <a:cubicBezTo>
                    <a:pt x="18071" y="3284"/>
                    <a:pt x="18071" y="3342"/>
                    <a:pt x="18109" y="3380"/>
                  </a:cubicBezTo>
                  <a:cubicBezTo>
                    <a:pt x="18129" y="3438"/>
                    <a:pt x="18186" y="3457"/>
                    <a:pt x="18225" y="3457"/>
                  </a:cubicBezTo>
                  <a:lnTo>
                    <a:pt x="18301" y="3457"/>
                  </a:lnTo>
                  <a:cubicBezTo>
                    <a:pt x="18359" y="3457"/>
                    <a:pt x="18397" y="3438"/>
                    <a:pt x="18417" y="3380"/>
                  </a:cubicBezTo>
                  <a:cubicBezTo>
                    <a:pt x="18666" y="2785"/>
                    <a:pt x="18858" y="2190"/>
                    <a:pt x="19146" y="1633"/>
                  </a:cubicBezTo>
                  <a:cubicBezTo>
                    <a:pt x="19281" y="1364"/>
                    <a:pt x="19473" y="1114"/>
                    <a:pt x="19703" y="864"/>
                  </a:cubicBezTo>
                  <a:cubicBezTo>
                    <a:pt x="19799" y="768"/>
                    <a:pt x="19915" y="672"/>
                    <a:pt x="20049" y="576"/>
                  </a:cubicBezTo>
                  <a:cubicBezTo>
                    <a:pt x="20145" y="538"/>
                    <a:pt x="20241" y="480"/>
                    <a:pt x="20337" y="461"/>
                  </a:cubicBezTo>
                  <a:cubicBezTo>
                    <a:pt x="20433" y="442"/>
                    <a:pt x="20510" y="404"/>
                    <a:pt x="20606" y="404"/>
                  </a:cubicBezTo>
                  <a:cubicBezTo>
                    <a:pt x="20721" y="404"/>
                    <a:pt x="20856" y="404"/>
                    <a:pt x="20971" y="461"/>
                  </a:cubicBezTo>
                  <a:cubicBezTo>
                    <a:pt x="21048" y="480"/>
                    <a:pt x="21105" y="500"/>
                    <a:pt x="21182" y="557"/>
                  </a:cubicBezTo>
                  <a:cubicBezTo>
                    <a:pt x="21240" y="576"/>
                    <a:pt x="21278" y="634"/>
                    <a:pt x="21336" y="672"/>
                  </a:cubicBezTo>
                  <a:cubicBezTo>
                    <a:pt x="21374" y="730"/>
                    <a:pt x="21432" y="768"/>
                    <a:pt x="21451" y="826"/>
                  </a:cubicBezTo>
                  <a:cubicBezTo>
                    <a:pt x="21489" y="884"/>
                    <a:pt x="21528" y="960"/>
                    <a:pt x="21547" y="1057"/>
                  </a:cubicBezTo>
                  <a:cubicBezTo>
                    <a:pt x="21585" y="1210"/>
                    <a:pt x="21585" y="1345"/>
                    <a:pt x="21624" y="1517"/>
                  </a:cubicBezTo>
                  <a:cubicBezTo>
                    <a:pt x="21624" y="1921"/>
                    <a:pt x="21547" y="2324"/>
                    <a:pt x="21451" y="2708"/>
                  </a:cubicBezTo>
                  <a:cubicBezTo>
                    <a:pt x="21393" y="2938"/>
                    <a:pt x="21355" y="3130"/>
                    <a:pt x="21278" y="3342"/>
                  </a:cubicBezTo>
                  <a:lnTo>
                    <a:pt x="21067" y="3995"/>
                  </a:lnTo>
                  <a:cubicBezTo>
                    <a:pt x="21009" y="4091"/>
                    <a:pt x="20990" y="4187"/>
                    <a:pt x="20952" y="4283"/>
                  </a:cubicBezTo>
                  <a:cubicBezTo>
                    <a:pt x="20894" y="4398"/>
                    <a:pt x="20817" y="4494"/>
                    <a:pt x="20779" y="4609"/>
                  </a:cubicBezTo>
                  <a:cubicBezTo>
                    <a:pt x="20721" y="4705"/>
                    <a:pt x="20798" y="4801"/>
                    <a:pt x="20875" y="4859"/>
                  </a:cubicBezTo>
                  <a:cubicBezTo>
                    <a:pt x="20888" y="4859"/>
                    <a:pt x="20900" y="4867"/>
                    <a:pt x="20919" y="4867"/>
                  </a:cubicBezTo>
                  <a:cubicBezTo>
                    <a:pt x="20928" y="4867"/>
                    <a:pt x="20939" y="4865"/>
                    <a:pt x="20952" y="4859"/>
                  </a:cubicBezTo>
                  <a:cubicBezTo>
                    <a:pt x="20961" y="4868"/>
                    <a:pt x="20976" y="4873"/>
                    <a:pt x="20992" y="4873"/>
                  </a:cubicBezTo>
                  <a:cubicBezTo>
                    <a:pt x="21009" y="4873"/>
                    <a:pt x="21028" y="4868"/>
                    <a:pt x="21048" y="4859"/>
                  </a:cubicBezTo>
                  <a:cubicBezTo>
                    <a:pt x="21201" y="4763"/>
                    <a:pt x="21374" y="4686"/>
                    <a:pt x="21547" y="4609"/>
                  </a:cubicBezTo>
                  <a:cubicBezTo>
                    <a:pt x="21758" y="4513"/>
                    <a:pt x="21969" y="4436"/>
                    <a:pt x="22200" y="4398"/>
                  </a:cubicBezTo>
                  <a:cubicBezTo>
                    <a:pt x="22507" y="4302"/>
                    <a:pt x="22834" y="4244"/>
                    <a:pt x="23179" y="4225"/>
                  </a:cubicBezTo>
                  <a:cubicBezTo>
                    <a:pt x="23314" y="4225"/>
                    <a:pt x="23448" y="4244"/>
                    <a:pt x="23582" y="4283"/>
                  </a:cubicBezTo>
                  <a:cubicBezTo>
                    <a:pt x="23659" y="4302"/>
                    <a:pt x="23736" y="4321"/>
                    <a:pt x="23774" y="4340"/>
                  </a:cubicBezTo>
                  <a:cubicBezTo>
                    <a:pt x="23832" y="4379"/>
                    <a:pt x="23871" y="4398"/>
                    <a:pt x="23890" y="4436"/>
                  </a:cubicBezTo>
                  <a:cubicBezTo>
                    <a:pt x="23928" y="4475"/>
                    <a:pt x="23967" y="4513"/>
                    <a:pt x="23986" y="4571"/>
                  </a:cubicBezTo>
                  <a:lnTo>
                    <a:pt x="24063" y="4705"/>
                  </a:lnTo>
                  <a:cubicBezTo>
                    <a:pt x="24082" y="4782"/>
                    <a:pt x="24082" y="4878"/>
                    <a:pt x="24082" y="4955"/>
                  </a:cubicBezTo>
                  <a:cubicBezTo>
                    <a:pt x="24082" y="5089"/>
                    <a:pt x="24063" y="5262"/>
                    <a:pt x="24024" y="5397"/>
                  </a:cubicBezTo>
                  <a:cubicBezTo>
                    <a:pt x="23986" y="5454"/>
                    <a:pt x="24043" y="5531"/>
                    <a:pt x="24063" y="5550"/>
                  </a:cubicBezTo>
                  <a:cubicBezTo>
                    <a:pt x="24103" y="5564"/>
                    <a:pt x="24134" y="5577"/>
                    <a:pt x="24170" y="5577"/>
                  </a:cubicBezTo>
                  <a:cubicBezTo>
                    <a:pt x="24184" y="5577"/>
                    <a:pt x="24199" y="5575"/>
                    <a:pt x="24216" y="5569"/>
                  </a:cubicBezTo>
                  <a:cubicBezTo>
                    <a:pt x="24351" y="5493"/>
                    <a:pt x="24504" y="5454"/>
                    <a:pt x="24639" y="5435"/>
                  </a:cubicBezTo>
                  <a:cubicBezTo>
                    <a:pt x="24984" y="5339"/>
                    <a:pt x="25292" y="5281"/>
                    <a:pt x="25656" y="5281"/>
                  </a:cubicBezTo>
                  <a:cubicBezTo>
                    <a:pt x="25772" y="5281"/>
                    <a:pt x="25906" y="5281"/>
                    <a:pt x="26041" y="5339"/>
                  </a:cubicBezTo>
                  <a:cubicBezTo>
                    <a:pt x="26079" y="5358"/>
                    <a:pt x="26137" y="5358"/>
                    <a:pt x="26175" y="5377"/>
                  </a:cubicBezTo>
                  <a:cubicBezTo>
                    <a:pt x="26194" y="5397"/>
                    <a:pt x="26233" y="5397"/>
                    <a:pt x="26252" y="5435"/>
                  </a:cubicBezTo>
                  <a:lnTo>
                    <a:pt x="26290" y="5473"/>
                  </a:lnTo>
                  <a:cubicBezTo>
                    <a:pt x="26290" y="5512"/>
                    <a:pt x="26329" y="5531"/>
                    <a:pt x="26329" y="5550"/>
                  </a:cubicBezTo>
                  <a:cubicBezTo>
                    <a:pt x="26329" y="5569"/>
                    <a:pt x="26329" y="5627"/>
                    <a:pt x="26348" y="5646"/>
                  </a:cubicBezTo>
                  <a:cubicBezTo>
                    <a:pt x="26348" y="5742"/>
                    <a:pt x="26329" y="5857"/>
                    <a:pt x="26290" y="5953"/>
                  </a:cubicBezTo>
                  <a:lnTo>
                    <a:pt x="26290" y="6049"/>
                  </a:lnTo>
                  <a:cubicBezTo>
                    <a:pt x="26329" y="6107"/>
                    <a:pt x="26348" y="6126"/>
                    <a:pt x="26386" y="6145"/>
                  </a:cubicBezTo>
                  <a:lnTo>
                    <a:pt x="26444" y="6145"/>
                  </a:lnTo>
                  <a:cubicBezTo>
                    <a:pt x="26463" y="6165"/>
                    <a:pt x="26521" y="6165"/>
                    <a:pt x="26540" y="6165"/>
                  </a:cubicBezTo>
                  <a:cubicBezTo>
                    <a:pt x="26578" y="6165"/>
                    <a:pt x="26636" y="6145"/>
                    <a:pt x="26655" y="6107"/>
                  </a:cubicBezTo>
                  <a:lnTo>
                    <a:pt x="26713" y="6049"/>
                  </a:lnTo>
                  <a:cubicBezTo>
                    <a:pt x="26828" y="5953"/>
                    <a:pt x="26943" y="5857"/>
                    <a:pt x="27097" y="5781"/>
                  </a:cubicBezTo>
                  <a:cubicBezTo>
                    <a:pt x="27212" y="5742"/>
                    <a:pt x="27308" y="5685"/>
                    <a:pt x="27423" y="5665"/>
                  </a:cubicBezTo>
                  <a:cubicBezTo>
                    <a:pt x="27538" y="5646"/>
                    <a:pt x="27673" y="5646"/>
                    <a:pt x="27788" y="5646"/>
                  </a:cubicBezTo>
                  <a:cubicBezTo>
                    <a:pt x="27903" y="5646"/>
                    <a:pt x="28057" y="5685"/>
                    <a:pt x="28172" y="5723"/>
                  </a:cubicBezTo>
                  <a:cubicBezTo>
                    <a:pt x="28307" y="5761"/>
                    <a:pt x="28479" y="5838"/>
                    <a:pt x="28595" y="5934"/>
                  </a:cubicBezTo>
                  <a:cubicBezTo>
                    <a:pt x="28729" y="6030"/>
                    <a:pt x="28844" y="6126"/>
                    <a:pt x="28940" y="6222"/>
                  </a:cubicBezTo>
                  <a:cubicBezTo>
                    <a:pt x="29036" y="6318"/>
                    <a:pt x="29113" y="6434"/>
                    <a:pt x="29151" y="6549"/>
                  </a:cubicBezTo>
                  <a:cubicBezTo>
                    <a:pt x="29164" y="6585"/>
                    <a:pt x="29191" y="6599"/>
                    <a:pt x="29220" y="6599"/>
                  </a:cubicBezTo>
                  <a:cubicBezTo>
                    <a:pt x="29236" y="6599"/>
                    <a:pt x="29253" y="6594"/>
                    <a:pt x="29267" y="6587"/>
                  </a:cubicBezTo>
                  <a:cubicBezTo>
                    <a:pt x="29420" y="6491"/>
                    <a:pt x="29420" y="6434"/>
                    <a:pt x="29401" y="6395"/>
                  </a:cubicBezTo>
                  <a:cubicBezTo>
                    <a:pt x="29248" y="6126"/>
                    <a:pt x="29075" y="5915"/>
                    <a:pt x="28844" y="5723"/>
                  </a:cubicBezTo>
                  <a:cubicBezTo>
                    <a:pt x="28748" y="5627"/>
                    <a:pt x="28633" y="5550"/>
                    <a:pt x="28499" y="5473"/>
                  </a:cubicBezTo>
                  <a:cubicBezTo>
                    <a:pt x="28383" y="5416"/>
                    <a:pt x="28230" y="5358"/>
                    <a:pt x="28095" y="5320"/>
                  </a:cubicBezTo>
                  <a:cubicBezTo>
                    <a:pt x="27980" y="5262"/>
                    <a:pt x="27826" y="5262"/>
                    <a:pt x="27692" y="5262"/>
                  </a:cubicBezTo>
                  <a:lnTo>
                    <a:pt x="27634" y="5262"/>
                  </a:lnTo>
                  <a:cubicBezTo>
                    <a:pt x="27500" y="5262"/>
                    <a:pt x="27385" y="5281"/>
                    <a:pt x="27231" y="5320"/>
                  </a:cubicBezTo>
                  <a:cubicBezTo>
                    <a:pt x="27097" y="5339"/>
                    <a:pt x="26962" y="5397"/>
                    <a:pt x="26828" y="5454"/>
                  </a:cubicBezTo>
                  <a:cubicBezTo>
                    <a:pt x="26770" y="5473"/>
                    <a:pt x="26751" y="5512"/>
                    <a:pt x="26713" y="5531"/>
                  </a:cubicBezTo>
                  <a:lnTo>
                    <a:pt x="26713" y="5454"/>
                  </a:lnTo>
                  <a:cubicBezTo>
                    <a:pt x="26713" y="5377"/>
                    <a:pt x="26674" y="5339"/>
                    <a:pt x="26655" y="5281"/>
                  </a:cubicBezTo>
                  <a:cubicBezTo>
                    <a:pt x="26636" y="5224"/>
                    <a:pt x="26578" y="5166"/>
                    <a:pt x="26540" y="5108"/>
                  </a:cubicBezTo>
                  <a:cubicBezTo>
                    <a:pt x="26444" y="5051"/>
                    <a:pt x="26348" y="4974"/>
                    <a:pt x="26233" y="4955"/>
                  </a:cubicBezTo>
                  <a:cubicBezTo>
                    <a:pt x="26079" y="4897"/>
                    <a:pt x="25944" y="4878"/>
                    <a:pt x="25791" y="4878"/>
                  </a:cubicBezTo>
                  <a:cubicBezTo>
                    <a:pt x="25484" y="4878"/>
                    <a:pt x="25176" y="4897"/>
                    <a:pt x="24888" y="4974"/>
                  </a:cubicBezTo>
                  <a:cubicBezTo>
                    <a:pt x="24735" y="4993"/>
                    <a:pt x="24600" y="5051"/>
                    <a:pt x="24466" y="5089"/>
                  </a:cubicBezTo>
                  <a:lnTo>
                    <a:pt x="24447" y="5089"/>
                  </a:lnTo>
                  <a:cubicBezTo>
                    <a:pt x="24466" y="4974"/>
                    <a:pt x="24466" y="4859"/>
                    <a:pt x="24447" y="4724"/>
                  </a:cubicBezTo>
                  <a:cubicBezTo>
                    <a:pt x="24427" y="4571"/>
                    <a:pt x="24370" y="4417"/>
                    <a:pt x="24274" y="4283"/>
                  </a:cubicBezTo>
                  <a:cubicBezTo>
                    <a:pt x="24216" y="4148"/>
                    <a:pt x="24063" y="4052"/>
                    <a:pt x="23947" y="4014"/>
                  </a:cubicBezTo>
                  <a:cubicBezTo>
                    <a:pt x="23794" y="3937"/>
                    <a:pt x="23659" y="3918"/>
                    <a:pt x="23506" y="3899"/>
                  </a:cubicBezTo>
                  <a:lnTo>
                    <a:pt x="23314" y="3899"/>
                  </a:lnTo>
                  <a:cubicBezTo>
                    <a:pt x="23218" y="3899"/>
                    <a:pt x="23102" y="3899"/>
                    <a:pt x="23006" y="3918"/>
                  </a:cubicBezTo>
                  <a:cubicBezTo>
                    <a:pt x="22814" y="3937"/>
                    <a:pt x="22641" y="3956"/>
                    <a:pt x="22488" y="4014"/>
                  </a:cubicBezTo>
                  <a:cubicBezTo>
                    <a:pt x="22142" y="4110"/>
                    <a:pt x="21777" y="4206"/>
                    <a:pt x="21470" y="4340"/>
                  </a:cubicBezTo>
                  <a:lnTo>
                    <a:pt x="21336" y="4417"/>
                  </a:lnTo>
                  <a:cubicBezTo>
                    <a:pt x="21336" y="4417"/>
                    <a:pt x="21336" y="4398"/>
                    <a:pt x="21355" y="4398"/>
                  </a:cubicBezTo>
                  <a:cubicBezTo>
                    <a:pt x="21374" y="4302"/>
                    <a:pt x="21432" y="4225"/>
                    <a:pt x="21451" y="4129"/>
                  </a:cubicBezTo>
                  <a:cubicBezTo>
                    <a:pt x="21528" y="3937"/>
                    <a:pt x="21585" y="3745"/>
                    <a:pt x="21643" y="3572"/>
                  </a:cubicBezTo>
                  <a:cubicBezTo>
                    <a:pt x="21720" y="3361"/>
                    <a:pt x="21777" y="3150"/>
                    <a:pt x="21835" y="2938"/>
                  </a:cubicBezTo>
                  <a:cubicBezTo>
                    <a:pt x="21950" y="2554"/>
                    <a:pt x="22046" y="2132"/>
                    <a:pt x="22065" y="1729"/>
                  </a:cubicBezTo>
                  <a:cubicBezTo>
                    <a:pt x="22104" y="1517"/>
                    <a:pt x="22104" y="1325"/>
                    <a:pt x="22046" y="1114"/>
                  </a:cubicBezTo>
                  <a:cubicBezTo>
                    <a:pt x="22027" y="922"/>
                    <a:pt x="21969" y="749"/>
                    <a:pt x="21873" y="576"/>
                  </a:cubicBezTo>
                  <a:cubicBezTo>
                    <a:pt x="21777" y="404"/>
                    <a:pt x="21643" y="269"/>
                    <a:pt x="21470" y="173"/>
                  </a:cubicBezTo>
                  <a:cubicBezTo>
                    <a:pt x="21374" y="116"/>
                    <a:pt x="21278" y="77"/>
                    <a:pt x="21182" y="58"/>
                  </a:cubicBezTo>
                  <a:cubicBezTo>
                    <a:pt x="21067" y="20"/>
                    <a:pt x="20952" y="0"/>
                    <a:pt x="20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4"/>
          <p:cNvGrpSpPr/>
          <p:nvPr/>
        </p:nvGrpSpPr>
        <p:grpSpPr>
          <a:xfrm flipH="1">
            <a:off x="227443" y="1233216"/>
            <a:ext cx="670499" cy="438524"/>
            <a:chOff x="7555450" y="377766"/>
            <a:chExt cx="670499" cy="438524"/>
          </a:xfrm>
        </p:grpSpPr>
        <p:sp>
          <p:nvSpPr>
            <p:cNvPr id="1991" name="Google Shape;1991;p5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4"/>
          <p:cNvGrpSpPr/>
          <p:nvPr/>
        </p:nvGrpSpPr>
        <p:grpSpPr>
          <a:xfrm>
            <a:off x="4029600" y="4035015"/>
            <a:ext cx="490228" cy="608811"/>
            <a:chOff x="7376250" y="1989890"/>
            <a:chExt cx="490228" cy="608811"/>
          </a:xfrm>
        </p:grpSpPr>
        <p:sp>
          <p:nvSpPr>
            <p:cNvPr id="1995" name="Google Shape;1995;p5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[hanhtrangso.nxbgd.vn] Kiến tạo tri thức mới 2_ GIF5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" y="959485"/>
            <a:ext cx="5076190" cy="2857500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grpSp>
        <p:nvGrpSpPr>
          <p:cNvPr id="603" name="Google Shape;603;p33"/>
          <p:cNvGrpSpPr/>
          <p:nvPr/>
        </p:nvGrpSpPr>
        <p:grpSpPr>
          <a:xfrm rot="1385271">
            <a:off x="-420129" y="1159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95645" y="570230"/>
            <a:ext cx="3251835" cy="3772535"/>
            <a:chOff x="9127" y="898"/>
            <a:chExt cx="5121" cy="5941"/>
          </a:xfrm>
        </p:grpSpPr>
        <p:sp>
          <p:nvSpPr>
            <p:cNvPr id="2653" name="Google Shape;2653;p65"/>
            <p:cNvSpPr/>
            <p:nvPr/>
          </p:nvSpPr>
          <p:spPr>
            <a:xfrm>
              <a:off x="9127" y="3566"/>
              <a:ext cx="5121" cy="32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5486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  <p:sp>
          <p:nvSpPr>
            <p:cNvPr id="2667" name="Google Shape;2667;p65"/>
            <p:cNvSpPr/>
            <p:nvPr/>
          </p:nvSpPr>
          <p:spPr>
            <a:xfrm flipH="1">
              <a:off x="10102" y="898"/>
              <a:ext cx="3189" cy="1746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Chơi cùng bạn</a:t>
              </a:r>
            </a:p>
          </p:txBody>
        </p:sp>
        <p:cxnSp>
          <p:nvCxnSpPr>
            <p:cNvPr id="2696" name="Google Shape;2696;p65"/>
            <p:cNvCxnSpPr/>
            <p:nvPr/>
          </p:nvCxnSpPr>
          <p:spPr>
            <a:xfrm flipH="1">
              <a:off x="9695" y="1782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5" name="Google Shape;2696;p65"/>
            <p:cNvCxnSpPr/>
            <p:nvPr/>
          </p:nvCxnSpPr>
          <p:spPr>
            <a:xfrm>
              <a:off x="13324" y="1827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2" name="Text Box 0"/>
          <p:cNvSpPr txBox="1"/>
          <p:nvPr/>
        </p:nvSpPr>
        <p:spPr>
          <a:xfrm>
            <a:off x="5935980" y="2651125"/>
            <a:ext cx="31115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Bản thân thấy vui vẻ hơn.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3" name="Google Shape;1923;p54"/>
          <p:cNvGrpSpPr/>
          <p:nvPr/>
        </p:nvGrpSpPr>
        <p:grpSpPr>
          <a:xfrm>
            <a:off x="305435" y="842010"/>
            <a:ext cx="5357495" cy="3724275"/>
            <a:chOff x="4194275" y="1132225"/>
            <a:chExt cx="4262058" cy="2995974"/>
          </a:xfrm>
        </p:grpSpPr>
        <p:sp>
          <p:nvSpPr>
            <p:cNvPr id="1924" name="Google Shape;1924;p54"/>
            <p:cNvSpPr/>
            <p:nvPr/>
          </p:nvSpPr>
          <p:spPr>
            <a:xfrm>
              <a:off x="5812789" y="3604412"/>
              <a:ext cx="1111940" cy="523776"/>
            </a:xfrm>
            <a:custGeom>
              <a:avLst/>
              <a:gdLst/>
              <a:ahLst/>
              <a:cxnLst/>
              <a:rect l="l" t="t" r="r" b="b"/>
              <a:pathLst>
                <a:path w="14652" h="6902" extrusionOk="0">
                  <a:moveTo>
                    <a:pt x="1570" y="1"/>
                  </a:moveTo>
                  <a:lnTo>
                    <a:pt x="1258" y="1372"/>
                  </a:lnTo>
                  <a:lnTo>
                    <a:pt x="0" y="6902"/>
                  </a:lnTo>
                  <a:lnTo>
                    <a:pt x="14651" y="6902"/>
                  </a:lnTo>
                  <a:lnTo>
                    <a:pt x="13394" y="1372"/>
                  </a:lnTo>
                  <a:lnTo>
                    <a:pt x="130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4"/>
            <p:cNvSpPr/>
            <p:nvPr/>
          </p:nvSpPr>
          <p:spPr>
            <a:xfrm>
              <a:off x="5911281" y="3609400"/>
              <a:ext cx="917193" cy="112284"/>
            </a:xfrm>
            <a:custGeom>
              <a:avLst/>
              <a:gdLst/>
              <a:ahLst/>
              <a:cxnLst/>
              <a:rect l="l" t="t" r="r" b="b"/>
              <a:pathLst>
                <a:path w="12137" h="1372" extrusionOk="0">
                  <a:moveTo>
                    <a:pt x="313" y="1"/>
                  </a:moveTo>
                  <a:lnTo>
                    <a:pt x="1" y="1372"/>
                  </a:lnTo>
                  <a:lnTo>
                    <a:pt x="12137" y="1372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4"/>
            <p:cNvSpPr/>
            <p:nvPr/>
          </p:nvSpPr>
          <p:spPr>
            <a:xfrm>
              <a:off x="5506268" y="3978777"/>
              <a:ext cx="1724904" cy="149422"/>
            </a:xfrm>
            <a:custGeom>
              <a:avLst/>
              <a:gdLst/>
              <a:ahLst/>
              <a:cxnLst/>
              <a:rect l="l" t="t" r="r" b="b"/>
              <a:pathLst>
                <a:path w="22729" h="1969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961"/>
                  </a:lnTo>
                  <a:cubicBezTo>
                    <a:pt x="1" y="1965"/>
                    <a:pt x="5" y="1969"/>
                    <a:pt x="10" y="1969"/>
                  </a:cubicBezTo>
                  <a:lnTo>
                    <a:pt x="22719" y="1969"/>
                  </a:lnTo>
                  <a:cubicBezTo>
                    <a:pt x="22725" y="1969"/>
                    <a:pt x="22729" y="1965"/>
                    <a:pt x="22729" y="1961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4"/>
            <p:cNvSpPr/>
            <p:nvPr/>
          </p:nvSpPr>
          <p:spPr>
            <a:xfrm>
              <a:off x="5506268" y="3978777"/>
              <a:ext cx="1724904" cy="117170"/>
            </a:xfrm>
            <a:custGeom>
              <a:avLst/>
              <a:gdLst/>
              <a:ahLst/>
              <a:cxnLst/>
              <a:rect l="l" t="t" r="r" b="b"/>
              <a:pathLst>
                <a:path w="22729" h="1544" extrusionOk="0">
                  <a:moveTo>
                    <a:pt x="10" y="0"/>
                  </a:moveTo>
                  <a:cubicBezTo>
                    <a:pt x="5" y="0"/>
                    <a:pt x="1" y="4"/>
                    <a:pt x="1" y="10"/>
                  </a:cubicBezTo>
                  <a:lnTo>
                    <a:pt x="1" y="1535"/>
                  </a:lnTo>
                  <a:cubicBezTo>
                    <a:pt x="1" y="1540"/>
                    <a:pt x="5" y="1543"/>
                    <a:pt x="10" y="1543"/>
                  </a:cubicBezTo>
                  <a:lnTo>
                    <a:pt x="22719" y="1543"/>
                  </a:lnTo>
                  <a:cubicBezTo>
                    <a:pt x="22725" y="1543"/>
                    <a:pt x="22729" y="1540"/>
                    <a:pt x="22729" y="1535"/>
                  </a:cubicBezTo>
                  <a:lnTo>
                    <a:pt x="22729" y="10"/>
                  </a:lnTo>
                  <a:cubicBezTo>
                    <a:pt x="22728" y="4"/>
                    <a:pt x="22725" y="0"/>
                    <a:pt x="22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4"/>
            <p:cNvSpPr/>
            <p:nvPr/>
          </p:nvSpPr>
          <p:spPr>
            <a:xfrm>
              <a:off x="4194275" y="1132225"/>
              <a:ext cx="4262058" cy="2506185"/>
            </a:xfrm>
            <a:custGeom>
              <a:avLst/>
              <a:gdLst/>
              <a:ahLst/>
              <a:cxnLst/>
              <a:rect l="l" t="t" r="r" b="b"/>
              <a:pathLst>
                <a:path w="56161" h="33025" extrusionOk="0">
                  <a:moveTo>
                    <a:pt x="1905" y="0"/>
                  </a:moveTo>
                  <a:cubicBezTo>
                    <a:pt x="854" y="0"/>
                    <a:pt x="1" y="854"/>
                    <a:pt x="1" y="1906"/>
                  </a:cubicBezTo>
                  <a:lnTo>
                    <a:pt x="1" y="31120"/>
                  </a:lnTo>
                  <a:cubicBezTo>
                    <a:pt x="1" y="32171"/>
                    <a:pt x="854" y="33025"/>
                    <a:pt x="1905" y="33025"/>
                  </a:cubicBezTo>
                  <a:lnTo>
                    <a:pt x="54255" y="33025"/>
                  </a:lnTo>
                  <a:cubicBezTo>
                    <a:pt x="55306" y="33025"/>
                    <a:pt x="56161" y="32171"/>
                    <a:pt x="56161" y="31120"/>
                  </a:cubicBezTo>
                  <a:lnTo>
                    <a:pt x="56161" y="1906"/>
                  </a:lnTo>
                  <a:cubicBezTo>
                    <a:pt x="56161" y="854"/>
                    <a:pt x="55306" y="0"/>
                    <a:pt x="54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0" name="Google Shape;1930;p54"/>
          <p:cNvSpPr/>
          <p:nvPr/>
        </p:nvSpPr>
        <p:spPr>
          <a:xfrm rot="813408">
            <a:off x="7803813" y="195638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1" y="1"/>
                </a:moveTo>
                <a:lnTo>
                  <a:pt x="1" y="1"/>
                </a:lnTo>
                <a:lnTo>
                  <a:pt x="27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54"/>
          <p:cNvSpPr/>
          <p:nvPr/>
        </p:nvSpPr>
        <p:spPr>
          <a:xfrm rot="813408">
            <a:off x="7959937" y="2402617"/>
            <a:ext cx="675" cy="2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54"/>
          <p:cNvSpPr/>
          <p:nvPr/>
        </p:nvSpPr>
        <p:spPr>
          <a:xfrm rot="813408">
            <a:off x="7956136" y="2033114"/>
            <a:ext cx="25" cy="675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54"/>
          <p:cNvSpPr/>
          <p:nvPr/>
        </p:nvSpPr>
        <p:spPr>
          <a:xfrm flipH="1">
            <a:off x="7518350" y="4752671"/>
            <a:ext cx="770575" cy="228173"/>
          </a:xfrm>
          <a:custGeom>
            <a:avLst/>
            <a:gdLst/>
            <a:ahLst/>
            <a:cxnLst/>
            <a:rect l="l" t="t" r="r" b="b"/>
            <a:pathLst>
              <a:path w="9949" h="2989" extrusionOk="0">
                <a:moveTo>
                  <a:pt x="8508" y="2009"/>
                </a:moveTo>
                <a:cubicBezTo>
                  <a:pt x="8508" y="2009"/>
                  <a:pt x="8527" y="2009"/>
                  <a:pt x="8527" y="2028"/>
                </a:cubicBezTo>
                <a:cubicBezTo>
                  <a:pt x="8527" y="2009"/>
                  <a:pt x="8527" y="2009"/>
                  <a:pt x="8508" y="2009"/>
                </a:cubicBezTo>
                <a:close/>
                <a:moveTo>
                  <a:pt x="4425" y="1"/>
                </a:moveTo>
                <a:cubicBezTo>
                  <a:pt x="4386" y="1"/>
                  <a:pt x="4354" y="5"/>
                  <a:pt x="4322" y="12"/>
                </a:cubicBezTo>
                <a:cubicBezTo>
                  <a:pt x="4187" y="50"/>
                  <a:pt x="4033" y="88"/>
                  <a:pt x="3899" y="127"/>
                </a:cubicBezTo>
                <a:cubicBezTo>
                  <a:pt x="3438" y="300"/>
                  <a:pt x="3035" y="588"/>
                  <a:pt x="2670" y="933"/>
                </a:cubicBezTo>
                <a:cubicBezTo>
                  <a:pt x="2478" y="1125"/>
                  <a:pt x="2286" y="1337"/>
                  <a:pt x="2152" y="1548"/>
                </a:cubicBezTo>
                <a:lnTo>
                  <a:pt x="1921" y="1913"/>
                </a:lnTo>
                <a:cubicBezTo>
                  <a:pt x="1902" y="1990"/>
                  <a:pt x="1863" y="2028"/>
                  <a:pt x="1825" y="2105"/>
                </a:cubicBezTo>
                <a:cubicBezTo>
                  <a:pt x="1710" y="1894"/>
                  <a:pt x="1575" y="1721"/>
                  <a:pt x="1345" y="1605"/>
                </a:cubicBezTo>
                <a:cubicBezTo>
                  <a:pt x="1236" y="1529"/>
                  <a:pt x="1114" y="1496"/>
                  <a:pt x="990" y="1496"/>
                </a:cubicBezTo>
                <a:cubicBezTo>
                  <a:pt x="897" y="1496"/>
                  <a:pt x="802" y="1515"/>
                  <a:pt x="711" y="1548"/>
                </a:cubicBezTo>
                <a:cubicBezTo>
                  <a:pt x="481" y="1625"/>
                  <a:pt x="289" y="1817"/>
                  <a:pt x="193" y="2009"/>
                </a:cubicBezTo>
                <a:cubicBezTo>
                  <a:pt x="58" y="2278"/>
                  <a:pt x="1" y="2604"/>
                  <a:pt x="58" y="2911"/>
                </a:cubicBezTo>
                <a:cubicBezTo>
                  <a:pt x="58" y="2969"/>
                  <a:pt x="78" y="2988"/>
                  <a:pt x="135" y="2988"/>
                </a:cubicBezTo>
                <a:cubicBezTo>
                  <a:pt x="154" y="2988"/>
                  <a:pt x="193" y="2969"/>
                  <a:pt x="193" y="2911"/>
                </a:cubicBezTo>
                <a:cubicBezTo>
                  <a:pt x="174" y="2777"/>
                  <a:pt x="174" y="2662"/>
                  <a:pt x="193" y="2508"/>
                </a:cubicBezTo>
                <a:lnTo>
                  <a:pt x="193" y="2527"/>
                </a:lnTo>
                <a:cubicBezTo>
                  <a:pt x="231" y="2412"/>
                  <a:pt x="250" y="2297"/>
                  <a:pt x="289" y="2201"/>
                </a:cubicBezTo>
                <a:lnTo>
                  <a:pt x="289" y="2220"/>
                </a:lnTo>
                <a:cubicBezTo>
                  <a:pt x="346" y="2124"/>
                  <a:pt x="366" y="2047"/>
                  <a:pt x="442" y="1990"/>
                </a:cubicBezTo>
                <a:lnTo>
                  <a:pt x="577" y="1836"/>
                </a:lnTo>
                <a:cubicBezTo>
                  <a:pt x="634" y="1798"/>
                  <a:pt x="673" y="1759"/>
                  <a:pt x="750" y="1740"/>
                </a:cubicBezTo>
                <a:cubicBezTo>
                  <a:pt x="807" y="1721"/>
                  <a:pt x="846" y="1721"/>
                  <a:pt x="922" y="1701"/>
                </a:cubicBezTo>
                <a:lnTo>
                  <a:pt x="1095" y="1701"/>
                </a:lnTo>
                <a:cubicBezTo>
                  <a:pt x="1134" y="1701"/>
                  <a:pt x="1211" y="1721"/>
                  <a:pt x="1249" y="1740"/>
                </a:cubicBezTo>
                <a:cubicBezTo>
                  <a:pt x="1307" y="1759"/>
                  <a:pt x="1345" y="1798"/>
                  <a:pt x="1403" y="1836"/>
                </a:cubicBezTo>
                <a:cubicBezTo>
                  <a:pt x="1479" y="1894"/>
                  <a:pt x="1537" y="1951"/>
                  <a:pt x="1595" y="2028"/>
                </a:cubicBezTo>
                <a:cubicBezTo>
                  <a:pt x="1671" y="2143"/>
                  <a:pt x="1729" y="2239"/>
                  <a:pt x="1787" y="2393"/>
                </a:cubicBezTo>
                <a:lnTo>
                  <a:pt x="1787" y="2412"/>
                </a:lnTo>
                <a:cubicBezTo>
                  <a:pt x="1806" y="2431"/>
                  <a:pt x="1806" y="2470"/>
                  <a:pt x="1863" y="2489"/>
                </a:cubicBezTo>
                <a:cubicBezTo>
                  <a:pt x="1902" y="2489"/>
                  <a:pt x="1959" y="2489"/>
                  <a:pt x="1979" y="2431"/>
                </a:cubicBezTo>
                <a:cubicBezTo>
                  <a:pt x="2056" y="2297"/>
                  <a:pt x="2113" y="2182"/>
                  <a:pt x="2190" y="2028"/>
                </a:cubicBezTo>
                <a:cubicBezTo>
                  <a:pt x="2267" y="1913"/>
                  <a:pt x="2344" y="1798"/>
                  <a:pt x="2440" y="1663"/>
                </a:cubicBezTo>
                <a:cubicBezTo>
                  <a:pt x="2632" y="1413"/>
                  <a:pt x="2862" y="1164"/>
                  <a:pt x="3131" y="972"/>
                </a:cubicBezTo>
                <a:cubicBezTo>
                  <a:pt x="3131" y="972"/>
                  <a:pt x="3150" y="972"/>
                  <a:pt x="3150" y="953"/>
                </a:cubicBezTo>
                <a:cubicBezTo>
                  <a:pt x="3400" y="780"/>
                  <a:pt x="3630" y="607"/>
                  <a:pt x="3899" y="511"/>
                </a:cubicBezTo>
                <a:cubicBezTo>
                  <a:pt x="4091" y="453"/>
                  <a:pt x="4283" y="376"/>
                  <a:pt x="4475" y="357"/>
                </a:cubicBezTo>
                <a:cubicBezTo>
                  <a:pt x="4533" y="338"/>
                  <a:pt x="4586" y="328"/>
                  <a:pt x="4638" y="328"/>
                </a:cubicBezTo>
                <a:cubicBezTo>
                  <a:pt x="4691" y="328"/>
                  <a:pt x="4744" y="338"/>
                  <a:pt x="4802" y="357"/>
                </a:cubicBezTo>
                <a:cubicBezTo>
                  <a:pt x="4878" y="357"/>
                  <a:pt x="4955" y="376"/>
                  <a:pt x="5032" y="396"/>
                </a:cubicBezTo>
                <a:cubicBezTo>
                  <a:pt x="5070" y="415"/>
                  <a:pt x="5090" y="453"/>
                  <a:pt x="5147" y="472"/>
                </a:cubicBezTo>
                <a:cubicBezTo>
                  <a:pt x="5166" y="492"/>
                  <a:pt x="5224" y="511"/>
                  <a:pt x="5243" y="568"/>
                </a:cubicBezTo>
                <a:cubicBezTo>
                  <a:pt x="5263" y="607"/>
                  <a:pt x="5282" y="664"/>
                  <a:pt x="5301" y="684"/>
                </a:cubicBezTo>
                <a:cubicBezTo>
                  <a:pt x="5339" y="761"/>
                  <a:pt x="5359" y="837"/>
                  <a:pt x="5359" y="895"/>
                </a:cubicBezTo>
                <a:cubicBezTo>
                  <a:pt x="5378" y="1049"/>
                  <a:pt x="5359" y="1183"/>
                  <a:pt x="5359" y="1337"/>
                </a:cubicBezTo>
                <a:cubicBezTo>
                  <a:pt x="5301" y="1625"/>
                  <a:pt x="5205" y="1913"/>
                  <a:pt x="5090" y="2201"/>
                </a:cubicBezTo>
                <a:cubicBezTo>
                  <a:pt x="5070" y="2278"/>
                  <a:pt x="5013" y="2335"/>
                  <a:pt x="4994" y="2412"/>
                </a:cubicBezTo>
                <a:cubicBezTo>
                  <a:pt x="4974" y="2431"/>
                  <a:pt x="4974" y="2489"/>
                  <a:pt x="4974" y="2508"/>
                </a:cubicBezTo>
                <a:cubicBezTo>
                  <a:pt x="4974" y="2566"/>
                  <a:pt x="4994" y="2623"/>
                  <a:pt x="5051" y="2662"/>
                </a:cubicBezTo>
                <a:cubicBezTo>
                  <a:pt x="5083" y="2693"/>
                  <a:pt x="5126" y="2708"/>
                  <a:pt x="5175" y="2708"/>
                </a:cubicBezTo>
                <a:cubicBezTo>
                  <a:pt x="5215" y="2708"/>
                  <a:pt x="5258" y="2698"/>
                  <a:pt x="5301" y="2681"/>
                </a:cubicBezTo>
                <a:cubicBezTo>
                  <a:pt x="5474" y="2585"/>
                  <a:pt x="5627" y="2508"/>
                  <a:pt x="5781" y="2431"/>
                </a:cubicBezTo>
                <a:cubicBezTo>
                  <a:pt x="5877" y="2393"/>
                  <a:pt x="5954" y="2374"/>
                  <a:pt x="6050" y="2316"/>
                </a:cubicBezTo>
                <a:lnTo>
                  <a:pt x="6088" y="2316"/>
                </a:lnTo>
                <a:cubicBezTo>
                  <a:pt x="6088" y="2316"/>
                  <a:pt x="6107" y="2316"/>
                  <a:pt x="6107" y="2297"/>
                </a:cubicBezTo>
                <a:cubicBezTo>
                  <a:pt x="6530" y="2105"/>
                  <a:pt x="6991" y="1990"/>
                  <a:pt x="7471" y="1913"/>
                </a:cubicBezTo>
                <a:cubicBezTo>
                  <a:pt x="7596" y="1903"/>
                  <a:pt x="7716" y="1898"/>
                  <a:pt x="7836" y="1898"/>
                </a:cubicBezTo>
                <a:cubicBezTo>
                  <a:pt x="7956" y="1898"/>
                  <a:pt x="8076" y="1903"/>
                  <a:pt x="8201" y="1913"/>
                </a:cubicBezTo>
                <a:cubicBezTo>
                  <a:pt x="8354" y="1932"/>
                  <a:pt x="8527" y="1990"/>
                  <a:pt x="8700" y="2028"/>
                </a:cubicBezTo>
                <a:cubicBezTo>
                  <a:pt x="8815" y="2086"/>
                  <a:pt x="8930" y="2143"/>
                  <a:pt x="9065" y="2239"/>
                </a:cubicBezTo>
                <a:cubicBezTo>
                  <a:pt x="9161" y="2335"/>
                  <a:pt x="9257" y="2412"/>
                  <a:pt x="9353" y="2527"/>
                </a:cubicBezTo>
                <a:cubicBezTo>
                  <a:pt x="9372" y="2585"/>
                  <a:pt x="9391" y="2604"/>
                  <a:pt x="9410" y="2662"/>
                </a:cubicBezTo>
                <a:cubicBezTo>
                  <a:pt x="9468" y="2700"/>
                  <a:pt x="9506" y="2758"/>
                  <a:pt x="9583" y="2777"/>
                </a:cubicBezTo>
                <a:cubicBezTo>
                  <a:pt x="9606" y="2783"/>
                  <a:pt x="9628" y="2785"/>
                  <a:pt x="9650" y="2785"/>
                </a:cubicBezTo>
                <a:cubicBezTo>
                  <a:pt x="9703" y="2785"/>
                  <a:pt x="9754" y="2771"/>
                  <a:pt x="9795" y="2758"/>
                </a:cubicBezTo>
                <a:cubicBezTo>
                  <a:pt x="9852" y="2719"/>
                  <a:pt x="9891" y="2662"/>
                  <a:pt x="9929" y="2585"/>
                </a:cubicBezTo>
                <a:cubicBezTo>
                  <a:pt x="9948" y="2508"/>
                  <a:pt x="9948" y="2431"/>
                  <a:pt x="9891" y="2374"/>
                </a:cubicBezTo>
                <a:cubicBezTo>
                  <a:pt x="9756" y="2182"/>
                  <a:pt x="9603" y="2009"/>
                  <a:pt x="9449" y="1855"/>
                </a:cubicBezTo>
                <a:cubicBezTo>
                  <a:pt x="9353" y="1798"/>
                  <a:pt x="9276" y="1740"/>
                  <a:pt x="9180" y="1663"/>
                </a:cubicBezTo>
                <a:cubicBezTo>
                  <a:pt x="9084" y="1625"/>
                  <a:pt x="8969" y="1567"/>
                  <a:pt x="8873" y="1529"/>
                </a:cubicBezTo>
                <a:cubicBezTo>
                  <a:pt x="8662" y="1452"/>
                  <a:pt x="8450" y="1413"/>
                  <a:pt x="8239" y="1375"/>
                </a:cubicBezTo>
                <a:cubicBezTo>
                  <a:pt x="8133" y="1365"/>
                  <a:pt x="8023" y="1361"/>
                  <a:pt x="7913" y="1361"/>
                </a:cubicBezTo>
                <a:cubicBezTo>
                  <a:pt x="7802" y="1361"/>
                  <a:pt x="7692" y="1365"/>
                  <a:pt x="7586" y="1375"/>
                </a:cubicBezTo>
                <a:cubicBezTo>
                  <a:pt x="7164" y="1433"/>
                  <a:pt x="6722" y="1548"/>
                  <a:pt x="6299" y="1721"/>
                </a:cubicBezTo>
                <a:cubicBezTo>
                  <a:pt x="6088" y="1798"/>
                  <a:pt x="5896" y="1894"/>
                  <a:pt x="5704" y="1990"/>
                </a:cubicBezTo>
                <a:cubicBezTo>
                  <a:pt x="5704" y="1990"/>
                  <a:pt x="5676" y="1990"/>
                  <a:pt x="5668" y="2002"/>
                </a:cubicBezTo>
                <a:lnTo>
                  <a:pt x="5668" y="2002"/>
                </a:lnTo>
                <a:cubicBezTo>
                  <a:pt x="5744" y="1735"/>
                  <a:pt x="5820" y="1469"/>
                  <a:pt x="5839" y="1221"/>
                </a:cubicBezTo>
                <a:cubicBezTo>
                  <a:pt x="5839" y="1049"/>
                  <a:pt x="5839" y="876"/>
                  <a:pt x="5781" y="741"/>
                </a:cubicBezTo>
                <a:cubicBezTo>
                  <a:pt x="5762" y="664"/>
                  <a:pt x="5743" y="588"/>
                  <a:pt x="5723" y="549"/>
                </a:cubicBezTo>
                <a:cubicBezTo>
                  <a:pt x="5685" y="472"/>
                  <a:pt x="5647" y="415"/>
                  <a:pt x="5589" y="376"/>
                </a:cubicBezTo>
                <a:cubicBezTo>
                  <a:pt x="5531" y="280"/>
                  <a:pt x="5435" y="204"/>
                  <a:pt x="5301" y="165"/>
                </a:cubicBezTo>
                <a:cubicBezTo>
                  <a:pt x="5186" y="88"/>
                  <a:pt x="5051" y="69"/>
                  <a:pt x="4917" y="69"/>
                </a:cubicBezTo>
                <a:lnTo>
                  <a:pt x="4802" y="69"/>
                </a:lnTo>
                <a:cubicBezTo>
                  <a:pt x="4610" y="18"/>
                  <a:pt x="4503" y="1"/>
                  <a:pt x="4425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7" name="Google Shape;1987;p54"/>
          <p:cNvGrpSpPr/>
          <p:nvPr/>
        </p:nvGrpSpPr>
        <p:grpSpPr>
          <a:xfrm>
            <a:off x="-492423" y="4368241"/>
            <a:ext cx="2564445" cy="898340"/>
            <a:chOff x="-567123" y="4417591"/>
            <a:chExt cx="2564445" cy="898340"/>
          </a:xfrm>
        </p:grpSpPr>
        <p:sp>
          <p:nvSpPr>
            <p:cNvPr id="1988" name="Google Shape;1988;p54"/>
            <p:cNvSpPr/>
            <p:nvPr/>
          </p:nvSpPr>
          <p:spPr>
            <a:xfrm>
              <a:off x="-565468" y="4424298"/>
              <a:ext cx="2562790" cy="891632"/>
            </a:xfrm>
            <a:custGeom>
              <a:avLst/>
              <a:gdLst/>
              <a:ahLst/>
              <a:cxnLst/>
              <a:rect l="l" t="t" r="r" b="b"/>
              <a:pathLst>
                <a:path w="29421" h="10236" extrusionOk="0">
                  <a:moveTo>
                    <a:pt x="20664" y="0"/>
                  </a:moveTo>
                  <a:cubicBezTo>
                    <a:pt x="20568" y="0"/>
                    <a:pt x="20472" y="19"/>
                    <a:pt x="20376" y="58"/>
                  </a:cubicBezTo>
                  <a:cubicBezTo>
                    <a:pt x="20203" y="96"/>
                    <a:pt x="20049" y="173"/>
                    <a:pt x="19896" y="346"/>
                  </a:cubicBezTo>
                  <a:cubicBezTo>
                    <a:pt x="19723" y="461"/>
                    <a:pt x="19608" y="634"/>
                    <a:pt x="19492" y="787"/>
                  </a:cubicBezTo>
                  <a:cubicBezTo>
                    <a:pt x="19358" y="960"/>
                    <a:pt x="19243" y="1133"/>
                    <a:pt x="19127" y="1344"/>
                  </a:cubicBezTo>
                  <a:cubicBezTo>
                    <a:pt x="18916" y="1709"/>
                    <a:pt x="18743" y="2132"/>
                    <a:pt x="18532" y="2689"/>
                  </a:cubicBezTo>
                  <a:cubicBezTo>
                    <a:pt x="18475" y="2861"/>
                    <a:pt x="18398" y="2996"/>
                    <a:pt x="18359" y="3169"/>
                  </a:cubicBezTo>
                  <a:cubicBezTo>
                    <a:pt x="18302" y="2689"/>
                    <a:pt x="18244" y="2305"/>
                    <a:pt x="18110" y="1978"/>
                  </a:cubicBezTo>
                  <a:cubicBezTo>
                    <a:pt x="18052" y="1728"/>
                    <a:pt x="17956" y="1517"/>
                    <a:pt x="17822" y="1364"/>
                  </a:cubicBezTo>
                  <a:cubicBezTo>
                    <a:pt x="17764" y="1268"/>
                    <a:pt x="17687" y="1210"/>
                    <a:pt x="17610" y="1133"/>
                  </a:cubicBezTo>
                  <a:cubicBezTo>
                    <a:pt x="17572" y="1076"/>
                    <a:pt x="17514" y="1056"/>
                    <a:pt x="17476" y="1037"/>
                  </a:cubicBezTo>
                  <a:cubicBezTo>
                    <a:pt x="17418" y="1018"/>
                    <a:pt x="17341" y="980"/>
                    <a:pt x="17303" y="960"/>
                  </a:cubicBezTo>
                  <a:cubicBezTo>
                    <a:pt x="17207" y="922"/>
                    <a:pt x="17092" y="922"/>
                    <a:pt x="16996" y="922"/>
                  </a:cubicBezTo>
                  <a:lnTo>
                    <a:pt x="16938" y="922"/>
                  </a:lnTo>
                  <a:cubicBezTo>
                    <a:pt x="16842" y="922"/>
                    <a:pt x="16746" y="941"/>
                    <a:pt x="16650" y="960"/>
                  </a:cubicBezTo>
                  <a:cubicBezTo>
                    <a:pt x="16458" y="1018"/>
                    <a:pt x="16285" y="1133"/>
                    <a:pt x="16151" y="1268"/>
                  </a:cubicBezTo>
                  <a:cubicBezTo>
                    <a:pt x="15940" y="1517"/>
                    <a:pt x="15786" y="1882"/>
                    <a:pt x="15690" y="2362"/>
                  </a:cubicBezTo>
                  <a:cubicBezTo>
                    <a:pt x="15613" y="2765"/>
                    <a:pt x="15594" y="3226"/>
                    <a:pt x="15652" y="3764"/>
                  </a:cubicBezTo>
                  <a:cubicBezTo>
                    <a:pt x="15671" y="4129"/>
                    <a:pt x="15690" y="4532"/>
                    <a:pt x="15767" y="4974"/>
                  </a:cubicBezTo>
                  <a:cubicBezTo>
                    <a:pt x="15709" y="4955"/>
                    <a:pt x="15690" y="4955"/>
                    <a:pt x="15652" y="4916"/>
                  </a:cubicBezTo>
                  <a:cubicBezTo>
                    <a:pt x="15575" y="4897"/>
                    <a:pt x="15498" y="4897"/>
                    <a:pt x="15421" y="4878"/>
                  </a:cubicBezTo>
                  <a:lnTo>
                    <a:pt x="15306" y="4878"/>
                  </a:lnTo>
                  <a:cubicBezTo>
                    <a:pt x="15210" y="4878"/>
                    <a:pt x="15133" y="4897"/>
                    <a:pt x="15037" y="4897"/>
                  </a:cubicBezTo>
                  <a:cubicBezTo>
                    <a:pt x="14922" y="4916"/>
                    <a:pt x="14807" y="4974"/>
                    <a:pt x="14711" y="5012"/>
                  </a:cubicBezTo>
                  <a:cubicBezTo>
                    <a:pt x="14615" y="5070"/>
                    <a:pt x="14519" y="5108"/>
                    <a:pt x="14461" y="5185"/>
                  </a:cubicBezTo>
                  <a:lnTo>
                    <a:pt x="14461" y="5166"/>
                  </a:lnTo>
                  <a:cubicBezTo>
                    <a:pt x="14403" y="4993"/>
                    <a:pt x="14327" y="4878"/>
                    <a:pt x="14211" y="4763"/>
                  </a:cubicBezTo>
                  <a:cubicBezTo>
                    <a:pt x="14019" y="4571"/>
                    <a:pt x="13750" y="4436"/>
                    <a:pt x="13405" y="4436"/>
                  </a:cubicBezTo>
                  <a:lnTo>
                    <a:pt x="13386" y="4436"/>
                  </a:lnTo>
                  <a:cubicBezTo>
                    <a:pt x="13270" y="4436"/>
                    <a:pt x="13117" y="4475"/>
                    <a:pt x="12982" y="4513"/>
                  </a:cubicBezTo>
                  <a:cubicBezTo>
                    <a:pt x="12829" y="4571"/>
                    <a:pt x="12694" y="4609"/>
                    <a:pt x="12579" y="4705"/>
                  </a:cubicBezTo>
                  <a:cubicBezTo>
                    <a:pt x="12502" y="4763"/>
                    <a:pt x="12406" y="4820"/>
                    <a:pt x="12329" y="4878"/>
                  </a:cubicBezTo>
                  <a:cubicBezTo>
                    <a:pt x="12387" y="4455"/>
                    <a:pt x="12406" y="4148"/>
                    <a:pt x="12425" y="3841"/>
                  </a:cubicBezTo>
                  <a:cubicBezTo>
                    <a:pt x="12445" y="3169"/>
                    <a:pt x="12349" y="2669"/>
                    <a:pt x="12157" y="2228"/>
                  </a:cubicBezTo>
                  <a:cubicBezTo>
                    <a:pt x="12061" y="2016"/>
                    <a:pt x="11926" y="1824"/>
                    <a:pt x="11734" y="1690"/>
                  </a:cubicBezTo>
                  <a:cubicBezTo>
                    <a:pt x="11542" y="1536"/>
                    <a:pt x="11331" y="1460"/>
                    <a:pt x="11062" y="1440"/>
                  </a:cubicBezTo>
                  <a:lnTo>
                    <a:pt x="10966" y="1440"/>
                  </a:lnTo>
                  <a:cubicBezTo>
                    <a:pt x="10467" y="1440"/>
                    <a:pt x="10044" y="1824"/>
                    <a:pt x="9852" y="2074"/>
                  </a:cubicBezTo>
                  <a:cubicBezTo>
                    <a:pt x="9506" y="2497"/>
                    <a:pt x="9276" y="3034"/>
                    <a:pt x="9122" y="3438"/>
                  </a:cubicBezTo>
                  <a:cubicBezTo>
                    <a:pt x="9046" y="3649"/>
                    <a:pt x="8969" y="3860"/>
                    <a:pt x="8892" y="4110"/>
                  </a:cubicBezTo>
                  <a:cubicBezTo>
                    <a:pt x="8854" y="3918"/>
                    <a:pt x="8796" y="3726"/>
                    <a:pt x="8738" y="3534"/>
                  </a:cubicBezTo>
                  <a:cubicBezTo>
                    <a:pt x="8642" y="3265"/>
                    <a:pt x="8546" y="3034"/>
                    <a:pt x="8450" y="2785"/>
                  </a:cubicBezTo>
                  <a:cubicBezTo>
                    <a:pt x="8316" y="2554"/>
                    <a:pt x="8220" y="2324"/>
                    <a:pt x="8085" y="2132"/>
                  </a:cubicBezTo>
                  <a:cubicBezTo>
                    <a:pt x="7893" y="1844"/>
                    <a:pt x="7548" y="1536"/>
                    <a:pt x="7144" y="1536"/>
                  </a:cubicBezTo>
                  <a:lnTo>
                    <a:pt x="7048" y="1536"/>
                  </a:lnTo>
                  <a:cubicBezTo>
                    <a:pt x="6818" y="1556"/>
                    <a:pt x="6588" y="1690"/>
                    <a:pt x="6434" y="1824"/>
                  </a:cubicBezTo>
                  <a:cubicBezTo>
                    <a:pt x="6261" y="1997"/>
                    <a:pt x="6165" y="2209"/>
                    <a:pt x="6146" y="2516"/>
                  </a:cubicBezTo>
                  <a:cubicBezTo>
                    <a:pt x="6107" y="2708"/>
                    <a:pt x="6107" y="2938"/>
                    <a:pt x="6146" y="3188"/>
                  </a:cubicBezTo>
                  <a:cubicBezTo>
                    <a:pt x="6165" y="3399"/>
                    <a:pt x="6203" y="3649"/>
                    <a:pt x="6261" y="3918"/>
                  </a:cubicBezTo>
                  <a:cubicBezTo>
                    <a:pt x="6299" y="4090"/>
                    <a:pt x="6338" y="4244"/>
                    <a:pt x="6376" y="4398"/>
                  </a:cubicBezTo>
                  <a:lnTo>
                    <a:pt x="6434" y="4532"/>
                  </a:lnTo>
                  <a:lnTo>
                    <a:pt x="6395" y="4513"/>
                  </a:lnTo>
                  <a:cubicBezTo>
                    <a:pt x="6261" y="4455"/>
                    <a:pt x="6107" y="4417"/>
                    <a:pt x="5973" y="4417"/>
                  </a:cubicBezTo>
                  <a:lnTo>
                    <a:pt x="5819" y="4417"/>
                  </a:lnTo>
                  <a:cubicBezTo>
                    <a:pt x="5589" y="4436"/>
                    <a:pt x="5378" y="4571"/>
                    <a:pt x="5205" y="4724"/>
                  </a:cubicBezTo>
                  <a:cubicBezTo>
                    <a:pt x="5128" y="4398"/>
                    <a:pt x="5051" y="4052"/>
                    <a:pt x="4955" y="3764"/>
                  </a:cubicBezTo>
                  <a:cubicBezTo>
                    <a:pt x="4898" y="3495"/>
                    <a:pt x="4763" y="3226"/>
                    <a:pt x="4648" y="2957"/>
                  </a:cubicBezTo>
                  <a:cubicBezTo>
                    <a:pt x="4533" y="2689"/>
                    <a:pt x="4417" y="2439"/>
                    <a:pt x="4245" y="2228"/>
                  </a:cubicBezTo>
                  <a:cubicBezTo>
                    <a:pt x="4072" y="2016"/>
                    <a:pt x="3899" y="1824"/>
                    <a:pt x="3707" y="1709"/>
                  </a:cubicBezTo>
                  <a:cubicBezTo>
                    <a:pt x="3515" y="1575"/>
                    <a:pt x="3284" y="1517"/>
                    <a:pt x="3035" y="1479"/>
                  </a:cubicBezTo>
                  <a:lnTo>
                    <a:pt x="2977" y="1479"/>
                  </a:lnTo>
                  <a:cubicBezTo>
                    <a:pt x="2785" y="1479"/>
                    <a:pt x="2593" y="1536"/>
                    <a:pt x="2420" y="1613"/>
                  </a:cubicBezTo>
                  <a:cubicBezTo>
                    <a:pt x="2267" y="1671"/>
                    <a:pt x="2132" y="1805"/>
                    <a:pt x="2017" y="1997"/>
                  </a:cubicBezTo>
                  <a:cubicBezTo>
                    <a:pt x="1940" y="2113"/>
                    <a:pt x="1883" y="2266"/>
                    <a:pt x="1844" y="2420"/>
                  </a:cubicBezTo>
                  <a:cubicBezTo>
                    <a:pt x="1787" y="2573"/>
                    <a:pt x="1767" y="2765"/>
                    <a:pt x="1767" y="2957"/>
                  </a:cubicBezTo>
                  <a:cubicBezTo>
                    <a:pt x="1748" y="3284"/>
                    <a:pt x="1787" y="3668"/>
                    <a:pt x="1883" y="4129"/>
                  </a:cubicBezTo>
                  <a:cubicBezTo>
                    <a:pt x="1959" y="4494"/>
                    <a:pt x="2075" y="4878"/>
                    <a:pt x="2209" y="5243"/>
                  </a:cubicBezTo>
                  <a:cubicBezTo>
                    <a:pt x="2228" y="5281"/>
                    <a:pt x="2247" y="5358"/>
                    <a:pt x="2267" y="5396"/>
                  </a:cubicBezTo>
                  <a:lnTo>
                    <a:pt x="2247" y="5377"/>
                  </a:lnTo>
                  <a:cubicBezTo>
                    <a:pt x="1979" y="5185"/>
                    <a:pt x="1767" y="5012"/>
                    <a:pt x="1537" y="4897"/>
                  </a:cubicBezTo>
                  <a:cubicBezTo>
                    <a:pt x="1211" y="4724"/>
                    <a:pt x="922" y="4628"/>
                    <a:pt x="711" y="4628"/>
                  </a:cubicBezTo>
                  <a:cubicBezTo>
                    <a:pt x="519" y="4628"/>
                    <a:pt x="346" y="4705"/>
                    <a:pt x="231" y="4820"/>
                  </a:cubicBezTo>
                  <a:cubicBezTo>
                    <a:pt x="97" y="4974"/>
                    <a:pt x="1" y="5243"/>
                    <a:pt x="20" y="5492"/>
                  </a:cubicBezTo>
                  <a:cubicBezTo>
                    <a:pt x="39" y="5742"/>
                    <a:pt x="135" y="5972"/>
                    <a:pt x="327" y="6261"/>
                  </a:cubicBezTo>
                  <a:cubicBezTo>
                    <a:pt x="500" y="6510"/>
                    <a:pt x="692" y="6721"/>
                    <a:pt x="961" y="6933"/>
                  </a:cubicBezTo>
                  <a:cubicBezTo>
                    <a:pt x="1076" y="7048"/>
                    <a:pt x="1211" y="7144"/>
                    <a:pt x="1345" y="7221"/>
                  </a:cubicBezTo>
                  <a:cubicBezTo>
                    <a:pt x="1345" y="7297"/>
                    <a:pt x="1403" y="7374"/>
                    <a:pt x="1479" y="7394"/>
                  </a:cubicBezTo>
                  <a:cubicBezTo>
                    <a:pt x="1537" y="7413"/>
                    <a:pt x="1575" y="7413"/>
                    <a:pt x="1633" y="7451"/>
                  </a:cubicBezTo>
                  <a:cubicBezTo>
                    <a:pt x="1921" y="7566"/>
                    <a:pt x="2151" y="7739"/>
                    <a:pt x="2363" y="7931"/>
                  </a:cubicBezTo>
                  <a:lnTo>
                    <a:pt x="2420" y="7970"/>
                  </a:lnTo>
                  <a:cubicBezTo>
                    <a:pt x="2689" y="8181"/>
                    <a:pt x="2939" y="8373"/>
                    <a:pt x="3265" y="8546"/>
                  </a:cubicBezTo>
                  <a:cubicBezTo>
                    <a:pt x="3419" y="8642"/>
                    <a:pt x="3649" y="8719"/>
                    <a:pt x="3803" y="8795"/>
                  </a:cubicBezTo>
                  <a:cubicBezTo>
                    <a:pt x="4033" y="8891"/>
                    <a:pt x="4264" y="8949"/>
                    <a:pt x="4475" y="9026"/>
                  </a:cubicBezTo>
                  <a:cubicBezTo>
                    <a:pt x="5435" y="9371"/>
                    <a:pt x="6299" y="9583"/>
                    <a:pt x="7125" y="9698"/>
                  </a:cubicBezTo>
                  <a:cubicBezTo>
                    <a:pt x="7356" y="9717"/>
                    <a:pt x="7586" y="9756"/>
                    <a:pt x="7797" y="9775"/>
                  </a:cubicBezTo>
                  <a:cubicBezTo>
                    <a:pt x="8009" y="9794"/>
                    <a:pt x="8258" y="9794"/>
                    <a:pt x="8469" y="9794"/>
                  </a:cubicBezTo>
                  <a:lnTo>
                    <a:pt x="8508" y="9794"/>
                  </a:lnTo>
                  <a:cubicBezTo>
                    <a:pt x="8969" y="9794"/>
                    <a:pt x="9410" y="9813"/>
                    <a:pt x="9852" y="9813"/>
                  </a:cubicBezTo>
                  <a:cubicBezTo>
                    <a:pt x="10793" y="9852"/>
                    <a:pt x="11753" y="9909"/>
                    <a:pt x="12579" y="9967"/>
                  </a:cubicBezTo>
                  <a:lnTo>
                    <a:pt x="13347" y="10005"/>
                  </a:lnTo>
                  <a:cubicBezTo>
                    <a:pt x="14883" y="10101"/>
                    <a:pt x="16458" y="10197"/>
                    <a:pt x="18052" y="10236"/>
                  </a:cubicBezTo>
                  <a:lnTo>
                    <a:pt x="19012" y="10236"/>
                  </a:lnTo>
                  <a:cubicBezTo>
                    <a:pt x="19608" y="10236"/>
                    <a:pt x="20203" y="10197"/>
                    <a:pt x="20760" y="10178"/>
                  </a:cubicBezTo>
                  <a:cubicBezTo>
                    <a:pt x="21662" y="10120"/>
                    <a:pt x="22584" y="10063"/>
                    <a:pt x="23487" y="9948"/>
                  </a:cubicBezTo>
                  <a:cubicBezTo>
                    <a:pt x="24408" y="9813"/>
                    <a:pt x="25292" y="9640"/>
                    <a:pt x="26156" y="9410"/>
                  </a:cubicBezTo>
                  <a:cubicBezTo>
                    <a:pt x="26540" y="9314"/>
                    <a:pt x="26943" y="9199"/>
                    <a:pt x="27327" y="9045"/>
                  </a:cubicBezTo>
                  <a:cubicBezTo>
                    <a:pt x="27615" y="8949"/>
                    <a:pt x="27884" y="8834"/>
                    <a:pt x="28153" y="8680"/>
                  </a:cubicBezTo>
                  <a:cubicBezTo>
                    <a:pt x="28441" y="8527"/>
                    <a:pt x="28672" y="8334"/>
                    <a:pt x="28902" y="8142"/>
                  </a:cubicBezTo>
                  <a:cubicBezTo>
                    <a:pt x="29132" y="7893"/>
                    <a:pt x="29286" y="7643"/>
                    <a:pt x="29382" y="7355"/>
                  </a:cubicBezTo>
                  <a:cubicBezTo>
                    <a:pt x="29421" y="7201"/>
                    <a:pt x="29421" y="7029"/>
                    <a:pt x="29421" y="6894"/>
                  </a:cubicBezTo>
                  <a:cubicBezTo>
                    <a:pt x="29421" y="6817"/>
                    <a:pt x="29401" y="6721"/>
                    <a:pt x="29382" y="6625"/>
                  </a:cubicBezTo>
                  <a:cubicBezTo>
                    <a:pt x="29344" y="6529"/>
                    <a:pt x="29305" y="6414"/>
                    <a:pt x="29248" y="6318"/>
                  </a:cubicBezTo>
                  <a:cubicBezTo>
                    <a:pt x="29152" y="6107"/>
                    <a:pt x="28940" y="5684"/>
                    <a:pt x="28518" y="5531"/>
                  </a:cubicBezTo>
                  <a:cubicBezTo>
                    <a:pt x="28441" y="5492"/>
                    <a:pt x="28384" y="5473"/>
                    <a:pt x="28326" y="5454"/>
                  </a:cubicBezTo>
                  <a:cubicBezTo>
                    <a:pt x="28249" y="5435"/>
                    <a:pt x="28153" y="5435"/>
                    <a:pt x="28095" y="5396"/>
                  </a:cubicBezTo>
                  <a:lnTo>
                    <a:pt x="27788" y="5396"/>
                  </a:lnTo>
                  <a:cubicBezTo>
                    <a:pt x="27654" y="5435"/>
                    <a:pt x="27519" y="5454"/>
                    <a:pt x="27404" y="5473"/>
                  </a:cubicBezTo>
                  <a:cubicBezTo>
                    <a:pt x="27251" y="5531"/>
                    <a:pt x="27135" y="5569"/>
                    <a:pt x="27001" y="5627"/>
                  </a:cubicBezTo>
                  <a:cubicBezTo>
                    <a:pt x="26847" y="5684"/>
                    <a:pt x="26694" y="5761"/>
                    <a:pt x="26521" y="5857"/>
                  </a:cubicBezTo>
                  <a:lnTo>
                    <a:pt x="26521" y="5684"/>
                  </a:lnTo>
                  <a:cubicBezTo>
                    <a:pt x="26521" y="5646"/>
                    <a:pt x="26502" y="5569"/>
                    <a:pt x="26502" y="5531"/>
                  </a:cubicBezTo>
                  <a:cubicBezTo>
                    <a:pt x="26502" y="5473"/>
                    <a:pt x="26463" y="5435"/>
                    <a:pt x="26444" y="5377"/>
                  </a:cubicBezTo>
                  <a:lnTo>
                    <a:pt x="26425" y="5320"/>
                  </a:lnTo>
                  <a:cubicBezTo>
                    <a:pt x="26386" y="5262"/>
                    <a:pt x="26329" y="5185"/>
                    <a:pt x="26271" y="5108"/>
                  </a:cubicBezTo>
                  <a:cubicBezTo>
                    <a:pt x="26194" y="5051"/>
                    <a:pt x="26137" y="4993"/>
                    <a:pt x="26060" y="4935"/>
                  </a:cubicBezTo>
                  <a:cubicBezTo>
                    <a:pt x="25906" y="4878"/>
                    <a:pt x="25753" y="4820"/>
                    <a:pt x="25541" y="4820"/>
                  </a:cubicBezTo>
                  <a:cubicBezTo>
                    <a:pt x="25445" y="4820"/>
                    <a:pt x="25330" y="4839"/>
                    <a:pt x="25273" y="4839"/>
                  </a:cubicBezTo>
                  <a:cubicBezTo>
                    <a:pt x="25177" y="4878"/>
                    <a:pt x="25100" y="4878"/>
                    <a:pt x="25004" y="4897"/>
                  </a:cubicBezTo>
                  <a:cubicBezTo>
                    <a:pt x="24831" y="4955"/>
                    <a:pt x="24639" y="5012"/>
                    <a:pt x="24428" y="5108"/>
                  </a:cubicBezTo>
                  <a:cubicBezTo>
                    <a:pt x="24351" y="5166"/>
                    <a:pt x="24255" y="5185"/>
                    <a:pt x="24178" y="5243"/>
                  </a:cubicBezTo>
                  <a:lnTo>
                    <a:pt x="24178" y="5204"/>
                  </a:lnTo>
                  <a:cubicBezTo>
                    <a:pt x="24216" y="4935"/>
                    <a:pt x="24216" y="4705"/>
                    <a:pt x="24140" y="4513"/>
                  </a:cubicBezTo>
                  <a:cubicBezTo>
                    <a:pt x="24120" y="4417"/>
                    <a:pt x="24063" y="4321"/>
                    <a:pt x="24024" y="4244"/>
                  </a:cubicBezTo>
                  <a:cubicBezTo>
                    <a:pt x="23967" y="4148"/>
                    <a:pt x="23890" y="4071"/>
                    <a:pt x="23775" y="4014"/>
                  </a:cubicBezTo>
                  <a:cubicBezTo>
                    <a:pt x="23698" y="3956"/>
                    <a:pt x="23640" y="3918"/>
                    <a:pt x="23544" y="3879"/>
                  </a:cubicBezTo>
                  <a:cubicBezTo>
                    <a:pt x="23448" y="3860"/>
                    <a:pt x="23352" y="3841"/>
                    <a:pt x="23275" y="3841"/>
                  </a:cubicBezTo>
                  <a:lnTo>
                    <a:pt x="23122" y="3841"/>
                  </a:lnTo>
                  <a:cubicBezTo>
                    <a:pt x="22987" y="3841"/>
                    <a:pt x="22815" y="3860"/>
                    <a:pt x="22699" y="3879"/>
                  </a:cubicBezTo>
                  <a:cubicBezTo>
                    <a:pt x="22450" y="3937"/>
                    <a:pt x="22238" y="4033"/>
                    <a:pt x="22046" y="4110"/>
                  </a:cubicBezTo>
                  <a:cubicBezTo>
                    <a:pt x="21682" y="4244"/>
                    <a:pt x="21355" y="4455"/>
                    <a:pt x="20990" y="4705"/>
                  </a:cubicBezTo>
                  <a:lnTo>
                    <a:pt x="21086" y="4494"/>
                  </a:lnTo>
                  <a:lnTo>
                    <a:pt x="21163" y="4283"/>
                  </a:lnTo>
                  <a:cubicBezTo>
                    <a:pt x="21355" y="3745"/>
                    <a:pt x="21566" y="3150"/>
                    <a:pt x="21720" y="2535"/>
                  </a:cubicBezTo>
                  <a:cubicBezTo>
                    <a:pt x="21778" y="2228"/>
                    <a:pt x="21835" y="1940"/>
                    <a:pt x="21835" y="1671"/>
                  </a:cubicBezTo>
                  <a:cubicBezTo>
                    <a:pt x="21854" y="1383"/>
                    <a:pt x="21835" y="1152"/>
                    <a:pt x="21758" y="941"/>
                  </a:cubicBezTo>
                  <a:cubicBezTo>
                    <a:pt x="21682" y="691"/>
                    <a:pt x="21566" y="499"/>
                    <a:pt x="21393" y="327"/>
                  </a:cubicBezTo>
                  <a:cubicBezTo>
                    <a:pt x="21240" y="192"/>
                    <a:pt x="21048" y="77"/>
                    <a:pt x="20875" y="19"/>
                  </a:cubicBezTo>
                  <a:cubicBezTo>
                    <a:pt x="20837" y="0"/>
                    <a:pt x="20760" y="0"/>
                    <a:pt x="206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4"/>
            <p:cNvSpPr/>
            <p:nvPr/>
          </p:nvSpPr>
          <p:spPr>
            <a:xfrm>
              <a:off x="-567123" y="4417591"/>
              <a:ext cx="2562790" cy="583272"/>
            </a:xfrm>
            <a:custGeom>
              <a:avLst/>
              <a:gdLst/>
              <a:ahLst/>
              <a:cxnLst/>
              <a:rect l="l" t="t" r="r" b="b"/>
              <a:pathLst>
                <a:path w="29421" h="6696" extrusionOk="0">
                  <a:moveTo>
                    <a:pt x="2190" y="2305"/>
                  </a:moveTo>
                  <a:lnTo>
                    <a:pt x="2190" y="2305"/>
                  </a:lnTo>
                  <a:cubicBezTo>
                    <a:pt x="2183" y="2318"/>
                    <a:pt x="2177" y="2330"/>
                    <a:pt x="2171" y="2343"/>
                  </a:cubicBezTo>
                  <a:lnTo>
                    <a:pt x="2171" y="2343"/>
                  </a:lnTo>
                  <a:cubicBezTo>
                    <a:pt x="2190" y="2342"/>
                    <a:pt x="2190" y="2305"/>
                    <a:pt x="2190" y="2305"/>
                  </a:cubicBezTo>
                  <a:close/>
                  <a:moveTo>
                    <a:pt x="20779" y="0"/>
                  </a:moveTo>
                  <a:cubicBezTo>
                    <a:pt x="20606" y="0"/>
                    <a:pt x="20433" y="20"/>
                    <a:pt x="20279" y="96"/>
                  </a:cubicBezTo>
                  <a:cubicBezTo>
                    <a:pt x="20107" y="154"/>
                    <a:pt x="19953" y="250"/>
                    <a:pt x="19819" y="346"/>
                  </a:cubicBezTo>
                  <a:cubicBezTo>
                    <a:pt x="19665" y="461"/>
                    <a:pt x="19550" y="576"/>
                    <a:pt x="19434" y="730"/>
                  </a:cubicBezTo>
                  <a:cubicBezTo>
                    <a:pt x="19319" y="864"/>
                    <a:pt x="19223" y="1037"/>
                    <a:pt x="19127" y="1210"/>
                  </a:cubicBezTo>
                  <a:cubicBezTo>
                    <a:pt x="18935" y="1537"/>
                    <a:pt x="18762" y="1901"/>
                    <a:pt x="18609" y="2286"/>
                  </a:cubicBezTo>
                  <a:cubicBezTo>
                    <a:pt x="18570" y="2420"/>
                    <a:pt x="18513" y="2554"/>
                    <a:pt x="18474" y="2689"/>
                  </a:cubicBezTo>
                  <a:cubicBezTo>
                    <a:pt x="18474" y="2670"/>
                    <a:pt x="18474" y="2612"/>
                    <a:pt x="18436" y="2593"/>
                  </a:cubicBezTo>
                  <a:cubicBezTo>
                    <a:pt x="18397" y="2382"/>
                    <a:pt x="18359" y="2170"/>
                    <a:pt x="18282" y="1978"/>
                  </a:cubicBezTo>
                  <a:cubicBezTo>
                    <a:pt x="18205" y="1786"/>
                    <a:pt x="18109" y="1556"/>
                    <a:pt x="17994" y="1402"/>
                  </a:cubicBezTo>
                  <a:cubicBezTo>
                    <a:pt x="17898" y="1229"/>
                    <a:pt x="17745" y="1076"/>
                    <a:pt x="17591" y="960"/>
                  </a:cubicBezTo>
                  <a:cubicBezTo>
                    <a:pt x="17437" y="864"/>
                    <a:pt x="17245" y="788"/>
                    <a:pt x="17072" y="788"/>
                  </a:cubicBezTo>
                  <a:lnTo>
                    <a:pt x="17053" y="788"/>
                  </a:lnTo>
                  <a:cubicBezTo>
                    <a:pt x="16957" y="788"/>
                    <a:pt x="16861" y="826"/>
                    <a:pt x="16746" y="845"/>
                  </a:cubicBezTo>
                  <a:cubicBezTo>
                    <a:pt x="16612" y="884"/>
                    <a:pt x="16496" y="941"/>
                    <a:pt x="16400" y="1018"/>
                  </a:cubicBezTo>
                  <a:cubicBezTo>
                    <a:pt x="15997" y="1249"/>
                    <a:pt x="15747" y="1690"/>
                    <a:pt x="15613" y="2132"/>
                  </a:cubicBezTo>
                  <a:cubicBezTo>
                    <a:pt x="15459" y="2612"/>
                    <a:pt x="15440" y="3130"/>
                    <a:pt x="15459" y="3630"/>
                  </a:cubicBezTo>
                  <a:cubicBezTo>
                    <a:pt x="15498" y="4014"/>
                    <a:pt x="15517" y="4379"/>
                    <a:pt x="15594" y="4763"/>
                  </a:cubicBezTo>
                  <a:cubicBezTo>
                    <a:pt x="15517" y="4724"/>
                    <a:pt x="15459" y="4724"/>
                    <a:pt x="15402" y="4724"/>
                  </a:cubicBezTo>
                  <a:cubicBezTo>
                    <a:pt x="15267" y="4724"/>
                    <a:pt x="15171" y="4763"/>
                    <a:pt x="15056" y="4782"/>
                  </a:cubicBezTo>
                  <a:cubicBezTo>
                    <a:pt x="14960" y="4801"/>
                    <a:pt x="14845" y="4878"/>
                    <a:pt x="14749" y="4916"/>
                  </a:cubicBezTo>
                  <a:cubicBezTo>
                    <a:pt x="14672" y="4974"/>
                    <a:pt x="14634" y="4993"/>
                    <a:pt x="14557" y="5051"/>
                  </a:cubicBezTo>
                  <a:cubicBezTo>
                    <a:pt x="14538" y="4993"/>
                    <a:pt x="14499" y="4955"/>
                    <a:pt x="14461" y="4916"/>
                  </a:cubicBezTo>
                  <a:cubicBezTo>
                    <a:pt x="14384" y="4840"/>
                    <a:pt x="14307" y="4744"/>
                    <a:pt x="14211" y="4667"/>
                  </a:cubicBezTo>
                  <a:cubicBezTo>
                    <a:pt x="14057" y="4513"/>
                    <a:pt x="13865" y="4417"/>
                    <a:pt x="13635" y="4379"/>
                  </a:cubicBezTo>
                  <a:cubicBezTo>
                    <a:pt x="13577" y="4340"/>
                    <a:pt x="13481" y="4340"/>
                    <a:pt x="13405" y="4340"/>
                  </a:cubicBezTo>
                  <a:cubicBezTo>
                    <a:pt x="13251" y="4340"/>
                    <a:pt x="13136" y="4379"/>
                    <a:pt x="13001" y="4398"/>
                  </a:cubicBezTo>
                  <a:cubicBezTo>
                    <a:pt x="12867" y="4417"/>
                    <a:pt x="12752" y="4494"/>
                    <a:pt x="12636" y="4532"/>
                  </a:cubicBezTo>
                  <a:lnTo>
                    <a:pt x="12636" y="4321"/>
                  </a:lnTo>
                  <a:cubicBezTo>
                    <a:pt x="12656" y="3879"/>
                    <a:pt x="12636" y="3438"/>
                    <a:pt x="12560" y="2977"/>
                  </a:cubicBezTo>
                  <a:cubicBezTo>
                    <a:pt x="12521" y="2746"/>
                    <a:pt x="12444" y="2497"/>
                    <a:pt x="12348" y="2286"/>
                  </a:cubicBezTo>
                  <a:cubicBezTo>
                    <a:pt x="12252" y="2074"/>
                    <a:pt x="12137" y="1882"/>
                    <a:pt x="11964" y="1709"/>
                  </a:cubicBezTo>
                  <a:cubicBezTo>
                    <a:pt x="11791" y="1537"/>
                    <a:pt x="11580" y="1441"/>
                    <a:pt x="11369" y="1402"/>
                  </a:cubicBezTo>
                  <a:cubicBezTo>
                    <a:pt x="11235" y="1383"/>
                    <a:pt x="11119" y="1345"/>
                    <a:pt x="11004" y="1345"/>
                  </a:cubicBezTo>
                  <a:cubicBezTo>
                    <a:pt x="10908" y="1345"/>
                    <a:pt x="10793" y="1345"/>
                    <a:pt x="10697" y="1402"/>
                  </a:cubicBezTo>
                  <a:cubicBezTo>
                    <a:pt x="10255" y="1498"/>
                    <a:pt x="9948" y="1805"/>
                    <a:pt x="9679" y="2151"/>
                  </a:cubicBezTo>
                  <a:cubicBezTo>
                    <a:pt x="9372" y="2574"/>
                    <a:pt x="9180" y="3054"/>
                    <a:pt x="8988" y="3534"/>
                  </a:cubicBezTo>
                  <a:cubicBezTo>
                    <a:pt x="8969" y="3419"/>
                    <a:pt x="8911" y="3303"/>
                    <a:pt x="8892" y="3169"/>
                  </a:cubicBezTo>
                  <a:cubicBezTo>
                    <a:pt x="8815" y="2958"/>
                    <a:pt x="8719" y="2766"/>
                    <a:pt x="8623" y="2574"/>
                  </a:cubicBezTo>
                  <a:cubicBezTo>
                    <a:pt x="8508" y="2362"/>
                    <a:pt x="8392" y="2151"/>
                    <a:pt x="8239" y="1959"/>
                  </a:cubicBezTo>
                  <a:cubicBezTo>
                    <a:pt x="8162" y="1863"/>
                    <a:pt x="8104" y="1786"/>
                    <a:pt x="8008" y="1709"/>
                  </a:cubicBezTo>
                  <a:cubicBezTo>
                    <a:pt x="7912" y="1633"/>
                    <a:pt x="7836" y="1556"/>
                    <a:pt x="7720" y="1498"/>
                  </a:cubicBezTo>
                  <a:cubicBezTo>
                    <a:pt x="7567" y="1402"/>
                    <a:pt x="7375" y="1345"/>
                    <a:pt x="7221" y="1345"/>
                  </a:cubicBezTo>
                  <a:lnTo>
                    <a:pt x="7106" y="1345"/>
                  </a:lnTo>
                  <a:cubicBezTo>
                    <a:pt x="6875" y="1383"/>
                    <a:pt x="6664" y="1498"/>
                    <a:pt x="6491" y="1633"/>
                  </a:cubicBezTo>
                  <a:cubicBezTo>
                    <a:pt x="6318" y="1805"/>
                    <a:pt x="6184" y="1997"/>
                    <a:pt x="6107" y="2209"/>
                  </a:cubicBezTo>
                  <a:cubicBezTo>
                    <a:pt x="6011" y="2458"/>
                    <a:pt x="5992" y="2689"/>
                    <a:pt x="5992" y="2958"/>
                  </a:cubicBezTo>
                  <a:cubicBezTo>
                    <a:pt x="5992" y="3246"/>
                    <a:pt x="6011" y="3534"/>
                    <a:pt x="6088" y="3822"/>
                  </a:cubicBezTo>
                  <a:cubicBezTo>
                    <a:pt x="6107" y="3975"/>
                    <a:pt x="6165" y="4110"/>
                    <a:pt x="6222" y="4264"/>
                  </a:cubicBezTo>
                  <a:cubicBezTo>
                    <a:pt x="6184" y="4264"/>
                    <a:pt x="6146" y="4225"/>
                    <a:pt x="6107" y="4225"/>
                  </a:cubicBezTo>
                  <a:lnTo>
                    <a:pt x="6069" y="4225"/>
                  </a:lnTo>
                  <a:cubicBezTo>
                    <a:pt x="5934" y="4225"/>
                    <a:pt x="5838" y="4264"/>
                    <a:pt x="5723" y="4283"/>
                  </a:cubicBezTo>
                  <a:cubicBezTo>
                    <a:pt x="5608" y="4302"/>
                    <a:pt x="5512" y="4360"/>
                    <a:pt x="5416" y="4398"/>
                  </a:cubicBezTo>
                  <a:cubicBezTo>
                    <a:pt x="5358" y="4417"/>
                    <a:pt x="5339" y="4456"/>
                    <a:pt x="5301" y="4475"/>
                  </a:cubicBezTo>
                  <a:cubicBezTo>
                    <a:pt x="5185" y="3822"/>
                    <a:pt x="5032" y="3169"/>
                    <a:pt x="4744" y="2593"/>
                  </a:cubicBezTo>
                  <a:cubicBezTo>
                    <a:pt x="4609" y="2362"/>
                    <a:pt x="4475" y="2113"/>
                    <a:pt x="4283" y="1921"/>
                  </a:cubicBezTo>
                  <a:cubicBezTo>
                    <a:pt x="4187" y="1825"/>
                    <a:pt x="4110" y="1767"/>
                    <a:pt x="3995" y="1671"/>
                  </a:cubicBezTo>
                  <a:cubicBezTo>
                    <a:pt x="3899" y="1594"/>
                    <a:pt x="3784" y="1517"/>
                    <a:pt x="3649" y="1441"/>
                  </a:cubicBezTo>
                  <a:cubicBezTo>
                    <a:pt x="3553" y="1402"/>
                    <a:pt x="3457" y="1345"/>
                    <a:pt x="3342" y="1325"/>
                  </a:cubicBezTo>
                  <a:cubicBezTo>
                    <a:pt x="3227" y="1306"/>
                    <a:pt x="3131" y="1287"/>
                    <a:pt x="3015" y="1287"/>
                  </a:cubicBezTo>
                  <a:lnTo>
                    <a:pt x="2977" y="1287"/>
                  </a:lnTo>
                  <a:cubicBezTo>
                    <a:pt x="2939" y="1287"/>
                    <a:pt x="2862" y="1287"/>
                    <a:pt x="2823" y="1306"/>
                  </a:cubicBezTo>
                  <a:cubicBezTo>
                    <a:pt x="2766" y="1306"/>
                    <a:pt x="2689" y="1325"/>
                    <a:pt x="2651" y="1345"/>
                  </a:cubicBezTo>
                  <a:cubicBezTo>
                    <a:pt x="2535" y="1383"/>
                    <a:pt x="2439" y="1441"/>
                    <a:pt x="2343" y="1517"/>
                  </a:cubicBezTo>
                  <a:cubicBezTo>
                    <a:pt x="2247" y="1594"/>
                    <a:pt x="2151" y="1690"/>
                    <a:pt x="2074" y="1786"/>
                  </a:cubicBezTo>
                  <a:cubicBezTo>
                    <a:pt x="1978" y="1901"/>
                    <a:pt x="1902" y="2055"/>
                    <a:pt x="1825" y="2190"/>
                  </a:cubicBezTo>
                  <a:cubicBezTo>
                    <a:pt x="1786" y="2305"/>
                    <a:pt x="1729" y="2458"/>
                    <a:pt x="1710" y="2593"/>
                  </a:cubicBezTo>
                  <a:cubicBezTo>
                    <a:pt x="1671" y="2746"/>
                    <a:pt x="1671" y="2881"/>
                    <a:pt x="1633" y="3054"/>
                  </a:cubicBezTo>
                  <a:cubicBezTo>
                    <a:pt x="1614" y="3265"/>
                    <a:pt x="1633" y="3515"/>
                    <a:pt x="1671" y="3726"/>
                  </a:cubicBezTo>
                  <a:cubicBezTo>
                    <a:pt x="1690" y="3937"/>
                    <a:pt x="1710" y="4187"/>
                    <a:pt x="1767" y="4398"/>
                  </a:cubicBezTo>
                  <a:cubicBezTo>
                    <a:pt x="1806" y="4609"/>
                    <a:pt x="1882" y="4859"/>
                    <a:pt x="1921" y="5070"/>
                  </a:cubicBezTo>
                  <a:lnTo>
                    <a:pt x="1710" y="4936"/>
                  </a:lnTo>
                  <a:cubicBezTo>
                    <a:pt x="1537" y="4801"/>
                    <a:pt x="1345" y="4686"/>
                    <a:pt x="1153" y="4590"/>
                  </a:cubicBezTo>
                  <a:cubicBezTo>
                    <a:pt x="1041" y="4526"/>
                    <a:pt x="904" y="4489"/>
                    <a:pt x="761" y="4489"/>
                  </a:cubicBezTo>
                  <a:cubicBezTo>
                    <a:pt x="732" y="4489"/>
                    <a:pt x="702" y="4491"/>
                    <a:pt x="673" y="4494"/>
                  </a:cubicBezTo>
                  <a:cubicBezTo>
                    <a:pt x="634" y="4494"/>
                    <a:pt x="577" y="4513"/>
                    <a:pt x="538" y="4552"/>
                  </a:cubicBezTo>
                  <a:lnTo>
                    <a:pt x="385" y="4609"/>
                  </a:lnTo>
                  <a:cubicBezTo>
                    <a:pt x="289" y="4667"/>
                    <a:pt x="231" y="4744"/>
                    <a:pt x="154" y="4840"/>
                  </a:cubicBezTo>
                  <a:cubicBezTo>
                    <a:pt x="39" y="4993"/>
                    <a:pt x="0" y="5185"/>
                    <a:pt x="0" y="5377"/>
                  </a:cubicBezTo>
                  <a:cubicBezTo>
                    <a:pt x="0" y="5608"/>
                    <a:pt x="77" y="5819"/>
                    <a:pt x="154" y="6011"/>
                  </a:cubicBezTo>
                  <a:cubicBezTo>
                    <a:pt x="231" y="6203"/>
                    <a:pt x="346" y="6395"/>
                    <a:pt x="442" y="6587"/>
                  </a:cubicBezTo>
                  <a:cubicBezTo>
                    <a:pt x="461" y="6606"/>
                    <a:pt x="461" y="6626"/>
                    <a:pt x="481" y="6664"/>
                  </a:cubicBezTo>
                  <a:cubicBezTo>
                    <a:pt x="503" y="6686"/>
                    <a:pt x="526" y="6696"/>
                    <a:pt x="552" y="6696"/>
                  </a:cubicBezTo>
                  <a:cubicBezTo>
                    <a:pt x="571" y="6696"/>
                    <a:pt x="591" y="6691"/>
                    <a:pt x="615" y="6683"/>
                  </a:cubicBezTo>
                  <a:cubicBezTo>
                    <a:pt x="653" y="6664"/>
                    <a:pt x="653" y="6606"/>
                    <a:pt x="634" y="6568"/>
                  </a:cubicBezTo>
                  <a:cubicBezTo>
                    <a:pt x="615" y="6510"/>
                    <a:pt x="557" y="6472"/>
                    <a:pt x="538" y="6414"/>
                  </a:cubicBezTo>
                  <a:cubicBezTo>
                    <a:pt x="423" y="6222"/>
                    <a:pt x="327" y="6030"/>
                    <a:pt x="269" y="5819"/>
                  </a:cubicBezTo>
                  <a:cubicBezTo>
                    <a:pt x="231" y="5665"/>
                    <a:pt x="193" y="5550"/>
                    <a:pt x="193" y="5397"/>
                  </a:cubicBezTo>
                  <a:cubicBezTo>
                    <a:pt x="193" y="5339"/>
                    <a:pt x="193" y="5262"/>
                    <a:pt x="231" y="5185"/>
                  </a:cubicBezTo>
                  <a:cubicBezTo>
                    <a:pt x="250" y="5147"/>
                    <a:pt x="250" y="5089"/>
                    <a:pt x="269" y="5051"/>
                  </a:cubicBezTo>
                  <a:cubicBezTo>
                    <a:pt x="289" y="5012"/>
                    <a:pt x="327" y="4974"/>
                    <a:pt x="346" y="4955"/>
                  </a:cubicBezTo>
                  <a:cubicBezTo>
                    <a:pt x="365" y="4916"/>
                    <a:pt x="423" y="4897"/>
                    <a:pt x="442" y="4878"/>
                  </a:cubicBezTo>
                  <a:cubicBezTo>
                    <a:pt x="481" y="4859"/>
                    <a:pt x="538" y="4840"/>
                    <a:pt x="615" y="4801"/>
                  </a:cubicBezTo>
                  <a:cubicBezTo>
                    <a:pt x="634" y="4801"/>
                    <a:pt x="673" y="4782"/>
                    <a:pt x="711" y="4782"/>
                  </a:cubicBezTo>
                  <a:cubicBezTo>
                    <a:pt x="730" y="4782"/>
                    <a:pt x="769" y="4782"/>
                    <a:pt x="807" y="4801"/>
                  </a:cubicBezTo>
                  <a:cubicBezTo>
                    <a:pt x="903" y="4840"/>
                    <a:pt x="999" y="4878"/>
                    <a:pt x="1095" y="4936"/>
                  </a:cubicBezTo>
                  <a:cubicBezTo>
                    <a:pt x="1345" y="5070"/>
                    <a:pt x="1575" y="5243"/>
                    <a:pt x="1806" y="5435"/>
                  </a:cubicBezTo>
                  <a:cubicBezTo>
                    <a:pt x="1902" y="5512"/>
                    <a:pt x="1978" y="5569"/>
                    <a:pt x="2074" y="5646"/>
                  </a:cubicBezTo>
                  <a:cubicBezTo>
                    <a:pt x="2094" y="5665"/>
                    <a:pt x="2151" y="5704"/>
                    <a:pt x="2170" y="5742"/>
                  </a:cubicBezTo>
                  <a:cubicBezTo>
                    <a:pt x="2190" y="5771"/>
                    <a:pt x="2223" y="5785"/>
                    <a:pt x="2259" y="5785"/>
                  </a:cubicBezTo>
                  <a:cubicBezTo>
                    <a:pt x="2295" y="5785"/>
                    <a:pt x="2334" y="5771"/>
                    <a:pt x="2363" y="5742"/>
                  </a:cubicBezTo>
                  <a:cubicBezTo>
                    <a:pt x="2401" y="5704"/>
                    <a:pt x="2439" y="5627"/>
                    <a:pt x="2401" y="5550"/>
                  </a:cubicBezTo>
                  <a:cubicBezTo>
                    <a:pt x="2343" y="5358"/>
                    <a:pt x="2266" y="5166"/>
                    <a:pt x="2209" y="4993"/>
                  </a:cubicBezTo>
                  <a:lnTo>
                    <a:pt x="2209" y="4974"/>
                  </a:lnTo>
                  <a:cubicBezTo>
                    <a:pt x="2074" y="4494"/>
                    <a:pt x="1978" y="4014"/>
                    <a:pt x="1959" y="3515"/>
                  </a:cubicBezTo>
                  <a:cubicBezTo>
                    <a:pt x="1959" y="3246"/>
                    <a:pt x="1978" y="3015"/>
                    <a:pt x="2017" y="2746"/>
                  </a:cubicBezTo>
                  <a:cubicBezTo>
                    <a:pt x="2070" y="2606"/>
                    <a:pt x="2106" y="2481"/>
                    <a:pt x="2171" y="2343"/>
                  </a:cubicBezTo>
                  <a:lnTo>
                    <a:pt x="2171" y="2343"/>
                  </a:lnTo>
                  <a:cubicBezTo>
                    <a:pt x="2171" y="2343"/>
                    <a:pt x="2171" y="2343"/>
                    <a:pt x="2170" y="2343"/>
                  </a:cubicBezTo>
                  <a:cubicBezTo>
                    <a:pt x="2170" y="2343"/>
                    <a:pt x="2170" y="2305"/>
                    <a:pt x="2190" y="2305"/>
                  </a:cubicBezTo>
                  <a:cubicBezTo>
                    <a:pt x="2266" y="2209"/>
                    <a:pt x="2305" y="2113"/>
                    <a:pt x="2401" y="2017"/>
                  </a:cubicBezTo>
                  <a:cubicBezTo>
                    <a:pt x="2459" y="1978"/>
                    <a:pt x="2535" y="1901"/>
                    <a:pt x="2593" y="1882"/>
                  </a:cubicBezTo>
                  <a:cubicBezTo>
                    <a:pt x="2651" y="1863"/>
                    <a:pt x="2689" y="1825"/>
                    <a:pt x="2766" y="1805"/>
                  </a:cubicBezTo>
                  <a:cubicBezTo>
                    <a:pt x="2843" y="1786"/>
                    <a:pt x="2919" y="1786"/>
                    <a:pt x="2977" y="1786"/>
                  </a:cubicBezTo>
                  <a:cubicBezTo>
                    <a:pt x="3054" y="1786"/>
                    <a:pt x="3131" y="1786"/>
                    <a:pt x="3207" y="1805"/>
                  </a:cubicBezTo>
                  <a:cubicBezTo>
                    <a:pt x="3323" y="1825"/>
                    <a:pt x="3419" y="1882"/>
                    <a:pt x="3515" y="1921"/>
                  </a:cubicBezTo>
                  <a:cubicBezTo>
                    <a:pt x="3630" y="1997"/>
                    <a:pt x="3745" y="2093"/>
                    <a:pt x="3880" y="2190"/>
                  </a:cubicBezTo>
                  <a:cubicBezTo>
                    <a:pt x="4014" y="2343"/>
                    <a:pt x="4129" y="2478"/>
                    <a:pt x="4225" y="2650"/>
                  </a:cubicBezTo>
                  <a:cubicBezTo>
                    <a:pt x="4321" y="2823"/>
                    <a:pt x="4398" y="2977"/>
                    <a:pt x="4475" y="3150"/>
                  </a:cubicBezTo>
                  <a:cubicBezTo>
                    <a:pt x="4571" y="3342"/>
                    <a:pt x="4609" y="3534"/>
                    <a:pt x="4686" y="3745"/>
                  </a:cubicBezTo>
                  <a:cubicBezTo>
                    <a:pt x="4782" y="4110"/>
                    <a:pt x="4859" y="4456"/>
                    <a:pt x="4897" y="4840"/>
                  </a:cubicBezTo>
                  <a:cubicBezTo>
                    <a:pt x="4897" y="4878"/>
                    <a:pt x="4955" y="4936"/>
                    <a:pt x="4974" y="4955"/>
                  </a:cubicBezTo>
                  <a:cubicBezTo>
                    <a:pt x="4993" y="4955"/>
                    <a:pt x="4993" y="4974"/>
                    <a:pt x="5032" y="4974"/>
                  </a:cubicBezTo>
                  <a:cubicBezTo>
                    <a:pt x="5051" y="4993"/>
                    <a:pt x="5070" y="4993"/>
                    <a:pt x="5089" y="4993"/>
                  </a:cubicBezTo>
                  <a:cubicBezTo>
                    <a:pt x="5147" y="4993"/>
                    <a:pt x="5166" y="4993"/>
                    <a:pt x="5224" y="4974"/>
                  </a:cubicBezTo>
                  <a:cubicBezTo>
                    <a:pt x="5262" y="4955"/>
                    <a:pt x="5320" y="4936"/>
                    <a:pt x="5377" y="4878"/>
                  </a:cubicBezTo>
                  <a:cubicBezTo>
                    <a:pt x="5512" y="4801"/>
                    <a:pt x="5627" y="4763"/>
                    <a:pt x="5762" y="4744"/>
                  </a:cubicBezTo>
                  <a:cubicBezTo>
                    <a:pt x="5838" y="4705"/>
                    <a:pt x="5915" y="4705"/>
                    <a:pt x="5954" y="4705"/>
                  </a:cubicBezTo>
                  <a:cubicBezTo>
                    <a:pt x="6030" y="4705"/>
                    <a:pt x="6126" y="4744"/>
                    <a:pt x="6203" y="4763"/>
                  </a:cubicBezTo>
                  <a:cubicBezTo>
                    <a:pt x="6222" y="4763"/>
                    <a:pt x="6280" y="4782"/>
                    <a:pt x="6299" y="4801"/>
                  </a:cubicBezTo>
                  <a:cubicBezTo>
                    <a:pt x="6327" y="4812"/>
                    <a:pt x="6354" y="4817"/>
                    <a:pt x="6379" y="4817"/>
                  </a:cubicBezTo>
                  <a:cubicBezTo>
                    <a:pt x="6439" y="4817"/>
                    <a:pt x="6489" y="4790"/>
                    <a:pt x="6530" y="4763"/>
                  </a:cubicBezTo>
                  <a:cubicBezTo>
                    <a:pt x="6568" y="4763"/>
                    <a:pt x="6568" y="4763"/>
                    <a:pt x="6587" y="4744"/>
                  </a:cubicBezTo>
                  <a:cubicBezTo>
                    <a:pt x="6607" y="4705"/>
                    <a:pt x="6626" y="4686"/>
                    <a:pt x="6664" y="4648"/>
                  </a:cubicBezTo>
                  <a:cubicBezTo>
                    <a:pt x="6664" y="4590"/>
                    <a:pt x="6664" y="4571"/>
                    <a:pt x="6626" y="4513"/>
                  </a:cubicBezTo>
                  <a:cubicBezTo>
                    <a:pt x="6510" y="4302"/>
                    <a:pt x="6434" y="4071"/>
                    <a:pt x="6395" y="3803"/>
                  </a:cubicBezTo>
                  <a:cubicBezTo>
                    <a:pt x="6338" y="3534"/>
                    <a:pt x="6318" y="3303"/>
                    <a:pt x="6318" y="3034"/>
                  </a:cubicBezTo>
                  <a:cubicBezTo>
                    <a:pt x="6318" y="2862"/>
                    <a:pt x="6338" y="2689"/>
                    <a:pt x="6395" y="2535"/>
                  </a:cubicBezTo>
                  <a:cubicBezTo>
                    <a:pt x="6414" y="2439"/>
                    <a:pt x="6472" y="2343"/>
                    <a:pt x="6530" y="2247"/>
                  </a:cubicBezTo>
                  <a:cubicBezTo>
                    <a:pt x="6587" y="2170"/>
                    <a:pt x="6626" y="2093"/>
                    <a:pt x="6703" y="2055"/>
                  </a:cubicBezTo>
                  <a:lnTo>
                    <a:pt x="6914" y="1901"/>
                  </a:lnTo>
                  <a:cubicBezTo>
                    <a:pt x="6971" y="1882"/>
                    <a:pt x="7048" y="1863"/>
                    <a:pt x="7087" y="1825"/>
                  </a:cubicBezTo>
                  <a:cubicBezTo>
                    <a:pt x="7144" y="1825"/>
                    <a:pt x="7183" y="1805"/>
                    <a:pt x="7240" y="1805"/>
                  </a:cubicBezTo>
                  <a:cubicBezTo>
                    <a:pt x="7279" y="1805"/>
                    <a:pt x="7336" y="1825"/>
                    <a:pt x="7375" y="1825"/>
                  </a:cubicBezTo>
                  <a:cubicBezTo>
                    <a:pt x="7432" y="1863"/>
                    <a:pt x="7490" y="1882"/>
                    <a:pt x="7547" y="1901"/>
                  </a:cubicBezTo>
                  <a:cubicBezTo>
                    <a:pt x="7643" y="1978"/>
                    <a:pt x="7740" y="2055"/>
                    <a:pt x="7816" y="2151"/>
                  </a:cubicBezTo>
                  <a:cubicBezTo>
                    <a:pt x="7970" y="2305"/>
                    <a:pt x="8104" y="2535"/>
                    <a:pt x="8200" y="2727"/>
                  </a:cubicBezTo>
                  <a:cubicBezTo>
                    <a:pt x="8335" y="3015"/>
                    <a:pt x="8450" y="3323"/>
                    <a:pt x="8527" y="3630"/>
                  </a:cubicBezTo>
                  <a:cubicBezTo>
                    <a:pt x="8546" y="3803"/>
                    <a:pt x="8584" y="3956"/>
                    <a:pt x="8604" y="4167"/>
                  </a:cubicBezTo>
                  <a:cubicBezTo>
                    <a:pt x="8604" y="4273"/>
                    <a:pt x="8700" y="4362"/>
                    <a:pt x="8804" y="4362"/>
                  </a:cubicBezTo>
                  <a:cubicBezTo>
                    <a:pt x="8814" y="4362"/>
                    <a:pt x="8824" y="4361"/>
                    <a:pt x="8834" y="4360"/>
                  </a:cubicBezTo>
                  <a:cubicBezTo>
                    <a:pt x="8911" y="4360"/>
                    <a:pt x="8988" y="4302"/>
                    <a:pt x="9007" y="4225"/>
                  </a:cubicBezTo>
                  <a:lnTo>
                    <a:pt x="9026" y="4206"/>
                  </a:lnTo>
                  <a:cubicBezTo>
                    <a:pt x="9257" y="3649"/>
                    <a:pt x="9449" y="3092"/>
                    <a:pt x="9756" y="2593"/>
                  </a:cubicBezTo>
                  <a:cubicBezTo>
                    <a:pt x="9871" y="2401"/>
                    <a:pt x="9986" y="2228"/>
                    <a:pt x="10159" y="2093"/>
                  </a:cubicBezTo>
                  <a:lnTo>
                    <a:pt x="10447" y="1882"/>
                  </a:lnTo>
                  <a:cubicBezTo>
                    <a:pt x="10543" y="1825"/>
                    <a:pt x="10620" y="1805"/>
                    <a:pt x="10716" y="1786"/>
                  </a:cubicBezTo>
                  <a:cubicBezTo>
                    <a:pt x="10812" y="1748"/>
                    <a:pt x="10889" y="1748"/>
                    <a:pt x="10985" y="1748"/>
                  </a:cubicBezTo>
                  <a:cubicBezTo>
                    <a:pt x="11100" y="1748"/>
                    <a:pt x="11196" y="1786"/>
                    <a:pt x="11311" y="1805"/>
                  </a:cubicBezTo>
                  <a:cubicBezTo>
                    <a:pt x="11388" y="1825"/>
                    <a:pt x="11484" y="1882"/>
                    <a:pt x="11561" y="1901"/>
                  </a:cubicBezTo>
                  <a:cubicBezTo>
                    <a:pt x="11619" y="1959"/>
                    <a:pt x="11695" y="2017"/>
                    <a:pt x="11772" y="2074"/>
                  </a:cubicBezTo>
                  <a:cubicBezTo>
                    <a:pt x="11868" y="2170"/>
                    <a:pt x="11945" y="2266"/>
                    <a:pt x="11983" y="2382"/>
                  </a:cubicBezTo>
                  <a:cubicBezTo>
                    <a:pt x="12080" y="2574"/>
                    <a:pt x="12137" y="2766"/>
                    <a:pt x="12176" y="2958"/>
                  </a:cubicBezTo>
                  <a:cubicBezTo>
                    <a:pt x="12252" y="3342"/>
                    <a:pt x="12272" y="3745"/>
                    <a:pt x="12272" y="4129"/>
                  </a:cubicBezTo>
                  <a:cubicBezTo>
                    <a:pt x="12272" y="4206"/>
                    <a:pt x="12272" y="4283"/>
                    <a:pt x="12252" y="4340"/>
                  </a:cubicBezTo>
                  <a:cubicBezTo>
                    <a:pt x="12233" y="4513"/>
                    <a:pt x="12195" y="4667"/>
                    <a:pt x="12176" y="4820"/>
                  </a:cubicBezTo>
                  <a:cubicBezTo>
                    <a:pt x="12176" y="4878"/>
                    <a:pt x="12176" y="4916"/>
                    <a:pt x="12195" y="4974"/>
                  </a:cubicBezTo>
                  <a:cubicBezTo>
                    <a:pt x="12233" y="5012"/>
                    <a:pt x="12272" y="5051"/>
                    <a:pt x="12329" y="5051"/>
                  </a:cubicBezTo>
                  <a:cubicBezTo>
                    <a:pt x="12348" y="5060"/>
                    <a:pt x="12377" y="5065"/>
                    <a:pt x="12406" y="5065"/>
                  </a:cubicBezTo>
                  <a:cubicBezTo>
                    <a:pt x="12435" y="5065"/>
                    <a:pt x="12464" y="5060"/>
                    <a:pt x="12483" y="5051"/>
                  </a:cubicBezTo>
                  <a:cubicBezTo>
                    <a:pt x="12560" y="4974"/>
                    <a:pt x="12656" y="4916"/>
                    <a:pt x="12752" y="4878"/>
                  </a:cubicBezTo>
                  <a:cubicBezTo>
                    <a:pt x="12867" y="4801"/>
                    <a:pt x="13001" y="4763"/>
                    <a:pt x="13136" y="4724"/>
                  </a:cubicBezTo>
                  <a:cubicBezTo>
                    <a:pt x="13232" y="4705"/>
                    <a:pt x="13328" y="4705"/>
                    <a:pt x="13424" y="4705"/>
                  </a:cubicBezTo>
                  <a:cubicBezTo>
                    <a:pt x="13520" y="4705"/>
                    <a:pt x="13597" y="4724"/>
                    <a:pt x="13693" y="4763"/>
                  </a:cubicBezTo>
                  <a:cubicBezTo>
                    <a:pt x="13769" y="4782"/>
                    <a:pt x="13827" y="4820"/>
                    <a:pt x="13904" y="4859"/>
                  </a:cubicBezTo>
                  <a:cubicBezTo>
                    <a:pt x="13981" y="4897"/>
                    <a:pt x="14057" y="4974"/>
                    <a:pt x="14115" y="5051"/>
                  </a:cubicBezTo>
                  <a:cubicBezTo>
                    <a:pt x="14192" y="5108"/>
                    <a:pt x="14269" y="5204"/>
                    <a:pt x="14307" y="5301"/>
                  </a:cubicBezTo>
                  <a:cubicBezTo>
                    <a:pt x="14307" y="5339"/>
                    <a:pt x="14346" y="5358"/>
                    <a:pt x="14346" y="5358"/>
                  </a:cubicBezTo>
                  <a:cubicBezTo>
                    <a:pt x="14365" y="5397"/>
                    <a:pt x="14384" y="5435"/>
                    <a:pt x="14403" y="5454"/>
                  </a:cubicBezTo>
                  <a:cubicBezTo>
                    <a:pt x="14427" y="5462"/>
                    <a:pt x="14448" y="5467"/>
                    <a:pt x="14468" y="5467"/>
                  </a:cubicBezTo>
                  <a:cubicBezTo>
                    <a:pt x="14496" y="5467"/>
                    <a:pt x="14523" y="5457"/>
                    <a:pt x="14557" y="5435"/>
                  </a:cubicBezTo>
                  <a:cubicBezTo>
                    <a:pt x="14672" y="5339"/>
                    <a:pt x="14787" y="5262"/>
                    <a:pt x="14941" y="5185"/>
                  </a:cubicBezTo>
                  <a:cubicBezTo>
                    <a:pt x="15018" y="5166"/>
                    <a:pt x="15075" y="5108"/>
                    <a:pt x="15171" y="5089"/>
                  </a:cubicBezTo>
                  <a:cubicBezTo>
                    <a:pt x="15229" y="5089"/>
                    <a:pt x="15267" y="5070"/>
                    <a:pt x="15325" y="5070"/>
                  </a:cubicBezTo>
                  <a:cubicBezTo>
                    <a:pt x="15363" y="5070"/>
                    <a:pt x="15421" y="5089"/>
                    <a:pt x="15479" y="5089"/>
                  </a:cubicBezTo>
                  <a:cubicBezTo>
                    <a:pt x="15498" y="5108"/>
                    <a:pt x="15536" y="5108"/>
                    <a:pt x="15555" y="5147"/>
                  </a:cubicBezTo>
                  <a:cubicBezTo>
                    <a:pt x="15584" y="5156"/>
                    <a:pt x="15608" y="5161"/>
                    <a:pt x="15632" y="5161"/>
                  </a:cubicBezTo>
                  <a:cubicBezTo>
                    <a:pt x="15656" y="5161"/>
                    <a:pt x="15680" y="5156"/>
                    <a:pt x="15709" y="5147"/>
                  </a:cubicBezTo>
                  <a:lnTo>
                    <a:pt x="15728" y="5147"/>
                  </a:lnTo>
                  <a:cubicBezTo>
                    <a:pt x="15805" y="5108"/>
                    <a:pt x="15863" y="5070"/>
                    <a:pt x="15863" y="4993"/>
                  </a:cubicBezTo>
                  <a:cubicBezTo>
                    <a:pt x="15786" y="4513"/>
                    <a:pt x="15709" y="4033"/>
                    <a:pt x="15690" y="3553"/>
                  </a:cubicBezTo>
                  <a:cubicBezTo>
                    <a:pt x="15690" y="3150"/>
                    <a:pt x="15709" y="2766"/>
                    <a:pt x="15786" y="2382"/>
                  </a:cubicBezTo>
                  <a:cubicBezTo>
                    <a:pt x="15824" y="2190"/>
                    <a:pt x="15901" y="1997"/>
                    <a:pt x="15997" y="1805"/>
                  </a:cubicBezTo>
                  <a:cubicBezTo>
                    <a:pt x="16074" y="1690"/>
                    <a:pt x="16151" y="1594"/>
                    <a:pt x="16208" y="1498"/>
                  </a:cubicBezTo>
                  <a:cubicBezTo>
                    <a:pt x="16304" y="1402"/>
                    <a:pt x="16400" y="1325"/>
                    <a:pt x="16496" y="1249"/>
                  </a:cubicBezTo>
                  <a:cubicBezTo>
                    <a:pt x="16496" y="1249"/>
                    <a:pt x="16507" y="1249"/>
                    <a:pt x="16513" y="1240"/>
                  </a:cubicBezTo>
                  <a:lnTo>
                    <a:pt x="16513" y="1240"/>
                  </a:lnTo>
                  <a:cubicBezTo>
                    <a:pt x="16587" y="1202"/>
                    <a:pt x="16676" y="1151"/>
                    <a:pt x="16765" y="1133"/>
                  </a:cubicBezTo>
                  <a:cubicBezTo>
                    <a:pt x="16842" y="1114"/>
                    <a:pt x="16880" y="1114"/>
                    <a:pt x="16957" y="1114"/>
                  </a:cubicBezTo>
                  <a:cubicBezTo>
                    <a:pt x="16996" y="1114"/>
                    <a:pt x="17053" y="1114"/>
                    <a:pt x="17130" y="1133"/>
                  </a:cubicBezTo>
                  <a:cubicBezTo>
                    <a:pt x="17168" y="1153"/>
                    <a:pt x="17226" y="1153"/>
                    <a:pt x="17264" y="1210"/>
                  </a:cubicBezTo>
                  <a:cubicBezTo>
                    <a:pt x="17322" y="1229"/>
                    <a:pt x="17399" y="1268"/>
                    <a:pt x="17437" y="1325"/>
                  </a:cubicBezTo>
                  <a:cubicBezTo>
                    <a:pt x="17533" y="1421"/>
                    <a:pt x="17610" y="1517"/>
                    <a:pt x="17668" y="1613"/>
                  </a:cubicBezTo>
                  <a:cubicBezTo>
                    <a:pt x="17764" y="1786"/>
                    <a:pt x="17841" y="1978"/>
                    <a:pt x="17917" y="2170"/>
                  </a:cubicBezTo>
                  <a:cubicBezTo>
                    <a:pt x="17994" y="2420"/>
                    <a:pt x="18033" y="2708"/>
                    <a:pt x="18071" y="2996"/>
                  </a:cubicBezTo>
                  <a:lnTo>
                    <a:pt x="18071" y="3246"/>
                  </a:lnTo>
                  <a:cubicBezTo>
                    <a:pt x="18071" y="3284"/>
                    <a:pt x="18071" y="3342"/>
                    <a:pt x="18109" y="3380"/>
                  </a:cubicBezTo>
                  <a:cubicBezTo>
                    <a:pt x="18129" y="3438"/>
                    <a:pt x="18186" y="3457"/>
                    <a:pt x="18225" y="3457"/>
                  </a:cubicBezTo>
                  <a:lnTo>
                    <a:pt x="18301" y="3457"/>
                  </a:lnTo>
                  <a:cubicBezTo>
                    <a:pt x="18359" y="3457"/>
                    <a:pt x="18397" y="3438"/>
                    <a:pt x="18417" y="3380"/>
                  </a:cubicBezTo>
                  <a:cubicBezTo>
                    <a:pt x="18666" y="2785"/>
                    <a:pt x="18858" y="2190"/>
                    <a:pt x="19146" y="1633"/>
                  </a:cubicBezTo>
                  <a:cubicBezTo>
                    <a:pt x="19281" y="1364"/>
                    <a:pt x="19473" y="1114"/>
                    <a:pt x="19703" y="864"/>
                  </a:cubicBezTo>
                  <a:cubicBezTo>
                    <a:pt x="19799" y="768"/>
                    <a:pt x="19915" y="672"/>
                    <a:pt x="20049" y="576"/>
                  </a:cubicBezTo>
                  <a:cubicBezTo>
                    <a:pt x="20145" y="538"/>
                    <a:pt x="20241" y="480"/>
                    <a:pt x="20337" y="461"/>
                  </a:cubicBezTo>
                  <a:cubicBezTo>
                    <a:pt x="20433" y="442"/>
                    <a:pt x="20510" y="404"/>
                    <a:pt x="20606" y="404"/>
                  </a:cubicBezTo>
                  <a:cubicBezTo>
                    <a:pt x="20721" y="404"/>
                    <a:pt x="20856" y="404"/>
                    <a:pt x="20971" y="461"/>
                  </a:cubicBezTo>
                  <a:cubicBezTo>
                    <a:pt x="21048" y="480"/>
                    <a:pt x="21105" y="500"/>
                    <a:pt x="21182" y="557"/>
                  </a:cubicBezTo>
                  <a:cubicBezTo>
                    <a:pt x="21240" y="576"/>
                    <a:pt x="21278" y="634"/>
                    <a:pt x="21336" y="672"/>
                  </a:cubicBezTo>
                  <a:cubicBezTo>
                    <a:pt x="21374" y="730"/>
                    <a:pt x="21432" y="768"/>
                    <a:pt x="21451" y="826"/>
                  </a:cubicBezTo>
                  <a:cubicBezTo>
                    <a:pt x="21489" y="884"/>
                    <a:pt x="21528" y="960"/>
                    <a:pt x="21547" y="1057"/>
                  </a:cubicBezTo>
                  <a:cubicBezTo>
                    <a:pt x="21585" y="1210"/>
                    <a:pt x="21585" y="1345"/>
                    <a:pt x="21624" y="1517"/>
                  </a:cubicBezTo>
                  <a:cubicBezTo>
                    <a:pt x="21624" y="1921"/>
                    <a:pt x="21547" y="2324"/>
                    <a:pt x="21451" y="2708"/>
                  </a:cubicBezTo>
                  <a:cubicBezTo>
                    <a:pt x="21393" y="2938"/>
                    <a:pt x="21355" y="3130"/>
                    <a:pt x="21278" y="3342"/>
                  </a:cubicBezTo>
                  <a:lnTo>
                    <a:pt x="21067" y="3995"/>
                  </a:lnTo>
                  <a:cubicBezTo>
                    <a:pt x="21009" y="4091"/>
                    <a:pt x="20990" y="4187"/>
                    <a:pt x="20952" y="4283"/>
                  </a:cubicBezTo>
                  <a:cubicBezTo>
                    <a:pt x="20894" y="4398"/>
                    <a:pt x="20817" y="4494"/>
                    <a:pt x="20779" y="4609"/>
                  </a:cubicBezTo>
                  <a:cubicBezTo>
                    <a:pt x="20721" y="4705"/>
                    <a:pt x="20798" y="4801"/>
                    <a:pt x="20875" y="4859"/>
                  </a:cubicBezTo>
                  <a:cubicBezTo>
                    <a:pt x="20888" y="4859"/>
                    <a:pt x="20900" y="4867"/>
                    <a:pt x="20919" y="4867"/>
                  </a:cubicBezTo>
                  <a:cubicBezTo>
                    <a:pt x="20928" y="4867"/>
                    <a:pt x="20939" y="4865"/>
                    <a:pt x="20952" y="4859"/>
                  </a:cubicBezTo>
                  <a:cubicBezTo>
                    <a:pt x="20961" y="4868"/>
                    <a:pt x="20976" y="4873"/>
                    <a:pt x="20992" y="4873"/>
                  </a:cubicBezTo>
                  <a:cubicBezTo>
                    <a:pt x="21009" y="4873"/>
                    <a:pt x="21028" y="4868"/>
                    <a:pt x="21048" y="4859"/>
                  </a:cubicBezTo>
                  <a:cubicBezTo>
                    <a:pt x="21201" y="4763"/>
                    <a:pt x="21374" y="4686"/>
                    <a:pt x="21547" y="4609"/>
                  </a:cubicBezTo>
                  <a:cubicBezTo>
                    <a:pt x="21758" y="4513"/>
                    <a:pt x="21969" y="4436"/>
                    <a:pt x="22200" y="4398"/>
                  </a:cubicBezTo>
                  <a:cubicBezTo>
                    <a:pt x="22507" y="4302"/>
                    <a:pt x="22834" y="4244"/>
                    <a:pt x="23179" y="4225"/>
                  </a:cubicBezTo>
                  <a:cubicBezTo>
                    <a:pt x="23314" y="4225"/>
                    <a:pt x="23448" y="4244"/>
                    <a:pt x="23582" y="4283"/>
                  </a:cubicBezTo>
                  <a:cubicBezTo>
                    <a:pt x="23659" y="4302"/>
                    <a:pt x="23736" y="4321"/>
                    <a:pt x="23774" y="4340"/>
                  </a:cubicBezTo>
                  <a:cubicBezTo>
                    <a:pt x="23832" y="4379"/>
                    <a:pt x="23871" y="4398"/>
                    <a:pt x="23890" y="4436"/>
                  </a:cubicBezTo>
                  <a:cubicBezTo>
                    <a:pt x="23928" y="4475"/>
                    <a:pt x="23967" y="4513"/>
                    <a:pt x="23986" y="4571"/>
                  </a:cubicBezTo>
                  <a:lnTo>
                    <a:pt x="24063" y="4705"/>
                  </a:lnTo>
                  <a:cubicBezTo>
                    <a:pt x="24082" y="4782"/>
                    <a:pt x="24082" y="4878"/>
                    <a:pt x="24082" y="4955"/>
                  </a:cubicBezTo>
                  <a:cubicBezTo>
                    <a:pt x="24082" y="5089"/>
                    <a:pt x="24063" y="5262"/>
                    <a:pt x="24024" y="5397"/>
                  </a:cubicBezTo>
                  <a:cubicBezTo>
                    <a:pt x="23986" y="5454"/>
                    <a:pt x="24043" y="5531"/>
                    <a:pt x="24063" y="5550"/>
                  </a:cubicBezTo>
                  <a:cubicBezTo>
                    <a:pt x="24103" y="5564"/>
                    <a:pt x="24134" y="5577"/>
                    <a:pt x="24170" y="5577"/>
                  </a:cubicBezTo>
                  <a:cubicBezTo>
                    <a:pt x="24184" y="5577"/>
                    <a:pt x="24199" y="5575"/>
                    <a:pt x="24216" y="5569"/>
                  </a:cubicBezTo>
                  <a:cubicBezTo>
                    <a:pt x="24351" y="5493"/>
                    <a:pt x="24504" y="5454"/>
                    <a:pt x="24639" y="5435"/>
                  </a:cubicBezTo>
                  <a:cubicBezTo>
                    <a:pt x="24984" y="5339"/>
                    <a:pt x="25292" y="5281"/>
                    <a:pt x="25656" y="5281"/>
                  </a:cubicBezTo>
                  <a:cubicBezTo>
                    <a:pt x="25772" y="5281"/>
                    <a:pt x="25906" y="5281"/>
                    <a:pt x="26041" y="5339"/>
                  </a:cubicBezTo>
                  <a:cubicBezTo>
                    <a:pt x="26079" y="5358"/>
                    <a:pt x="26137" y="5358"/>
                    <a:pt x="26175" y="5377"/>
                  </a:cubicBezTo>
                  <a:cubicBezTo>
                    <a:pt x="26194" y="5397"/>
                    <a:pt x="26233" y="5397"/>
                    <a:pt x="26252" y="5435"/>
                  </a:cubicBezTo>
                  <a:lnTo>
                    <a:pt x="26290" y="5473"/>
                  </a:lnTo>
                  <a:cubicBezTo>
                    <a:pt x="26290" y="5512"/>
                    <a:pt x="26329" y="5531"/>
                    <a:pt x="26329" y="5550"/>
                  </a:cubicBezTo>
                  <a:cubicBezTo>
                    <a:pt x="26329" y="5569"/>
                    <a:pt x="26329" y="5627"/>
                    <a:pt x="26348" y="5646"/>
                  </a:cubicBezTo>
                  <a:cubicBezTo>
                    <a:pt x="26348" y="5742"/>
                    <a:pt x="26329" y="5857"/>
                    <a:pt x="26290" y="5953"/>
                  </a:cubicBezTo>
                  <a:lnTo>
                    <a:pt x="26290" y="6049"/>
                  </a:lnTo>
                  <a:cubicBezTo>
                    <a:pt x="26329" y="6107"/>
                    <a:pt x="26348" y="6126"/>
                    <a:pt x="26386" y="6145"/>
                  </a:cubicBezTo>
                  <a:lnTo>
                    <a:pt x="26444" y="6145"/>
                  </a:lnTo>
                  <a:cubicBezTo>
                    <a:pt x="26463" y="6165"/>
                    <a:pt x="26521" y="6165"/>
                    <a:pt x="26540" y="6165"/>
                  </a:cubicBezTo>
                  <a:cubicBezTo>
                    <a:pt x="26578" y="6165"/>
                    <a:pt x="26636" y="6145"/>
                    <a:pt x="26655" y="6107"/>
                  </a:cubicBezTo>
                  <a:lnTo>
                    <a:pt x="26713" y="6049"/>
                  </a:lnTo>
                  <a:cubicBezTo>
                    <a:pt x="26828" y="5953"/>
                    <a:pt x="26943" y="5857"/>
                    <a:pt x="27097" y="5781"/>
                  </a:cubicBezTo>
                  <a:cubicBezTo>
                    <a:pt x="27212" y="5742"/>
                    <a:pt x="27308" y="5685"/>
                    <a:pt x="27423" y="5665"/>
                  </a:cubicBezTo>
                  <a:cubicBezTo>
                    <a:pt x="27538" y="5646"/>
                    <a:pt x="27673" y="5646"/>
                    <a:pt x="27788" y="5646"/>
                  </a:cubicBezTo>
                  <a:cubicBezTo>
                    <a:pt x="27903" y="5646"/>
                    <a:pt x="28057" y="5685"/>
                    <a:pt x="28172" y="5723"/>
                  </a:cubicBezTo>
                  <a:cubicBezTo>
                    <a:pt x="28307" y="5761"/>
                    <a:pt x="28479" y="5838"/>
                    <a:pt x="28595" y="5934"/>
                  </a:cubicBezTo>
                  <a:cubicBezTo>
                    <a:pt x="28729" y="6030"/>
                    <a:pt x="28844" y="6126"/>
                    <a:pt x="28940" y="6222"/>
                  </a:cubicBezTo>
                  <a:cubicBezTo>
                    <a:pt x="29036" y="6318"/>
                    <a:pt x="29113" y="6434"/>
                    <a:pt x="29151" y="6549"/>
                  </a:cubicBezTo>
                  <a:cubicBezTo>
                    <a:pt x="29164" y="6585"/>
                    <a:pt x="29191" y="6599"/>
                    <a:pt x="29220" y="6599"/>
                  </a:cubicBezTo>
                  <a:cubicBezTo>
                    <a:pt x="29236" y="6599"/>
                    <a:pt x="29253" y="6594"/>
                    <a:pt x="29267" y="6587"/>
                  </a:cubicBezTo>
                  <a:cubicBezTo>
                    <a:pt x="29420" y="6491"/>
                    <a:pt x="29420" y="6434"/>
                    <a:pt x="29401" y="6395"/>
                  </a:cubicBezTo>
                  <a:cubicBezTo>
                    <a:pt x="29248" y="6126"/>
                    <a:pt x="29075" y="5915"/>
                    <a:pt x="28844" y="5723"/>
                  </a:cubicBezTo>
                  <a:cubicBezTo>
                    <a:pt x="28748" y="5627"/>
                    <a:pt x="28633" y="5550"/>
                    <a:pt x="28499" y="5473"/>
                  </a:cubicBezTo>
                  <a:cubicBezTo>
                    <a:pt x="28383" y="5416"/>
                    <a:pt x="28230" y="5358"/>
                    <a:pt x="28095" y="5320"/>
                  </a:cubicBezTo>
                  <a:cubicBezTo>
                    <a:pt x="27980" y="5262"/>
                    <a:pt x="27826" y="5262"/>
                    <a:pt x="27692" y="5262"/>
                  </a:cubicBezTo>
                  <a:lnTo>
                    <a:pt x="27634" y="5262"/>
                  </a:lnTo>
                  <a:cubicBezTo>
                    <a:pt x="27500" y="5262"/>
                    <a:pt x="27385" y="5281"/>
                    <a:pt x="27231" y="5320"/>
                  </a:cubicBezTo>
                  <a:cubicBezTo>
                    <a:pt x="27097" y="5339"/>
                    <a:pt x="26962" y="5397"/>
                    <a:pt x="26828" y="5454"/>
                  </a:cubicBezTo>
                  <a:cubicBezTo>
                    <a:pt x="26770" y="5473"/>
                    <a:pt x="26751" y="5512"/>
                    <a:pt x="26713" y="5531"/>
                  </a:cubicBezTo>
                  <a:lnTo>
                    <a:pt x="26713" y="5454"/>
                  </a:lnTo>
                  <a:cubicBezTo>
                    <a:pt x="26713" y="5377"/>
                    <a:pt x="26674" y="5339"/>
                    <a:pt x="26655" y="5281"/>
                  </a:cubicBezTo>
                  <a:cubicBezTo>
                    <a:pt x="26636" y="5224"/>
                    <a:pt x="26578" y="5166"/>
                    <a:pt x="26540" y="5108"/>
                  </a:cubicBezTo>
                  <a:cubicBezTo>
                    <a:pt x="26444" y="5051"/>
                    <a:pt x="26348" y="4974"/>
                    <a:pt x="26233" y="4955"/>
                  </a:cubicBezTo>
                  <a:cubicBezTo>
                    <a:pt x="26079" y="4897"/>
                    <a:pt x="25944" y="4878"/>
                    <a:pt x="25791" y="4878"/>
                  </a:cubicBezTo>
                  <a:cubicBezTo>
                    <a:pt x="25484" y="4878"/>
                    <a:pt x="25176" y="4897"/>
                    <a:pt x="24888" y="4974"/>
                  </a:cubicBezTo>
                  <a:cubicBezTo>
                    <a:pt x="24735" y="4993"/>
                    <a:pt x="24600" y="5051"/>
                    <a:pt x="24466" y="5089"/>
                  </a:cubicBezTo>
                  <a:lnTo>
                    <a:pt x="24447" y="5089"/>
                  </a:lnTo>
                  <a:cubicBezTo>
                    <a:pt x="24466" y="4974"/>
                    <a:pt x="24466" y="4859"/>
                    <a:pt x="24447" y="4724"/>
                  </a:cubicBezTo>
                  <a:cubicBezTo>
                    <a:pt x="24427" y="4571"/>
                    <a:pt x="24370" y="4417"/>
                    <a:pt x="24274" y="4283"/>
                  </a:cubicBezTo>
                  <a:cubicBezTo>
                    <a:pt x="24216" y="4148"/>
                    <a:pt x="24063" y="4052"/>
                    <a:pt x="23947" y="4014"/>
                  </a:cubicBezTo>
                  <a:cubicBezTo>
                    <a:pt x="23794" y="3937"/>
                    <a:pt x="23659" y="3918"/>
                    <a:pt x="23506" y="3899"/>
                  </a:cubicBezTo>
                  <a:lnTo>
                    <a:pt x="23314" y="3899"/>
                  </a:lnTo>
                  <a:cubicBezTo>
                    <a:pt x="23218" y="3899"/>
                    <a:pt x="23102" y="3899"/>
                    <a:pt x="23006" y="3918"/>
                  </a:cubicBezTo>
                  <a:cubicBezTo>
                    <a:pt x="22814" y="3937"/>
                    <a:pt x="22641" y="3956"/>
                    <a:pt x="22488" y="4014"/>
                  </a:cubicBezTo>
                  <a:cubicBezTo>
                    <a:pt x="22142" y="4110"/>
                    <a:pt x="21777" y="4206"/>
                    <a:pt x="21470" y="4340"/>
                  </a:cubicBezTo>
                  <a:lnTo>
                    <a:pt x="21336" y="4417"/>
                  </a:lnTo>
                  <a:cubicBezTo>
                    <a:pt x="21336" y="4417"/>
                    <a:pt x="21336" y="4398"/>
                    <a:pt x="21355" y="4398"/>
                  </a:cubicBezTo>
                  <a:cubicBezTo>
                    <a:pt x="21374" y="4302"/>
                    <a:pt x="21432" y="4225"/>
                    <a:pt x="21451" y="4129"/>
                  </a:cubicBezTo>
                  <a:cubicBezTo>
                    <a:pt x="21528" y="3937"/>
                    <a:pt x="21585" y="3745"/>
                    <a:pt x="21643" y="3572"/>
                  </a:cubicBezTo>
                  <a:cubicBezTo>
                    <a:pt x="21720" y="3361"/>
                    <a:pt x="21777" y="3150"/>
                    <a:pt x="21835" y="2938"/>
                  </a:cubicBezTo>
                  <a:cubicBezTo>
                    <a:pt x="21950" y="2554"/>
                    <a:pt x="22046" y="2132"/>
                    <a:pt x="22065" y="1729"/>
                  </a:cubicBezTo>
                  <a:cubicBezTo>
                    <a:pt x="22104" y="1517"/>
                    <a:pt x="22104" y="1325"/>
                    <a:pt x="22046" y="1114"/>
                  </a:cubicBezTo>
                  <a:cubicBezTo>
                    <a:pt x="22027" y="922"/>
                    <a:pt x="21969" y="749"/>
                    <a:pt x="21873" y="576"/>
                  </a:cubicBezTo>
                  <a:cubicBezTo>
                    <a:pt x="21777" y="404"/>
                    <a:pt x="21643" y="269"/>
                    <a:pt x="21470" y="173"/>
                  </a:cubicBezTo>
                  <a:cubicBezTo>
                    <a:pt x="21374" y="116"/>
                    <a:pt x="21278" y="77"/>
                    <a:pt x="21182" y="58"/>
                  </a:cubicBezTo>
                  <a:cubicBezTo>
                    <a:pt x="21067" y="20"/>
                    <a:pt x="20952" y="0"/>
                    <a:pt x="208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0" name="Google Shape;1990;p54"/>
          <p:cNvGrpSpPr/>
          <p:nvPr/>
        </p:nvGrpSpPr>
        <p:grpSpPr>
          <a:xfrm flipH="1">
            <a:off x="227443" y="1233216"/>
            <a:ext cx="670499" cy="438524"/>
            <a:chOff x="7555450" y="377766"/>
            <a:chExt cx="670499" cy="438524"/>
          </a:xfrm>
        </p:grpSpPr>
        <p:sp>
          <p:nvSpPr>
            <p:cNvPr id="1991" name="Google Shape;1991;p5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4"/>
          <p:cNvGrpSpPr/>
          <p:nvPr/>
        </p:nvGrpSpPr>
        <p:grpSpPr>
          <a:xfrm>
            <a:off x="4029600" y="4035015"/>
            <a:ext cx="490228" cy="608811"/>
            <a:chOff x="7376250" y="1989890"/>
            <a:chExt cx="490228" cy="608811"/>
          </a:xfrm>
        </p:grpSpPr>
        <p:sp>
          <p:nvSpPr>
            <p:cNvPr id="1995" name="Google Shape;1995;p5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 descr="[hanhtrangso.nxbgd.vn] Kiến tạo tri thức mới 2_ GIF6_H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" y="959485"/>
            <a:ext cx="5072380" cy="2858770"/>
          </a:xfrm>
          <a:prstGeom prst="rect">
            <a:avLst/>
          </a:prstGeom>
          <a:ln>
            <a:solidFill>
              <a:srgbClr val="000000"/>
            </a:solidFill>
            <a:prstDash val="dash"/>
          </a:ln>
        </p:spPr>
      </p:pic>
      <p:grpSp>
        <p:nvGrpSpPr>
          <p:cNvPr id="603" name="Google Shape;603;p33"/>
          <p:cNvGrpSpPr/>
          <p:nvPr/>
        </p:nvGrpSpPr>
        <p:grpSpPr>
          <a:xfrm rot="1385271">
            <a:off x="-420129" y="1159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95645" y="570230"/>
            <a:ext cx="3251835" cy="3772535"/>
            <a:chOff x="9127" y="898"/>
            <a:chExt cx="5121" cy="5941"/>
          </a:xfrm>
        </p:grpSpPr>
        <p:sp>
          <p:nvSpPr>
            <p:cNvPr id="2653" name="Google Shape;2653;p65"/>
            <p:cNvSpPr/>
            <p:nvPr/>
          </p:nvSpPr>
          <p:spPr>
            <a:xfrm>
              <a:off x="9127" y="3566"/>
              <a:ext cx="5121" cy="327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5486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endParaRPr>
            </a:p>
          </p:txBody>
        </p:sp>
        <p:sp>
          <p:nvSpPr>
            <p:cNvPr id="2667" name="Google Shape;2667;p65"/>
            <p:cNvSpPr/>
            <p:nvPr/>
          </p:nvSpPr>
          <p:spPr>
            <a:xfrm flipH="1">
              <a:off x="10121" y="898"/>
              <a:ext cx="3170" cy="1746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Viết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en-GB" sz="3200">
                  <a:solidFill>
                    <a:schemeClr val="bg1"/>
                  </a:solidFill>
                  <a:latin typeface="iCiel Cadena" panose="02000503000000020004" charset="0"/>
                  <a:ea typeface="Fredoka One" panose="02000000000000000000"/>
                  <a:cs typeface="iCiel Cadena" panose="02000503000000020004" charset="0"/>
                  <a:sym typeface="Fredoka One" panose="02000000000000000000"/>
                </a:rPr>
                <a:t>nhật kí</a:t>
              </a:r>
            </a:p>
          </p:txBody>
        </p:sp>
        <p:cxnSp>
          <p:nvCxnSpPr>
            <p:cNvPr id="2696" name="Google Shape;2696;p65"/>
            <p:cNvCxnSpPr/>
            <p:nvPr/>
          </p:nvCxnSpPr>
          <p:spPr>
            <a:xfrm flipH="1">
              <a:off x="9695" y="1782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rgbClr val="00B0F0"/>
              </a:solidFill>
              <a:prstDash val="dash"/>
              <a:round/>
              <a:headEnd type="oval" w="med" len="med"/>
              <a:tailEnd type="oval" w="med" len="med"/>
            </a:ln>
          </p:spPr>
        </p:cxnSp>
        <p:cxnSp>
          <p:nvCxnSpPr>
            <p:cNvPr id="5" name="Google Shape;2696;p65"/>
            <p:cNvCxnSpPr/>
            <p:nvPr/>
          </p:nvCxnSpPr>
          <p:spPr>
            <a:xfrm>
              <a:off x="13324" y="1827"/>
              <a:ext cx="407" cy="2028"/>
            </a:xfrm>
            <a:prstGeom prst="straightConnector1">
              <a:avLst/>
            </a:prstGeom>
            <a:noFill/>
            <a:ln w="9525" cap="flat" cmpd="sng">
              <a:solidFill>
                <a:srgbClr val="00B0F0"/>
              </a:solidFill>
              <a:prstDash val="dash"/>
              <a:round/>
              <a:headEnd type="oval" w="med" len="med"/>
              <a:tailEnd type="oval" w="med" len="med"/>
            </a:ln>
          </p:spPr>
        </p:cxnSp>
      </p:grpSp>
      <p:sp>
        <p:nvSpPr>
          <p:cNvPr id="2" name="Text Box 0"/>
          <p:cNvSpPr txBox="1"/>
          <p:nvPr/>
        </p:nvSpPr>
        <p:spPr>
          <a:xfrm>
            <a:off x="6012180" y="2573655"/>
            <a:ext cx="28428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/>
              <a:t>Ghi lại giúp tâm trạng em nhẹ nhàng hơn.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" grpId="0"/>
      <p:bldP spid="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42"/>
          <p:cNvSpPr/>
          <p:nvPr/>
        </p:nvSpPr>
        <p:spPr>
          <a:xfrm rot="10800000" flipH="1" flipV="1">
            <a:off x="2074545" y="494665"/>
            <a:ext cx="6610985" cy="2931160"/>
          </a:xfrm>
          <a:custGeom>
            <a:avLst/>
            <a:gdLst/>
            <a:ahLst/>
            <a:cxnLst/>
            <a:rect l="l" t="t" r="r" b="b"/>
            <a:pathLst>
              <a:path w="34424" h="23681" extrusionOk="0">
                <a:moveTo>
                  <a:pt x="17171" y="1"/>
                </a:moveTo>
                <a:cubicBezTo>
                  <a:pt x="15940" y="1"/>
                  <a:pt x="14749" y="14"/>
                  <a:pt x="13599" y="55"/>
                </a:cubicBezTo>
                <a:cubicBezTo>
                  <a:pt x="12463" y="96"/>
                  <a:pt x="11299" y="163"/>
                  <a:pt x="10189" y="258"/>
                </a:cubicBezTo>
                <a:cubicBezTo>
                  <a:pt x="9621" y="299"/>
                  <a:pt x="9053" y="353"/>
                  <a:pt x="8498" y="407"/>
                </a:cubicBezTo>
                <a:cubicBezTo>
                  <a:pt x="8133" y="434"/>
                  <a:pt x="7591" y="502"/>
                  <a:pt x="7037" y="569"/>
                </a:cubicBezTo>
                <a:cubicBezTo>
                  <a:pt x="6292" y="664"/>
                  <a:pt x="5562" y="813"/>
                  <a:pt x="4845" y="1002"/>
                </a:cubicBezTo>
                <a:cubicBezTo>
                  <a:pt x="4100" y="1192"/>
                  <a:pt x="3383" y="1462"/>
                  <a:pt x="2707" y="1814"/>
                </a:cubicBezTo>
                <a:cubicBezTo>
                  <a:pt x="2382" y="1990"/>
                  <a:pt x="2071" y="2193"/>
                  <a:pt x="1787" y="2409"/>
                </a:cubicBezTo>
                <a:cubicBezTo>
                  <a:pt x="1502" y="2639"/>
                  <a:pt x="1259" y="2897"/>
                  <a:pt x="1029" y="3181"/>
                </a:cubicBezTo>
                <a:cubicBezTo>
                  <a:pt x="636" y="3722"/>
                  <a:pt x="352" y="4344"/>
                  <a:pt x="230" y="5007"/>
                </a:cubicBezTo>
                <a:cubicBezTo>
                  <a:pt x="82" y="5670"/>
                  <a:pt x="0" y="6360"/>
                  <a:pt x="0" y="7037"/>
                </a:cubicBezTo>
                <a:cubicBezTo>
                  <a:pt x="0" y="7795"/>
                  <a:pt x="41" y="8539"/>
                  <a:pt x="149" y="9283"/>
                </a:cubicBezTo>
                <a:cubicBezTo>
                  <a:pt x="352" y="10839"/>
                  <a:pt x="718" y="12355"/>
                  <a:pt x="1259" y="13830"/>
                </a:cubicBezTo>
                <a:cubicBezTo>
                  <a:pt x="1502" y="14506"/>
                  <a:pt x="1787" y="15169"/>
                  <a:pt x="2125" y="15819"/>
                </a:cubicBezTo>
                <a:cubicBezTo>
                  <a:pt x="2409" y="16374"/>
                  <a:pt x="2747" y="16915"/>
                  <a:pt x="3126" y="17415"/>
                </a:cubicBezTo>
                <a:cubicBezTo>
                  <a:pt x="3586" y="17984"/>
                  <a:pt x="4154" y="18471"/>
                  <a:pt x="4804" y="18836"/>
                </a:cubicBezTo>
                <a:cubicBezTo>
                  <a:pt x="5129" y="19012"/>
                  <a:pt x="5480" y="19174"/>
                  <a:pt x="5832" y="19310"/>
                </a:cubicBezTo>
                <a:cubicBezTo>
                  <a:pt x="6198" y="19459"/>
                  <a:pt x="6563" y="19567"/>
                  <a:pt x="6942" y="19675"/>
                </a:cubicBezTo>
                <a:cubicBezTo>
                  <a:pt x="7916" y="19919"/>
                  <a:pt x="8917" y="20081"/>
                  <a:pt x="9932" y="20162"/>
                </a:cubicBezTo>
                <a:cubicBezTo>
                  <a:pt x="10162" y="20176"/>
                  <a:pt x="10406" y="20203"/>
                  <a:pt x="10649" y="20216"/>
                </a:cubicBezTo>
                <a:cubicBezTo>
                  <a:pt x="10663" y="20270"/>
                  <a:pt x="10676" y="20325"/>
                  <a:pt x="10676" y="20392"/>
                </a:cubicBezTo>
                <a:cubicBezTo>
                  <a:pt x="10704" y="20528"/>
                  <a:pt x="10704" y="20676"/>
                  <a:pt x="10676" y="20825"/>
                </a:cubicBezTo>
                <a:cubicBezTo>
                  <a:pt x="10649" y="21015"/>
                  <a:pt x="10609" y="21191"/>
                  <a:pt x="10528" y="21366"/>
                </a:cubicBezTo>
                <a:cubicBezTo>
                  <a:pt x="10446" y="21556"/>
                  <a:pt x="10338" y="21745"/>
                  <a:pt x="10203" y="21908"/>
                </a:cubicBezTo>
                <a:cubicBezTo>
                  <a:pt x="9959" y="22219"/>
                  <a:pt x="9635" y="22462"/>
                  <a:pt x="9269" y="22611"/>
                </a:cubicBezTo>
                <a:cubicBezTo>
                  <a:pt x="9120" y="22665"/>
                  <a:pt x="8972" y="22706"/>
                  <a:pt x="8823" y="22733"/>
                </a:cubicBezTo>
                <a:cubicBezTo>
                  <a:pt x="8728" y="22733"/>
                  <a:pt x="8647" y="22747"/>
                  <a:pt x="8566" y="22747"/>
                </a:cubicBezTo>
                <a:lnTo>
                  <a:pt x="8403" y="22747"/>
                </a:lnTo>
                <a:cubicBezTo>
                  <a:pt x="8349" y="22747"/>
                  <a:pt x="8295" y="22733"/>
                  <a:pt x="8241" y="22720"/>
                </a:cubicBezTo>
                <a:lnTo>
                  <a:pt x="8200" y="22720"/>
                </a:lnTo>
                <a:cubicBezTo>
                  <a:pt x="8119" y="22720"/>
                  <a:pt x="8051" y="22760"/>
                  <a:pt x="8011" y="22814"/>
                </a:cubicBezTo>
                <a:cubicBezTo>
                  <a:pt x="7984" y="22868"/>
                  <a:pt x="7984" y="22923"/>
                  <a:pt x="7997" y="22963"/>
                </a:cubicBezTo>
                <a:cubicBezTo>
                  <a:pt x="8011" y="23017"/>
                  <a:pt x="8038" y="23058"/>
                  <a:pt x="8092" y="23085"/>
                </a:cubicBezTo>
                <a:cubicBezTo>
                  <a:pt x="8241" y="23180"/>
                  <a:pt x="8403" y="23274"/>
                  <a:pt x="8579" y="23342"/>
                </a:cubicBezTo>
                <a:cubicBezTo>
                  <a:pt x="8755" y="23410"/>
                  <a:pt x="8944" y="23477"/>
                  <a:pt x="9134" y="23531"/>
                </a:cubicBezTo>
                <a:cubicBezTo>
                  <a:pt x="9499" y="23626"/>
                  <a:pt x="9892" y="23680"/>
                  <a:pt x="10271" y="23680"/>
                </a:cubicBezTo>
                <a:lnTo>
                  <a:pt x="10338" y="23680"/>
                </a:lnTo>
                <a:cubicBezTo>
                  <a:pt x="10717" y="23680"/>
                  <a:pt x="11082" y="23640"/>
                  <a:pt x="11448" y="23559"/>
                </a:cubicBezTo>
                <a:cubicBezTo>
                  <a:pt x="11827" y="23477"/>
                  <a:pt x="12205" y="23356"/>
                  <a:pt x="12571" y="23207"/>
                </a:cubicBezTo>
                <a:cubicBezTo>
                  <a:pt x="12882" y="23058"/>
                  <a:pt x="13193" y="22882"/>
                  <a:pt x="13477" y="22679"/>
                </a:cubicBezTo>
                <a:cubicBezTo>
                  <a:pt x="13775" y="22476"/>
                  <a:pt x="14046" y="22232"/>
                  <a:pt x="14289" y="21962"/>
                </a:cubicBezTo>
                <a:cubicBezTo>
                  <a:pt x="14519" y="21705"/>
                  <a:pt x="14709" y="21394"/>
                  <a:pt x="14858" y="21082"/>
                </a:cubicBezTo>
                <a:cubicBezTo>
                  <a:pt x="14898" y="20961"/>
                  <a:pt x="14952" y="20839"/>
                  <a:pt x="14979" y="20717"/>
                </a:cubicBezTo>
                <a:lnTo>
                  <a:pt x="15033" y="20717"/>
                </a:lnTo>
                <a:lnTo>
                  <a:pt x="15494" y="20771"/>
                </a:lnTo>
                <a:cubicBezTo>
                  <a:pt x="16535" y="20893"/>
                  <a:pt x="17658" y="21015"/>
                  <a:pt x="18782" y="21123"/>
                </a:cubicBezTo>
                <a:cubicBezTo>
                  <a:pt x="20446" y="21272"/>
                  <a:pt x="21826" y="21339"/>
                  <a:pt x="23112" y="21339"/>
                </a:cubicBezTo>
                <a:cubicBezTo>
                  <a:pt x="23883" y="21339"/>
                  <a:pt x="24641" y="21312"/>
                  <a:pt x="25358" y="21272"/>
                </a:cubicBezTo>
                <a:cubicBezTo>
                  <a:pt x="26440" y="21191"/>
                  <a:pt x="27523" y="21028"/>
                  <a:pt x="28578" y="20798"/>
                </a:cubicBezTo>
                <a:cubicBezTo>
                  <a:pt x="28835" y="20744"/>
                  <a:pt x="29025" y="20690"/>
                  <a:pt x="29201" y="20649"/>
                </a:cubicBezTo>
                <a:cubicBezTo>
                  <a:pt x="29363" y="20595"/>
                  <a:pt x="29566" y="20528"/>
                  <a:pt x="29769" y="20460"/>
                </a:cubicBezTo>
                <a:cubicBezTo>
                  <a:pt x="30107" y="20338"/>
                  <a:pt x="30432" y="20189"/>
                  <a:pt x="30743" y="20013"/>
                </a:cubicBezTo>
                <a:cubicBezTo>
                  <a:pt x="31311" y="19689"/>
                  <a:pt x="31839" y="19283"/>
                  <a:pt x="32286" y="18796"/>
                </a:cubicBezTo>
                <a:cubicBezTo>
                  <a:pt x="32719" y="18322"/>
                  <a:pt x="33084" y="17794"/>
                  <a:pt x="33368" y="17212"/>
                </a:cubicBezTo>
                <a:cubicBezTo>
                  <a:pt x="33896" y="16157"/>
                  <a:pt x="34221" y="14926"/>
                  <a:pt x="34329" y="13437"/>
                </a:cubicBezTo>
                <a:cubicBezTo>
                  <a:pt x="34424" y="12098"/>
                  <a:pt x="34369" y="10745"/>
                  <a:pt x="34180" y="9419"/>
                </a:cubicBezTo>
                <a:cubicBezTo>
                  <a:pt x="34153" y="9175"/>
                  <a:pt x="34112" y="8945"/>
                  <a:pt x="34072" y="8701"/>
                </a:cubicBezTo>
                <a:lnTo>
                  <a:pt x="34031" y="8444"/>
                </a:lnTo>
                <a:lnTo>
                  <a:pt x="33977" y="8065"/>
                </a:lnTo>
                <a:lnTo>
                  <a:pt x="33950" y="7903"/>
                </a:lnTo>
                <a:cubicBezTo>
                  <a:pt x="33923" y="7714"/>
                  <a:pt x="33896" y="7538"/>
                  <a:pt x="33869" y="7362"/>
                </a:cubicBezTo>
                <a:cubicBezTo>
                  <a:pt x="33774" y="6604"/>
                  <a:pt x="33612" y="5860"/>
                  <a:pt x="33422" y="5129"/>
                </a:cubicBezTo>
                <a:cubicBezTo>
                  <a:pt x="33219" y="4398"/>
                  <a:pt x="32908" y="3708"/>
                  <a:pt x="32502" y="3072"/>
                </a:cubicBezTo>
                <a:cubicBezTo>
                  <a:pt x="32286" y="2761"/>
                  <a:pt x="32042" y="2477"/>
                  <a:pt x="31758" y="2220"/>
                </a:cubicBezTo>
                <a:cubicBezTo>
                  <a:pt x="31460" y="1949"/>
                  <a:pt x="31135" y="1719"/>
                  <a:pt x="30784" y="1530"/>
                </a:cubicBezTo>
                <a:cubicBezTo>
                  <a:pt x="30432" y="1327"/>
                  <a:pt x="30039" y="1165"/>
                  <a:pt x="29647" y="1016"/>
                </a:cubicBezTo>
                <a:cubicBezTo>
                  <a:pt x="29255" y="867"/>
                  <a:pt x="28835" y="745"/>
                  <a:pt x="28416" y="650"/>
                </a:cubicBezTo>
                <a:cubicBezTo>
                  <a:pt x="27550" y="447"/>
                  <a:pt x="26657" y="299"/>
                  <a:pt x="25750" y="231"/>
                </a:cubicBezTo>
                <a:cubicBezTo>
                  <a:pt x="24803" y="136"/>
                  <a:pt x="23869" y="109"/>
                  <a:pt x="23071" y="96"/>
                </a:cubicBezTo>
                <a:lnTo>
                  <a:pt x="22178" y="69"/>
                </a:lnTo>
                <a:lnTo>
                  <a:pt x="21813" y="69"/>
                </a:lnTo>
                <a:lnTo>
                  <a:pt x="21217" y="55"/>
                </a:lnTo>
                <a:lnTo>
                  <a:pt x="21014" y="55"/>
                </a:lnTo>
                <a:lnTo>
                  <a:pt x="20486" y="41"/>
                </a:lnTo>
                <a:lnTo>
                  <a:pt x="20446" y="41"/>
                </a:lnTo>
                <a:cubicBezTo>
                  <a:pt x="19296" y="14"/>
                  <a:pt x="18227" y="1"/>
                  <a:pt x="1717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42"/>
          <p:cNvSpPr txBox="1">
            <a:spLocks noGrp="1"/>
          </p:cNvSpPr>
          <p:nvPr>
            <p:ph type="title" idx="2"/>
          </p:nvPr>
        </p:nvSpPr>
        <p:spPr>
          <a:xfrm>
            <a:off x="2276475" y="792480"/>
            <a:ext cx="6087110" cy="2141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Kể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thêm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những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cách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kiềm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chế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cảm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xúc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tiêu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cực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mà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em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 </a:t>
            </a:r>
            <a:r>
              <a:rPr lang="en-US" altLang="en-GB" sz="4000" dirty="0" err="1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biết</a:t>
            </a:r>
            <a:r>
              <a:rPr lang="en-US" altLang="en-GB" sz="4000" dirty="0">
                <a:solidFill>
                  <a:srgbClr val="D29E00"/>
                </a:solidFill>
                <a:latin typeface="Coiny" panose="02000903060500060000" pitchFamily="2" charset="0"/>
                <a:cs typeface="iCiel Cadena" panose="02000503000000020004" charset="0"/>
              </a:rPr>
              <a:t>. </a:t>
            </a:r>
          </a:p>
        </p:txBody>
      </p:sp>
      <p:grpSp>
        <p:nvGrpSpPr>
          <p:cNvPr id="1293" name="Google Shape;1293;p42"/>
          <p:cNvGrpSpPr/>
          <p:nvPr/>
        </p:nvGrpSpPr>
        <p:grpSpPr>
          <a:xfrm rot="-445069">
            <a:off x="487895" y="1366468"/>
            <a:ext cx="1728031" cy="2090615"/>
            <a:chOff x="1550903" y="366430"/>
            <a:chExt cx="1728085" cy="2090680"/>
          </a:xfrm>
        </p:grpSpPr>
        <p:sp>
          <p:nvSpPr>
            <p:cNvPr id="1294" name="Google Shape;1294;p42"/>
            <p:cNvSpPr/>
            <p:nvPr/>
          </p:nvSpPr>
          <p:spPr>
            <a:xfrm>
              <a:off x="1550903" y="366430"/>
              <a:ext cx="1728085" cy="2090680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2914531" y="1090690"/>
              <a:ext cx="21273" cy="51887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1597064" y="1122055"/>
              <a:ext cx="1635766" cy="1288036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1597064" y="1123010"/>
              <a:ext cx="1371014" cy="128708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1963352" y="412591"/>
              <a:ext cx="264821" cy="444754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1983603" y="455957"/>
              <a:ext cx="175365" cy="78478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1625633" y="707832"/>
              <a:ext cx="1318445" cy="735348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1625633" y="778881"/>
              <a:ext cx="423550" cy="665257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1720683" y="1097168"/>
              <a:ext cx="343231" cy="278662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1877508" y="982753"/>
              <a:ext cx="472982" cy="337026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2079539" y="859134"/>
              <a:ext cx="554596" cy="370026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2328687" y="806564"/>
              <a:ext cx="549892" cy="325162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2592562" y="802813"/>
              <a:ext cx="212252" cy="126274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2669133" y="974435"/>
              <a:ext cx="168888" cy="210411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2411736" y="848975"/>
              <a:ext cx="334026" cy="405072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2100199" y="858180"/>
              <a:ext cx="439777" cy="44761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1779731" y="913546"/>
              <a:ext cx="527801" cy="447550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1694977" y="933865"/>
              <a:ext cx="354208" cy="268707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2897007" y="1271516"/>
              <a:ext cx="228889" cy="283298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3123040" y="1576916"/>
              <a:ext cx="54478" cy="7609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1846143" y="1618577"/>
              <a:ext cx="355299" cy="352231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1944874" y="1661943"/>
              <a:ext cx="248252" cy="246071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1898713" y="1802540"/>
              <a:ext cx="113592" cy="47046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1813891" y="1461479"/>
              <a:ext cx="203934" cy="106842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2658019" y="1457116"/>
              <a:ext cx="350663" cy="352435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2665451" y="1519573"/>
              <a:ext cx="245457" cy="24661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2850846" y="1611282"/>
              <a:ext cx="113592" cy="45750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2697703" y="1295517"/>
              <a:ext cx="200320" cy="87751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2334210" y="1770698"/>
              <a:ext cx="261139" cy="143388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2267798" y="1661807"/>
              <a:ext cx="359867" cy="262980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42"/>
          <p:cNvGrpSpPr/>
          <p:nvPr/>
        </p:nvGrpSpPr>
        <p:grpSpPr>
          <a:xfrm flipH="1">
            <a:off x="2558409" y="4536595"/>
            <a:ext cx="981285" cy="534397"/>
            <a:chOff x="816462" y="899275"/>
            <a:chExt cx="981285" cy="534397"/>
          </a:xfrm>
        </p:grpSpPr>
        <p:sp>
          <p:nvSpPr>
            <p:cNvPr id="1325" name="Google Shape;1325;p42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7" name="Google Shape;1327;p42"/>
          <p:cNvSpPr/>
          <p:nvPr/>
        </p:nvSpPr>
        <p:spPr>
          <a:xfrm flipH="1">
            <a:off x="4427874" y="4515938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58"/>
          <p:cNvSpPr/>
          <p:nvPr/>
        </p:nvSpPr>
        <p:spPr>
          <a:xfrm rot="10800000">
            <a:off x="3166599" y="3297634"/>
            <a:ext cx="1681810" cy="755901"/>
          </a:xfrm>
          <a:custGeom>
            <a:avLst/>
            <a:gdLst/>
            <a:ahLst/>
            <a:cxnLst/>
            <a:rect l="l" t="t" r="r" b="b"/>
            <a:pathLst>
              <a:path w="8003" h="3597" extrusionOk="0">
                <a:moveTo>
                  <a:pt x="6192" y="0"/>
                </a:moveTo>
                <a:cubicBezTo>
                  <a:pt x="6097" y="0"/>
                  <a:pt x="6002" y="72"/>
                  <a:pt x="6002" y="191"/>
                </a:cubicBezTo>
                <a:cubicBezTo>
                  <a:pt x="6002" y="286"/>
                  <a:pt x="6073" y="358"/>
                  <a:pt x="6192" y="358"/>
                </a:cubicBezTo>
                <a:cubicBezTo>
                  <a:pt x="6954" y="358"/>
                  <a:pt x="7621" y="1024"/>
                  <a:pt x="7621" y="1787"/>
                </a:cubicBezTo>
                <a:cubicBezTo>
                  <a:pt x="7621" y="2572"/>
                  <a:pt x="6978" y="3239"/>
                  <a:pt x="6192" y="3239"/>
                </a:cubicBezTo>
                <a:lnTo>
                  <a:pt x="167" y="3239"/>
                </a:lnTo>
                <a:cubicBezTo>
                  <a:pt x="72" y="3239"/>
                  <a:pt x="1" y="3287"/>
                  <a:pt x="1" y="3406"/>
                </a:cubicBezTo>
                <a:cubicBezTo>
                  <a:pt x="1" y="3501"/>
                  <a:pt x="48" y="3596"/>
                  <a:pt x="167" y="3596"/>
                </a:cubicBezTo>
                <a:lnTo>
                  <a:pt x="6192" y="3596"/>
                </a:lnTo>
                <a:cubicBezTo>
                  <a:pt x="7193" y="3596"/>
                  <a:pt x="8002" y="2834"/>
                  <a:pt x="8002" y="1834"/>
                </a:cubicBezTo>
                <a:cubicBezTo>
                  <a:pt x="8002" y="810"/>
                  <a:pt x="7193" y="0"/>
                  <a:pt x="61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58"/>
          <p:cNvSpPr/>
          <p:nvPr/>
        </p:nvSpPr>
        <p:spPr>
          <a:xfrm>
            <a:off x="6939500" y="4333890"/>
            <a:ext cx="1765927" cy="75250"/>
          </a:xfrm>
          <a:custGeom>
            <a:avLst/>
            <a:gdLst/>
            <a:ahLst/>
            <a:cxnLst/>
            <a:rect l="l" t="t" r="r" b="b"/>
            <a:pathLst>
              <a:path w="6955" h="358" extrusionOk="0">
                <a:moveTo>
                  <a:pt x="191" y="1"/>
                </a:moveTo>
                <a:cubicBezTo>
                  <a:pt x="95" y="1"/>
                  <a:pt x="0" y="96"/>
                  <a:pt x="0" y="191"/>
                </a:cubicBezTo>
                <a:cubicBezTo>
                  <a:pt x="0" y="286"/>
                  <a:pt x="72" y="358"/>
                  <a:pt x="191" y="358"/>
                </a:cubicBezTo>
                <a:lnTo>
                  <a:pt x="6764" y="358"/>
                </a:lnTo>
                <a:cubicBezTo>
                  <a:pt x="6859" y="358"/>
                  <a:pt x="6954" y="310"/>
                  <a:pt x="6954" y="191"/>
                </a:cubicBezTo>
                <a:cubicBezTo>
                  <a:pt x="6954" y="96"/>
                  <a:pt x="6883" y="1"/>
                  <a:pt x="67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58"/>
          <p:cNvSpPr/>
          <p:nvPr/>
        </p:nvSpPr>
        <p:spPr>
          <a:xfrm>
            <a:off x="5219785" y="3297640"/>
            <a:ext cx="1798719" cy="75250"/>
          </a:xfrm>
          <a:custGeom>
            <a:avLst/>
            <a:gdLst/>
            <a:ahLst/>
            <a:cxnLst/>
            <a:rect l="l" t="t" r="r" b="b"/>
            <a:pathLst>
              <a:path w="6955" h="358" extrusionOk="0">
                <a:moveTo>
                  <a:pt x="191" y="1"/>
                </a:moveTo>
                <a:cubicBezTo>
                  <a:pt x="95" y="1"/>
                  <a:pt x="0" y="96"/>
                  <a:pt x="0" y="191"/>
                </a:cubicBezTo>
                <a:cubicBezTo>
                  <a:pt x="0" y="286"/>
                  <a:pt x="72" y="358"/>
                  <a:pt x="191" y="358"/>
                </a:cubicBezTo>
                <a:lnTo>
                  <a:pt x="6764" y="358"/>
                </a:lnTo>
                <a:cubicBezTo>
                  <a:pt x="6859" y="358"/>
                  <a:pt x="6954" y="310"/>
                  <a:pt x="6954" y="191"/>
                </a:cubicBezTo>
                <a:cubicBezTo>
                  <a:pt x="6954" y="96"/>
                  <a:pt x="6883" y="1"/>
                  <a:pt x="67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58"/>
          <p:cNvSpPr txBox="1">
            <a:spLocks noGrp="1"/>
          </p:cNvSpPr>
          <p:nvPr>
            <p:ph type="title" idx="4294967295"/>
          </p:nvPr>
        </p:nvSpPr>
        <p:spPr>
          <a:xfrm>
            <a:off x="3419475" y="4416425"/>
            <a:ext cx="3994785" cy="769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000" b="1">
                <a:solidFill>
                  <a:schemeClr val="accent5"/>
                </a:solidFill>
                <a:latin typeface="Calibri" panose="020F0502020204030204" charset="0"/>
                <a:cs typeface="Calibri" panose="020F0502020204030204" charset="0"/>
              </a:rPr>
              <a:t>Đếm số để giữ bình tĩnh</a:t>
            </a:r>
          </a:p>
        </p:txBody>
      </p:sp>
      <p:sp>
        <p:nvSpPr>
          <p:cNvPr id="2173" name="Google Shape;2173;p58"/>
          <p:cNvSpPr/>
          <p:nvPr/>
        </p:nvSpPr>
        <p:spPr>
          <a:xfrm>
            <a:off x="8691205" y="4220315"/>
            <a:ext cx="135175" cy="302400"/>
          </a:xfrm>
          <a:custGeom>
            <a:avLst/>
            <a:gdLst/>
            <a:ahLst/>
            <a:cxnLst/>
            <a:rect l="l" t="t" r="r" b="b"/>
            <a:pathLst>
              <a:path w="5407" h="12096" extrusionOk="0">
                <a:moveTo>
                  <a:pt x="0" y="0"/>
                </a:moveTo>
                <a:lnTo>
                  <a:pt x="5407" y="6120"/>
                </a:lnTo>
                <a:lnTo>
                  <a:pt x="996" y="12096"/>
                </a:lnTo>
              </a:path>
            </a:pathLst>
          </a:custGeom>
          <a:noFill/>
          <a:ln w="762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sp>
        <p:nvSpPr>
          <p:cNvPr id="2190" name="Google Shape;2190;p58"/>
          <p:cNvSpPr/>
          <p:nvPr/>
        </p:nvSpPr>
        <p:spPr>
          <a:xfrm>
            <a:off x="5411819" y="1206078"/>
            <a:ext cx="1681810" cy="755901"/>
          </a:xfrm>
          <a:custGeom>
            <a:avLst/>
            <a:gdLst/>
            <a:ahLst/>
            <a:cxnLst/>
            <a:rect l="l" t="t" r="r" b="b"/>
            <a:pathLst>
              <a:path w="8003" h="3597" extrusionOk="0">
                <a:moveTo>
                  <a:pt x="6192" y="0"/>
                </a:moveTo>
                <a:cubicBezTo>
                  <a:pt x="6097" y="0"/>
                  <a:pt x="6002" y="72"/>
                  <a:pt x="6002" y="191"/>
                </a:cubicBezTo>
                <a:cubicBezTo>
                  <a:pt x="6002" y="286"/>
                  <a:pt x="6073" y="358"/>
                  <a:pt x="6192" y="358"/>
                </a:cubicBezTo>
                <a:cubicBezTo>
                  <a:pt x="6954" y="358"/>
                  <a:pt x="7621" y="1024"/>
                  <a:pt x="7621" y="1787"/>
                </a:cubicBezTo>
                <a:cubicBezTo>
                  <a:pt x="7621" y="2572"/>
                  <a:pt x="6978" y="3239"/>
                  <a:pt x="6192" y="3239"/>
                </a:cubicBezTo>
                <a:lnTo>
                  <a:pt x="167" y="3239"/>
                </a:lnTo>
                <a:cubicBezTo>
                  <a:pt x="72" y="3239"/>
                  <a:pt x="1" y="3287"/>
                  <a:pt x="1" y="3406"/>
                </a:cubicBezTo>
                <a:cubicBezTo>
                  <a:pt x="1" y="3501"/>
                  <a:pt x="48" y="3596"/>
                  <a:pt x="167" y="3596"/>
                </a:cubicBezTo>
                <a:lnTo>
                  <a:pt x="6192" y="3596"/>
                </a:lnTo>
                <a:cubicBezTo>
                  <a:pt x="7193" y="3596"/>
                  <a:pt x="8002" y="2834"/>
                  <a:pt x="8002" y="1834"/>
                </a:cubicBezTo>
                <a:cubicBezTo>
                  <a:pt x="8002" y="810"/>
                  <a:pt x="7193" y="0"/>
                  <a:pt x="61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1" name="Google Shape;2191;p58"/>
          <p:cNvSpPr/>
          <p:nvPr/>
        </p:nvSpPr>
        <p:spPr>
          <a:xfrm>
            <a:off x="6588259" y="2644379"/>
            <a:ext cx="1406517" cy="680878"/>
          </a:xfrm>
          <a:custGeom>
            <a:avLst/>
            <a:gdLst/>
            <a:ahLst/>
            <a:cxnLst/>
            <a:rect l="l" t="t" r="r" b="b"/>
            <a:pathLst>
              <a:path w="6693" h="3240" extrusionOk="0">
                <a:moveTo>
                  <a:pt x="167" y="0"/>
                </a:moveTo>
                <a:cubicBezTo>
                  <a:pt x="96" y="0"/>
                  <a:pt x="0" y="72"/>
                  <a:pt x="0" y="191"/>
                </a:cubicBezTo>
                <a:cubicBezTo>
                  <a:pt x="0" y="286"/>
                  <a:pt x="48" y="381"/>
                  <a:pt x="167" y="381"/>
                </a:cubicBezTo>
                <a:lnTo>
                  <a:pt x="5049" y="381"/>
                </a:lnTo>
                <a:cubicBezTo>
                  <a:pt x="5740" y="381"/>
                  <a:pt x="6311" y="929"/>
                  <a:pt x="6311" y="1620"/>
                </a:cubicBezTo>
                <a:cubicBezTo>
                  <a:pt x="6311" y="2310"/>
                  <a:pt x="5740" y="2882"/>
                  <a:pt x="5049" y="2882"/>
                </a:cubicBezTo>
                <a:cubicBezTo>
                  <a:pt x="4978" y="2882"/>
                  <a:pt x="4882" y="2953"/>
                  <a:pt x="4882" y="3049"/>
                </a:cubicBezTo>
                <a:cubicBezTo>
                  <a:pt x="4882" y="3144"/>
                  <a:pt x="4930" y="3239"/>
                  <a:pt x="5049" y="3239"/>
                </a:cubicBezTo>
                <a:cubicBezTo>
                  <a:pt x="5954" y="3239"/>
                  <a:pt x="6692" y="2477"/>
                  <a:pt x="6692" y="1643"/>
                </a:cubicBezTo>
                <a:cubicBezTo>
                  <a:pt x="6692" y="715"/>
                  <a:pt x="5954" y="0"/>
                  <a:pt x="50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2" name="Google Shape;2192;p58"/>
          <p:cNvSpPr/>
          <p:nvPr/>
        </p:nvSpPr>
        <p:spPr>
          <a:xfrm flipH="1">
            <a:off x="1352550" y="1962150"/>
            <a:ext cx="1682115" cy="841375"/>
          </a:xfrm>
          <a:custGeom>
            <a:avLst/>
            <a:gdLst/>
            <a:ahLst/>
            <a:cxnLst/>
            <a:rect l="l" t="t" r="r" b="b"/>
            <a:pathLst>
              <a:path w="8003" h="3597" extrusionOk="0">
                <a:moveTo>
                  <a:pt x="6192" y="0"/>
                </a:moveTo>
                <a:cubicBezTo>
                  <a:pt x="6097" y="0"/>
                  <a:pt x="6002" y="72"/>
                  <a:pt x="6002" y="191"/>
                </a:cubicBezTo>
                <a:cubicBezTo>
                  <a:pt x="6002" y="286"/>
                  <a:pt x="6073" y="358"/>
                  <a:pt x="6192" y="358"/>
                </a:cubicBezTo>
                <a:cubicBezTo>
                  <a:pt x="6954" y="358"/>
                  <a:pt x="7621" y="1024"/>
                  <a:pt x="7621" y="1787"/>
                </a:cubicBezTo>
                <a:cubicBezTo>
                  <a:pt x="7621" y="2572"/>
                  <a:pt x="6978" y="3239"/>
                  <a:pt x="6192" y="3239"/>
                </a:cubicBezTo>
                <a:lnTo>
                  <a:pt x="167" y="3239"/>
                </a:lnTo>
                <a:cubicBezTo>
                  <a:pt x="72" y="3239"/>
                  <a:pt x="1" y="3287"/>
                  <a:pt x="1" y="3406"/>
                </a:cubicBezTo>
                <a:cubicBezTo>
                  <a:pt x="1" y="3501"/>
                  <a:pt x="48" y="3596"/>
                  <a:pt x="167" y="3596"/>
                </a:cubicBezTo>
                <a:lnTo>
                  <a:pt x="6192" y="3596"/>
                </a:lnTo>
                <a:cubicBezTo>
                  <a:pt x="7193" y="3596"/>
                  <a:pt x="8002" y="2834"/>
                  <a:pt x="8002" y="1834"/>
                </a:cubicBezTo>
                <a:cubicBezTo>
                  <a:pt x="8002" y="810"/>
                  <a:pt x="7193" y="0"/>
                  <a:pt x="61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58"/>
          <p:cNvSpPr txBox="1">
            <a:spLocks noGrp="1"/>
          </p:cNvSpPr>
          <p:nvPr>
            <p:ph type="title" idx="4294967295"/>
          </p:nvPr>
        </p:nvSpPr>
        <p:spPr>
          <a:xfrm>
            <a:off x="1764030" y="252095"/>
            <a:ext cx="2388235" cy="3822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000" b="1">
                <a:solidFill>
                  <a:schemeClr val="accent4"/>
                </a:solidFill>
                <a:latin typeface="Calibri" panose="020F0502020204030204" charset="0"/>
                <a:cs typeface="Calibri" panose="020F0502020204030204" charset="0"/>
              </a:rPr>
              <a:t>Làm việc khác</a:t>
            </a:r>
          </a:p>
        </p:txBody>
      </p:sp>
      <p:sp>
        <p:nvSpPr>
          <p:cNvPr id="2196" name="Google Shape;2196;p58"/>
          <p:cNvSpPr txBox="1">
            <a:spLocks noGrp="1"/>
          </p:cNvSpPr>
          <p:nvPr>
            <p:ph type="title" idx="4294967295"/>
          </p:nvPr>
        </p:nvSpPr>
        <p:spPr>
          <a:xfrm>
            <a:off x="4526280" y="2271395"/>
            <a:ext cx="1990090" cy="3822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en-GB" sz="3000" b="1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en-US" altLang="en-GB" sz="3000" b="1">
                <a:solidFill>
                  <a:schemeClr val="accent2"/>
                </a:solidFill>
                <a:latin typeface="Calibri" panose="020F0502020204030204" charset="0"/>
                <a:cs typeface="Calibri" panose="020F0502020204030204" charset="0"/>
              </a:rPr>
              <a:t>Uống nước</a:t>
            </a:r>
          </a:p>
        </p:txBody>
      </p:sp>
      <p:sp>
        <p:nvSpPr>
          <p:cNvPr id="2197" name="Google Shape;2197;p58"/>
          <p:cNvSpPr/>
          <p:nvPr/>
        </p:nvSpPr>
        <p:spPr>
          <a:xfrm>
            <a:off x="3841750" y="1200785"/>
            <a:ext cx="2437130" cy="76200"/>
          </a:xfrm>
          <a:custGeom>
            <a:avLst/>
            <a:gdLst/>
            <a:ahLst/>
            <a:cxnLst/>
            <a:rect l="l" t="t" r="r" b="b"/>
            <a:pathLst>
              <a:path w="6955" h="358" extrusionOk="0">
                <a:moveTo>
                  <a:pt x="191" y="1"/>
                </a:moveTo>
                <a:cubicBezTo>
                  <a:pt x="95" y="1"/>
                  <a:pt x="0" y="96"/>
                  <a:pt x="0" y="191"/>
                </a:cubicBezTo>
                <a:cubicBezTo>
                  <a:pt x="0" y="286"/>
                  <a:pt x="72" y="358"/>
                  <a:pt x="191" y="358"/>
                </a:cubicBezTo>
                <a:lnTo>
                  <a:pt x="6764" y="358"/>
                </a:lnTo>
                <a:cubicBezTo>
                  <a:pt x="6859" y="358"/>
                  <a:pt x="6954" y="310"/>
                  <a:pt x="6954" y="191"/>
                </a:cubicBezTo>
                <a:cubicBezTo>
                  <a:pt x="6954" y="96"/>
                  <a:pt x="6883" y="1"/>
                  <a:pt x="67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58"/>
          <p:cNvSpPr/>
          <p:nvPr/>
        </p:nvSpPr>
        <p:spPr>
          <a:xfrm>
            <a:off x="2192020" y="1918970"/>
            <a:ext cx="2834640" cy="76200"/>
          </a:xfrm>
          <a:custGeom>
            <a:avLst/>
            <a:gdLst/>
            <a:ahLst/>
            <a:cxnLst/>
            <a:rect l="l" t="t" r="r" b="b"/>
            <a:pathLst>
              <a:path w="6955" h="358" extrusionOk="0">
                <a:moveTo>
                  <a:pt x="191" y="1"/>
                </a:moveTo>
                <a:cubicBezTo>
                  <a:pt x="95" y="1"/>
                  <a:pt x="0" y="96"/>
                  <a:pt x="0" y="191"/>
                </a:cubicBezTo>
                <a:cubicBezTo>
                  <a:pt x="0" y="286"/>
                  <a:pt x="72" y="358"/>
                  <a:pt x="191" y="358"/>
                </a:cubicBezTo>
                <a:lnTo>
                  <a:pt x="6764" y="358"/>
                </a:lnTo>
                <a:cubicBezTo>
                  <a:pt x="6859" y="358"/>
                  <a:pt x="6954" y="310"/>
                  <a:pt x="6954" y="191"/>
                </a:cubicBezTo>
                <a:cubicBezTo>
                  <a:pt x="6954" y="96"/>
                  <a:pt x="6883" y="1"/>
                  <a:pt x="67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58"/>
          <p:cNvSpPr/>
          <p:nvPr/>
        </p:nvSpPr>
        <p:spPr>
          <a:xfrm>
            <a:off x="7311638" y="608328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0" name="Google Shape;2200;p58"/>
          <p:cNvGrpSpPr/>
          <p:nvPr/>
        </p:nvGrpSpPr>
        <p:grpSpPr>
          <a:xfrm>
            <a:off x="1042100" y="2047944"/>
            <a:ext cx="670499" cy="438524"/>
            <a:chOff x="7555450" y="377766"/>
            <a:chExt cx="670499" cy="438524"/>
          </a:xfrm>
        </p:grpSpPr>
        <p:sp>
          <p:nvSpPr>
            <p:cNvPr id="2201" name="Google Shape;2201;p5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4" name="Google Shape;2204;p58"/>
          <p:cNvSpPr/>
          <p:nvPr/>
        </p:nvSpPr>
        <p:spPr>
          <a:xfrm>
            <a:off x="467429" y="267903"/>
            <a:ext cx="885271" cy="438519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5" name="Google Shape;2205;p58"/>
          <p:cNvGrpSpPr/>
          <p:nvPr/>
        </p:nvGrpSpPr>
        <p:grpSpPr>
          <a:xfrm>
            <a:off x="6510175" y="2094294"/>
            <a:ext cx="670499" cy="438524"/>
            <a:chOff x="7555450" y="377766"/>
            <a:chExt cx="670499" cy="438524"/>
          </a:xfrm>
        </p:grpSpPr>
        <p:sp>
          <p:nvSpPr>
            <p:cNvPr id="2206" name="Google Shape;2206;p5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9" name="Google Shape;2209;p58"/>
          <p:cNvSpPr/>
          <p:nvPr/>
        </p:nvSpPr>
        <p:spPr>
          <a:xfrm>
            <a:off x="717388" y="2816198"/>
            <a:ext cx="0" cy="118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58"/>
          <p:cNvSpPr/>
          <p:nvPr/>
        </p:nvSpPr>
        <p:spPr>
          <a:xfrm>
            <a:off x="661391" y="2763509"/>
            <a:ext cx="118" cy="1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1" name="Google Shape;2211;p58"/>
          <p:cNvSpPr/>
          <p:nvPr/>
        </p:nvSpPr>
        <p:spPr>
          <a:xfrm>
            <a:off x="662927" y="2763509"/>
            <a:ext cx="118" cy="1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2" name="Google Shape;2212;p58"/>
          <p:cNvSpPr/>
          <p:nvPr/>
        </p:nvSpPr>
        <p:spPr>
          <a:xfrm>
            <a:off x="662927" y="2763509"/>
            <a:ext cx="118" cy="1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3" name="Google Shape;2213;p58"/>
          <p:cNvGrpSpPr/>
          <p:nvPr/>
        </p:nvGrpSpPr>
        <p:grpSpPr>
          <a:xfrm>
            <a:off x="615772" y="3401829"/>
            <a:ext cx="983512" cy="1168125"/>
            <a:chOff x="329643" y="3040559"/>
            <a:chExt cx="1311000" cy="1557085"/>
          </a:xfrm>
        </p:grpSpPr>
        <p:sp>
          <p:nvSpPr>
            <p:cNvPr id="2214" name="Google Shape;2214;p58"/>
            <p:cNvSpPr/>
            <p:nvPr/>
          </p:nvSpPr>
          <p:spPr>
            <a:xfrm>
              <a:off x="329643" y="3040559"/>
              <a:ext cx="1311000" cy="1557085"/>
            </a:xfrm>
            <a:custGeom>
              <a:avLst/>
              <a:gdLst/>
              <a:ahLst/>
              <a:cxnLst/>
              <a:rect l="l" t="t" r="r" b="b"/>
              <a:pathLst>
                <a:path w="11097" h="13180" extrusionOk="0">
                  <a:moveTo>
                    <a:pt x="5535" y="0"/>
                  </a:moveTo>
                  <a:cubicBezTo>
                    <a:pt x="5237" y="0"/>
                    <a:pt x="4953" y="41"/>
                    <a:pt x="4655" y="81"/>
                  </a:cubicBezTo>
                  <a:cubicBezTo>
                    <a:pt x="4506" y="108"/>
                    <a:pt x="4331" y="149"/>
                    <a:pt x="4168" y="190"/>
                  </a:cubicBezTo>
                  <a:cubicBezTo>
                    <a:pt x="4141" y="190"/>
                    <a:pt x="4114" y="203"/>
                    <a:pt x="4087" y="203"/>
                  </a:cubicBezTo>
                  <a:cubicBezTo>
                    <a:pt x="3857" y="271"/>
                    <a:pt x="3627" y="352"/>
                    <a:pt x="3410" y="433"/>
                  </a:cubicBezTo>
                  <a:cubicBezTo>
                    <a:pt x="3248" y="501"/>
                    <a:pt x="3099" y="568"/>
                    <a:pt x="2950" y="650"/>
                  </a:cubicBezTo>
                  <a:lnTo>
                    <a:pt x="2910" y="677"/>
                  </a:lnTo>
                  <a:lnTo>
                    <a:pt x="2883" y="690"/>
                  </a:lnTo>
                  <a:lnTo>
                    <a:pt x="2774" y="758"/>
                  </a:lnTo>
                  <a:lnTo>
                    <a:pt x="2707" y="785"/>
                  </a:lnTo>
                  <a:cubicBezTo>
                    <a:pt x="2680" y="812"/>
                    <a:pt x="2639" y="839"/>
                    <a:pt x="2599" y="853"/>
                  </a:cubicBezTo>
                  <a:cubicBezTo>
                    <a:pt x="2517" y="907"/>
                    <a:pt x="2450" y="961"/>
                    <a:pt x="2382" y="1001"/>
                  </a:cubicBezTo>
                  <a:lnTo>
                    <a:pt x="2341" y="1029"/>
                  </a:lnTo>
                  <a:cubicBezTo>
                    <a:pt x="2030" y="1259"/>
                    <a:pt x="1733" y="1529"/>
                    <a:pt x="1475" y="1827"/>
                  </a:cubicBezTo>
                  <a:cubicBezTo>
                    <a:pt x="1408" y="1908"/>
                    <a:pt x="1340" y="1989"/>
                    <a:pt x="1286" y="2070"/>
                  </a:cubicBezTo>
                  <a:lnTo>
                    <a:pt x="1259" y="2098"/>
                  </a:lnTo>
                  <a:cubicBezTo>
                    <a:pt x="867" y="2625"/>
                    <a:pt x="569" y="3221"/>
                    <a:pt x="379" y="3857"/>
                  </a:cubicBezTo>
                  <a:cubicBezTo>
                    <a:pt x="55" y="4953"/>
                    <a:pt x="1" y="6103"/>
                    <a:pt x="244" y="7212"/>
                  </a:cubicBezTo>
                  <a:cubicBezTo>
                    <a:pt x="244" y="7226"/>
                    <a:pt x="244" y="7239"/>
                    <a:pt x="244" y="7253"/>
                  </a:cubicBezTo>
                  <a:cubicBezTo>
                    <a:pt x="271" y="7402"/>
                    <a:pt x="312" y="7551"/>
                    <a:pt x="366" y="7699"/>
                  </a:cubicBezTo>
                  <a:lnTo>
                    <a:pt x="366" y="7726"/>
                  </a:lnTo>
                  <a:lnTo>
                    <a:pt x="420" y="7862"/>
                  </a:lnTo>
                  <a:cubicBezTo>
                    <a:pt x="461" y="7970"/>
                    <a:pt x="528" y="8078"/>
                    <a:pt x="623" y="8159"/>
                  </a:cubicBezTo>
                  <a:cubicBezTo>
                    <a:pt x="691" y="8214"/>
                    <a:pt x="772" y="8254"/>
                    <a:pt x="853" y="8281"/>
                  </a:cubicBezTo>
                  <a:cubicBezTo>
                    <a:pt x="894" y="8295"/>
                    <a:pt x="921" y="8308"/>
                    <a:pt x="948" y="8308"/>
                  </a:cubicBezTo>
                  <a:lnTo>
                    <a:pt x="975" y="8308"/>
                  </a:lnTo>
                  <a:cubicBezTo>
                    <a:pt x="1746" y="8498"/>
                    <a:pt x="2544" y="8579"/>
                    <a:pt x="3343" y="8579"/>
                  </a:cubicBezTo>
                  <a:lnTo>
                    <a:pt x="3519" y="8579"/>
                  </a:lnTo>
                  <a:cubicBezTo>
                    <a:pt x="3776" y="8579"/>
                    <a:pt x="4019" y="8565"/>
                    <a:pt x="4276" y="8538"/>
                  </a:cubicBezTo>
                  <a:lnTo>
                    <a:pt x="4276" y="8538"/>
                  </a:lnTo>
                  <a:cubicBezTo>
                    <a:pt x="4276" y="8606"/>
                    <a:pt x="4263" y="8674"/>
                    <a:pt x="4249" y="8728"/>
                  </a:cubicBezTo>
                  <a:cubicBezTo>
                    <a:pt x="4195" y="9147"/>
                    <a:pt x="4168" y="9580"/>
                    <a:pt x="4155" y="10000"/>
                  </a:cubicBezTo>
                  <a:cubicBezTo>
                    <a:pt x="4155" y="10230"/>
                    <a:pt x="4168" y="10473"/>
                    <a:pt x="4209" y="10703"/>
                  </a:cubicBezTo>
                  <a:cubicBezTo>
                    <a:pt x="4249" y="10947"/>
                    <a:pt x="4303" y="11190"/>
                    <a:pt x="4398" y="11420"/>
                  </a:cubicBezTo>
                  <a:cubicBezTo>
                    <a:pt x="4588" y="11908"/>
                    <a:pt x="4926" y="12341"/>
                    <a:pt x="5359" y="12652"/>
                  </a:cubicBezTo>
                  <a:cubicBezTo>
                    <a:pt x="5575" y="12801"/>
                    <a:pt x="5792" y="12909"/>
                    <a:pt x="6035" y="12990"/>
                  </a:cubicBezTo>
                  <a:cubicBezTo>
                    <a:pt x="6279" y="13085"/>
                    <a:pt x="6523" y="13139"/>
                    <a:pt x="6780" y="13166"/>
                  </a:cubicBezTo>
                  <a:cubicBezTo>
                    <a:pt x="6901" y="13179"/>
                    <a:pt x="7023" y="13179"/>
                    <a:pt x="7131" y="13179"/>
                  </a:cubicBezTo>
                  <a:cubicBezTo>
                    <a:pt x="7267" y="13179"/>
                    <a:pt x="7402" y="13179"/>
                    <a:pt x="7524" y="13166"/>
                  </a:cubicBezTo>
                  <a:cubicBezTo>
                    <a:pt x="7632" y="13152"/>
                    <a:pt x="7740" y="13139"/>
                    <a:pt x="7835" y="13112"/>
                  </a:cubicBezTo>
                  <a:cubicBezTo>
                    <a:pt x="7876" y="13112"/>
                    <a:pt x="7903" y="13098"/>
                    <a:pt x="7930" y="13085"/>
                  </a:cubicBezTo>
                  <a:cubicBezTo>
                    <a:pt x="8038" y="13058"/>
                    <a:pt x="8146" y="13031"/>
                    <a:pt x="8268" y="12990"/>
                  </a:cubicBezTo>
                  <a:cubicBezTo>
                    <a:pt x="8809" y="12787"/>
                    <a:pt x="9256" y="12408"/>
                    <a:pt x="9540" y="11908"/>
                  </a:cubicBezTo>
                  <a:cubicBezTo>
                    <a:pt x="9675" y="11664"/>
                    <a:pt x="9757" y="11380"/>
                    <a:pt x="9784" y="11096"/>
                  </a:cubicBezTo>
                  <a:cubicBezTo>
                    <a:pt x="9797" y="10825"/>
                    <a:pt x="9770" y="10568"/>
                    <a:pt x="9702" y="10311"/>
                  </a:cubicBezTo>
                  <a:cubicBezTo>
                    <a:pt x="9621" y="10027"/>
                    <a:pt x="9499" y="9756"/>
                    <a:pt x="9364" y="9513"/>
                  </a:cubicBezTo>
                  <a:cubicBezTo>
                    <a:pt x="9269" y="9337"/>
                    <a:pt x="9161" y="9188"/>
                    <a:pt x="9066" y="9039"/>
                  </a:cubicBezTo>
                  <a:cubicBezTo>
                    <a:pt x="9012" y="8971"/>
                    <a:pt x="8958" y="8890"/>
                    <a:pt x="8904" y="8809"/>
                  </a:cubicBezTo>
                  <a:cubicBezTo>
                    <a:pt x="8661" y="8389"/>
                    <a:pt x="8444" y="7956"/>
                    <a:pt x="8268" y="7496"/>
                  </a:cubicBezTo>
                  <a:lnTo>
                    <a:pt x="8255" y="7442"/>
                  </a:lnTo>
                  <a:lnTo>
                    <a:pt x="8309" y="7415"/>
                  </a:lnTo>
                  <a:cubicBezTo>
                    <a:pt x="8336" y="7402"/>
                    <a:pt x="8349" y="7388"/>
                    <a:pt x="8376" y="7375"/>
                  </a:cubicBezTo>
                  <a:cubicBezTo>
                    <a:pt x="8458" y="7334"/>
                    <a:pt x="8539" y="7293"/>
                    <a:pt x="8620" y="7239"/>
                  </a:cubicBezTo>
                  <a:lnTo>
                    <a:pt x="8755" y="7172"/>
                  </a:lnTo>
                  <a:lnTo>
                    <a:pt x="8823" y="7131"/>
                  </a:lnTo>
                  <a:lnTo>
                    <a:pt x="8958" y="7050"/>
                  </a:lnTo>
                  <a:lnTo>
                    <a:pt x="9012" y="7009"/>
                  </a:lnTo>
                  <a:lnTo>
                    <a:pt x="9134" y="6942"/>
                  </a:lnTo>
                  <a:cubicBezTo>
                    <a:pt x="9161" y="6928"/>
                    <a:pt x="9175" y="6915"/>
                    <a:pt x="9202" y="6888"/>
                  </a:cubicBezTo>
                  <a:cubicBezTo>
                    <a:pt x="9378" y="6766"/>
                    <a:pt x="9554" y="6644"/>
                    <a:pt x="9716" y="6522"/>
                  </a:cubicBezTo>
                  <a:cubicBezTo>
                    <a:pt x="10095" y="6238"/>
                    <a:pt x="10447" y="5913"/>
                    <a:pt x="10744" y="5548"/>
                  </a:cubicBezTo>
                  <a:cubicBezTo>
                    <a:pt x="10785" y="5494"/>
                    <a:pt x="10839" y="5440"/>
                    <a:pt x="10880" y="5399"/>
                  </a:cubicBezTo>
                  <a:lnTo>
                    <a:pt x="10934" y="5331"/>
                  </a:lnTo>
                  <a:cubicBezTo>
                    <a:pt x="11042" y="5210"/>
                    <a:pt x="11096" y="5047"/>
                    <a:pt x="11083" y="4871"/>
                  </a:cubicBezTo>
                  <a:cubicBezTo>
                    <a:pt x="11096" y="4763"/>
                    <a:pt x="11083" y="4628"/>
                    <a:pt x="11056" y="4452"/>
                  </a:cubicBezTo>
                  <a:lnTo>
                    <a:pt x="11056" y="4411"/>
                  </a:lnTo>
                  <a:cubicBezTo>
                    <a:pt x="11001" y="4060"/>
                    <a:pt x="10893" y="3721"/>
                    <a:pt x="10771" y="3383"/>
                  </a:cubicBezTo>
                  <a:cubicBezTo>
                    <a:pt x="10623" y="2991"/>
                    <a:pt x="10433" y="2612"/>
                    <a:pt x="10203" y="2273"/>
                  </a:cubicBezTo>
                  <a:cubicBezTo>
                    <a:pt x="10162" y="2219"/>
                    <a:pt x="10122" y="2165"/>
                    <a:pt x="10081" y="2098"/>
                  </a:cubicBezTo>
                  <a:lnTo>
                    <a:pt x="10041" y="2043"/>
                  </a:lnTo>
                  <a:cubicBezTo>
                    <a:pt x="9594" y="1462"/>
                    <a:pt x="9039" y="988"/>
                    <a:pt x="8403" y="650"/>
                  </a:cubicBezTo>
                  <a:cubicBezTo>
                    <a:pt x="8052" y="447"/>
                    <a:pt x="7659" y="298"/>
                    <a:pt x="7267" y="190"/>
                  </a:cubicBezTo>
                  <a:cubicBezTo>
                    <a:pt x="6847" y="81"/>
                    <a:pt x="6428" y="14"/>
                    <a:pt x="59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58"/>
            <p:cNvSpPr/>
            <p:nvPr/>
          </p:nvSpPr>
          <p:spPr>
            <a:xfrm>
              <a:off x="901899" y="3695864"/>
              <a:ext cx="505285" cy="824972"/>
            </a:xfrm>
            <a:custGeom>
              <a:avLst/>
              <a:gdLst/>
              <a:ahLst/>
              <a:cxnLst/>
              <a:rect l="l" t="t" r="r" b="b"/>
              <a:pathLst>
                <a:path w="4277" h="6983" extrusionOk="0">
                  <a:moveTo>
                    <a:pt x="1286" y="1"/>
                  </a:moveTo>
                  <a:cubicBezTo>
                    <a:pt x="1178" y="1"/>
                    <a:pt x="1083" y="28"/>
                    <a:pt x="989" y="55"/>
                  </a:cubicBezTo>
                  <a:cubicBezTo>
                    <a:pt x="880" y="96"/>
                    <a:pt x="786" y="163"/>
                    <a:pt x="704" y="231"/>
                  </a:cubicBezTo>
                  <a:cubicBezTo>
                    <a:pt x="447" y="461"/>
                    <a:pt x="285" y="786"/>
                    <a:pt x="244" y="1124"/>
                  </a:cubicBezTo>
                  <a:cubicBezTo>
                    <a:pt x="177" y="1503"/>
                    <a:pt x="136" y="1882"/>
                    <a:pt x="136" y="2261"/>
                  </a:cubicBezTo>
                  <a:lnTo>
                    <a:pt x="136" y="2423"/>
                  </a:lnTo>
                  <a:cubicBezTo>
                    <a:pt x="136" y="2545"/>
                    <a:pt x="136" y="2667"/>
                    <a:pt x="136" y="2788"/>
                  </a:cubicBezTo>
                  <a:cubicBezTo>
                    <a:pt x="136" y="2951"/>
                    <a:pt x="109" y="3100"/>
                    <a:pt x="95" y="3275"/>
                  </a:cubicBezTo>
                  <a:cubicBezTo>
                    <a:pt x="41" y="3668"/>
                    <a:pt x="1" y="4060"/>
                    <a:pt x="1" y="4453"/>
                  </a:cubicBezTo>
                  <a:cubicBezTo>
                    <a:pt x="1" y="4656"/>
                    <a:pt x="14" y="4859"/>
                    <a:pt x="41" y="5062"/>
                  </a:cubicBezTo>
                  <a:cubicBezTo>
                    <a:pt x="68" y="5251"/>
                    <a:pt x="123" y="5440"/>
                    <a:pt x="190" y="5630"/>
                  </a:cubicBezTo>
                  <a:cubicBezTo>
                    <a:pt x="339" y="6009"/>
                    <a:pt x="596" y="6333"/>
                    <a:pt x="921" y="6564"/>
                  </a:cubicBezTo>
                  <a:cubicBezTo>
                    <a:pt x="1070" y="6672"/>
                    <a:pt x="1246" y="6753"/>
                    <a:pt x="1422" y="6821"/>
                  </a:cubicBezTo>
                  <a:cubicBezTo>
                    <a:pt x="1706" y="6915"/>
                    <a:pt x="2003" y="6969"/>
                    <a:pt x="2301" y="6969"/>
                  </a:cubicBezTo>
                  <a:lnTo>
                    <a:pt x="2301" y="6983"/>
                  </a:lnTo>
                  <a:cubicBezTo>
                    <a:pt x="2409" y="6983"/>
                    <a:pt x="2518" y="6969"/>
                    <a:pt x="2612" y="6956"/>
                  </a:cubicBezTo>
                  <a:cubicBezTo>
                    <a:pt x="2815" y="6942"/>
                    <a:pt x="3005" y="6888"/>
                    <a:pt x="3194" y="6821"/>
                  </a:cubicBezTo>
                  <a:cubicBezTo>
                    <a:pt x="3573" y="6685"/>
                    <a:pt x="3898" y="6415"/>
                    <a:pt x="4101" y="6063"/>
                  </a:cubicBezTo>
                  <a:cubicBezTo>
                    <a:pt x="4195" y="5887"/>
                    <a:pt x="4250" y="5711"/>
                    <a:pt x="4263" y="5508"/>
                  </a:cubicBezTo>
                  <a:cubicBezTo>
                    <a:pt x="4277" y="5332"/>
                    <a:pt x="4250" y="5143"/>
                    <a:pt x="4209" y="4953"/>
                  </a:cubicBezTo>
                  <a:cubicBezTo>
                    <a:pt x="4141" y="4737"/>
                    <a:pt x="4047" y="4520"/>
                    <a:pt x="3925" y="4317"/>
                  </a:cubicBezTo>
                  <a:cubicBezTo>
                    <a:pt x="3857" y="4169"/>
                    <a:pt x="3762" y="4033"/>
                    <a:pt x="3668" y="3898"/>
                  </a:cubicBezTo>
                  <a:cubicBezTo>
                    <a:pt x="3614" y="3817"/>
                    <a:pt x="3559" y="3722"/>
                    <a:pt x="3505" y="3641"/>
                  </a:cubicBezTo>
                  <a:cubicBezTo>
                    <a:pt x="3221" y="3194"/>
                    <a:pt x="2978" y="2707"/>
                    <a:pt x="2802" y="2207"/>
                  </a:cubicBezTo>
                  <a:lnTo>
                    <a:pt x="2802" y="2193"/>
                  </a:lnTo>
                  <a:cubicBezTo>
                    <a:pt x="2599" y="1598"/>
                    <a:pt x="2463" y="989"/>
                    <a:pt x="2396" y="366"/>
                  </a:cubicBezTo>
                  <a:cubicBezTo>
                    <a:pt x="2382" y="299"/>
                    <a:pt x="2328" y="258"/>
                    <a:pt x="2260" y="258"/>
                  </a:cubicBezTo>
                  <a:lnTo>
                    <a:pt x="2233" y="258"/>
                  </a:lnTo>
                  <a:cubicBezTo>
                    <a:pt x="2206" y="272"/>
                    <a:pt x="2179" y="285"/>
                    <a:pt x="2152" y="312"/>
                  </a:cubicBezTo>
                  <a:cubicBezTo>
                    <a:pt x="2139" y="339"/>
                    <a:pt x="2139" y="380"/>
                    <a:pt x="2139" y="407"/>
                  </a:cubicBezTo>
                  <a:lnTo>
                    <a:pt x="2139" y="461"/>
                  </a:lnTo>
                  <a:lnTo>
                    <a:pt x="2139" y="502"/>
                  </a:lnTo>
                  <a:cubicBezTo>
                    <a:pt x="2044" y="366"/>
                    <a:pt x="1922" y="258"/>
                    <a:pt x="1787" y="163"/>
                  </a:cubicBezTo>
                  <a:cubicBezTo>
                    <a:pt x="1638" y="55"/>
                    <a:pt x="1462" y="1"/>
                    <a:pt x="1286" y="1"/>
                  </a:cubicBezTo>
                  <a:close/>
                </a:path>
              </a:pathLst>
            </a:custGeom>
            <a:solidFill>
              <a:srgbClr val="F2E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58"/>
            <p:cNvSpPr/>
            <p:nvPr/>
          </p:nvSpPr>
          <p:spPr>
            <a:xfrm>
              <a:off x="903553" y="3694328"/>
              <a:ext cx="335754" cy="824972"/>
            </a:xfrm>
            <a:custGeom>
              <a:avLst/>
              <a:gdLst/>
              <a:ahLst/>
              <a:cxnLst/>
              <a:rect l="l" t="t" r="r" b="b"/>
              <a:pathLst>
                <a:path w="2842" h="6983" extrusionOk="0">
                  <a:moveTo>
                    <a:pt x="1272" y="0"/>
                  </a:moveTo>
                  <a:cubicBezTo>
                    <a:pt x="1177" y="0"/>
                    <a:pt x="1069" y="27"/>
                    <a:pt x="975" y="68"/>
                  </a:cubicBezTo>
                  <a:cubicBezTo>
                    <a:pt x="880" y="109"/>
                    <a:pt x="785" y="163"/>
                    <a:pt x="704" y="230"/>
                  </a:cubicBezTo>
                  <a:cubicBezTo>
                    <a:pt x="447" y="474"/>
                    <a:pt x="284" y="785"/>
                    <a:pt x="230" y="1137"/>
                  </a:cubicBezTo>
                  <a:cubicBezTo>
                    <a:pt x="163" y="1502"/>
                    <a:pt x="136" y="1895"/>
                    <a:pt x="136" y="2274"/>
                  </a:cubicBezTo>
                  <a:lnTo>
                    <a:pt x="136" y="2422"/>
                  </a:lnTo>
                  <a:lnTo>
                    <a:pt x="136" y="2504"/>
                  </a:lnTo>
                  <a:lnTo>
                    <a:pt x="136" y="2801"/>
                  </a:lnTo>
                  <a:cubicBezTo>
                    <a:pt x="136" y="2964"/>
                    <a:pt x="109" y="3140"/>
                    <a:pt x="95" y="3288"/>
                  </a:cubicBezTo>
                  <a:cubicBezTo>
                    <a:pt x="41" y="3681"/>
                    <a:pt x="14" y="4073"/>
                    <a:pt x="0" y="4466"/>
                  </a:cubicBezTo>
                  <a:cubicBezTo>
                    <a:pt x="0" y="4669"/>
                    <a:pt x="14" y="4872"/>
                    <a:pt x="41" y="5075"/>
                  </a:cubicBezTo>
                  <a:cubicBezTo>
                    <a:pt x="81" y="5264"/>
                    <a:pt x="122" y="5453"/>
                    <a:pt x="203" y="5643"/>
                  </a:cubicBezTo>
                  <a:cubicBezTo>
                    <a:pt x="406" y="6198"/>
                    <a:pt x="866" y="6631"/>
                    <a:pt x="1435" y="6834"/>
                  </a:cubicBezTo>
                  <a:cubicBezTo>
                    <a:pt x="1624" y="6901"/>
                    <a:pt x="1813" y="6942"/>
                    <a:pt x="2016" y="6969"/>
                  </a:cubicBezTo>
                  <a:cubicBezTo>
                    <a:pt x="2125" y="6969"/>
                    <a:pt x="2219" y="6982"/>
                    <a:pt x="2301" y="6982"/>
                  </a:cubicBezTo>
                  <a:cubicBezTo>
                    <a:pt x="2395" y="6982"/>
                    <a:pt x="2517" y="6982"/>
                    <a:pt x="2625" y="6969"/>
                  </a:cubicBezTo>
                  <a:lnTo>
                    <a:pt x="2625" y="6969"/>
                  </a:lnTo>
                  <a:lnTo>
                    <a:pt x="2598" y="6982"/>
                  </a:lnTo>
                  <a:cubicBezTo>
                    <a:pt x="2679" y="6969"/>
                    <a:pt x="2761" y="6955"/>
                    <a:pt x="2842" y="6942"/>
                  </a:cubicBezTo>
                  <a:lnTo>
                    <a:pt x="2788" y="6928"/>
                  </a:lnTo>
                  <a:cubicBezTo>
                    <a:pt x="2476" y="6847"/>
                    <a:pt x="2179" y="6712"/>
                    <a:pt x="1922" y="6509"/>
                  </a:cubicBezTo>
                  <a:cubicBezTo>
                    <a:pt x="1786" y="6414"/>
                    <a:pt x="1665" y="6306"/>
                    <a:pt x="1556" y="6198"/>
                  </a:cubicBezTo>
                  <a:cubicBezTo>
                    <a:pt x="1489" y="6116"/>
                    <a:pt x="1421" y="6022"/>
                    <a:pt x="1353" y="5941"/>
                  </a:cubicBezTo>
                  <a:cubicBezTo>
                    <a:pt x="1218" y="5724"/>
                    <a:pt x="1096" y="5508"/>
                    <a:pt x="1002" y="5264"/>
                  </a:cubicBezTo>
                  <a:cubicBezTo>
                    <a:pt x="934" y="5102"/>
                    <a:pt x="880" y="4926"/>
                    <a:pt x="826" y="4750"/>
                  </a:cubicBezTo>
                  <a:cubicBezTo>
                    <a:pt x="785" y="4574"/>
                    <a:pt x="744" y="4398"/>
                    <a:pt x="731" y="4209"/>
                  </a:cubicBezTo>
                  <a:cubicBezTo>
                    <a:pt x="704" y="4033"/>
                    <a:pt x="704" y="3857"/>
                    <a:pt x="717" y="3681"/>
                  </a:cubicBezTo>
                  <a:cubicBezTo>
                    <a:pt x="717" y="3518"/>
                    <a:pt x="758" y="3356"/>
                    <a:pt x="812" y="3194"/>
                  </a:cubicBezTo>
                  <a:cubicBezTo>
                    <a:pt x="866" y="3058"/>
                    <a:pt x="934" y="2923"/>
                    <a:pt x="1029" y="2801"/>
                  </a:cubicBezTo>
                  <a:cubicBezTo>
                    <a:pt x="1083" y="2720"/>
                    <a:pt x="1150" y="2653"/>
                    <a:pt x="1232" y="2598"/>
                  </a:cubicBezTo>
                  <a:cubicBezTo>
                    <a:pt x="1299" y="2544"/>
                    <a:pt x="1380" y="2504"/>
                    <a:pt x="1448" y="2463"/>
                  </a:cubicBezTo>
                  <a:cubicBezTo>
                    <a:pt x="1624" y="2382"/>
                    <a:pt x="1813" y="2314"/>
                    <a:pt x="2003" y="2274"/>
                  </a:cubicBezTo>
                  <a:cubicBezTo>
                    <a:pt x="2192" y="2220"/>
                    <a:pt x="2395" y="2165"/>
                    <a:pt x="2585" y="2098"/>
                  </a:cubicBezTo>
                  <a:cubicBezTo>
                    <a:pt x="2625" y="2084"/>
                    <a:pt x="2679" y="2057"/>
                    <a:pt x="2734" y="2044"/>
                  </a:cubicBezTo>
                  <a:cubicBezTo>
                    <a:pt x="2558" y="1502"/>
                    <a:pt x="2449" y="948"/>
                    <a:pt x="2382" y="379"/>
                  </a:cubicBezTo>
                  <a:cubicBezTo>
                    <a:pt x="2368" y="312"/>
                    <a:pt x="2314" y="271"/>
                    <a:pt x="2246" y="271"/>
                  </a:cubicBezTo>
                  <a:lnTo>
                    <a:pt x="2219" y="271"/>
                  </a:lnTo>
                  <a:cubicBezTo>
                    <a:pt x="2192" y="271"/>
                    <a:pt x="2165" y="298"/>
                    <a:pt x="2138" y="325"/>
                  </a:cubicBezTo>
                  <a:cubicBezTo>
                    <a:pt x="2125" y="352"/>
                    <a:pt x="2111" y="393"/>
                    <a:pt x="2125" y="420"/>
                  </a:cubicBezTo>
                  <a:lnTo>
                    <a:pt x="2125" y="474"/>
                  </a:lnTo>
                  <a:lnTo>
                    <a:pt x="2125" y="528"/>
                  </a:lnTo>
                  <a:cubicBezTo>
                    <a:pt x="2030" y="379"/>
                    <a:pt x="1922" y="271"/>
                    <a:pt x="1786" y="176"/>
                  </a:cubicBezTo>
                  <a:cubicBezTo>
                    <a:pt x="1638" y="68"/>
                    <a:pt x="1462" y="14"/>
                    <a:pt x="1272" y="0"/>
                  </a:cubicBezTo>
                  <a:close/>
                </a:path>
              </a:pathLst>
            </a:custGeom>
            <a:solidFill>
              <a:srgbClr val="E7D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8"/>
            <p:cNvSpPr/>
            <p:nvPr/>
          </p:nvSpPr>
          <p:spPr>
            <a:xfrm>
              <a:off x="412811" y="3120419"/>
              <a:ext cx="1147848" cy="855334"/>
            </a:xfrm>
            <a:custGeom>
              <a:avLst/>
              <a:gdLst/>
              <a:ahLst/>
              <a:cxnLst/>
              <a:rect l="l" t="t" r="r" b="b"/>
              <a:pathLst>
                <a:path w="9716" h="7240" extrusionOk="0">
                  <a:moveTo>
                    <a:pt x="4912" y="6726"/>
                  </a:moveTo>
                  <a:lnTo>
                    <a:pt x="4844" y="6739"/>
                  </a:lnTo>
                  <a:lnTo>
                    <a:pt x="4831" y="6739"/>
                  </a:lnTo>
                  <a:lnTo>
                    <a:pt x="4912" y="6726"/>
                  </a:lnTo>
                  <a:close/>
                  <a:moveTo>
                    <a:pt x="5034" y="1"/>
                  </a:moveTo>
                  <a:cubicBezTo>
                    <a:pt x="4709" y="1"/>
                    <a:pt x="4398" y="28"/>
                    <a:pt x="4073" y="82"/>
                  </a:cubicBezTo>
                  <a:cubicBezTo>
                    <a:pt x="3694" y="150"/>
                    <a:pt x="3329" y="258"/>
                    <a:pt x="2977" y="393"/>
                  </a:cubicBezTo>
                  <a:cubicBezTo>
                    <a:pt x="2652" y="528"/>
                    <a:pt x="2341" y="704"/>
                    <a:pt x="2057" y="921"/>
                  </a:cubicBezTo>
                  <a:cubicBezTo>
                    <a:pt x="1773" y="1124"/>
                    <a:pt x="1529" y="1354"/>
                    <a:pt x="1299" y="1611"/>
                  </a:cubicBezTo>
                  <a:cubicBezTo>
                    <a:pt x="866" y="2125"/>
                    <a:pt x="528" y="2734"/>
                    <a:pt x="338" y="3384"/>
                  </a:cubicBezTo>
                  <a:cubicBezTo>
                    <a:pt x="41" y="4371"/>
                    <a:pt x="0" y="5413"/>
                    <a:pt x="217" y="6414"/>
                  </a:cubicBezTo>
                  <a:cubicBezTo>
                    <a:pt x="257" y="6563"/>
                    <a:pt x="284" y="6699"/>
                    <a:pt x="325" y="6834"/>
                  </a:cubicBezTo>
                  <a:cubicBezTo>
                    <a:pt x="352" y="6875"/>
                    <a:pt x="366" y="6915"/>
                    <a:pt x="379" y="6956"/>
                  </a:cubicBezTo>
                  <a:cubicBezTo>
                    <a:pt x="393" y="6969"/>
                    <a:pt x="406" y="6969"/>
                    <a:pt x="420" y="6983"/>
                  </a:cubicBezTo>
                  <a:lnTo>
                    <a:pt x="447" y="6996"/>
                  </a:lnTo>
                  <a:cubicBezTo>
                    <a:pt x="1164" y="7159"/>
                    <a:pt x="1908" y="7240"/>
                    <a:pt x="2652" y="7240"/>
                  </a:cubicBezTo>
                  <a:lnTo>
                    <a:pt x="2828" y="7240"/>
                  </a:lnTo>
                  <a:cubicBezTo>
                    <a:pt x="3654" y="7213"/>
                    <a:pt x="4479" y="7105"/>
                    <a:pt x="5291" y="6902"/>
                  </a:cubicBezTo>
                  <a:cubicBezTo>
                    <a:pt x="6103" y="6699"/>
                    <a:pt x="6874" y="6387"/>
                    <a:pt x="7605" y="5995"/>
                  </a:cubicBezTo>
                  <a:cubicBezTo>
                    <a:pt x="7957" y="5792"/>
                    <a:pt x="8295" y="5576"/>
                    <a:pt x="8620" y="5332"/>
                  </a:cubicBezTo>
                  <a:cubicBezTo>
                    <a:pt x="8958" y="5061"/>
                    <a:pt x="9269" y="4777"/>
                    <a:pt x="9540" y="4452"/>
                  </a:cubicBezTo>
                  <a:cubicBezTo>
                    <a:pt x="9580" y="4398"/>
                    <a:pt x="9621" y="4358"/>
                    <a:pt x="9661" y="4304"/>
                  </a:cubicBezTo>
                  <a:lnTo>
                    <a:pt x="9716" y="4236"/>
                  </a:lnTo>
                  <a:cubicBezTo>
                    <a:pt x="9716" y="4114"/>
                    <a:pt x="9702" y="3979"/>
                    <a:pt x="9688" y="3857"/>
                  </a:cubicBezTo>
                  <a:cubicBezTo>
                    <a:pt x="9634" y="3546"/>
                    <a:pt x="9553" y="3235"/>
                    <a:pt x="9431" y="2937"/>
                  </a:cubicBezTo>
                  <a:cubicBezTo>
                    <a:pt x="9310" y="2599"/>
                    <a:pt x="9134" y="2274"/>
                    <a:pt x="8931" y="1963"/>
                  </a:cubicBezTo>
                  <a:cubicBezTo>
                    <a:pt x="8538" y="1381"/>
                    <a:pt x="7997" y="907"/>
                    <a:pt x="7375" y="569"/>
                  </a:cubicBezTo>
                  <a:cubicBezTo>
                    <a:pt x="7063" y="393"/>
                    <a:pt x="6725" y="258"/>
                    <a:pt x="6373" y="177"/>
                  </a:cubicBezTo>
                  <a:cubicBezTo>
                    <a:pt x="6022" y="68"/>
                    <a:pt x="5643" y="14"/>
                    <a:pt x="52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8"/>
            <p:cNvSpPr/>
            <p:nvPr/>
          </p:nvSpPr>
          <p:spPr>
            <a:xfrm>
              <a:off x="1560514" y="3622383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BD1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8"/>
            <p:cNvSpPr/>
            <p:nvPr/>
          </p:nvSpPr>
          <p:spPr>
            <a:xfrm>
              <a:off x="925881" y="3448131"/>
              <a:ext cx="118376" cy="88014"/>
            </a:xfrm>
            <a:custGeom>
              <a:avLst/>
              <a:gdLst/>
              <a:ahLst/>
              <a:cxnLst/>
              <a:rect l="l" t="t" r="r" b="b"/>
              <a:pathLst>
                <a:path w="1002" h="745" extrusionOk="0">
                  <a:moveTo>
                    <a:pt x="407" y="1"/>
                  </a:moveTo>
                  <a:cubicBezTo>
                    <a:pt x="380" y="1"/>
                    <a:pt x="353" y="14"/>
                    <a:pt x="325" y="14"/>
                  </a:cubicBezTo>
                  <a:lnTo>
                    <a:pt x="271" y="28"/>
                  </a:lnTo>
                  <a:lnTo>
                    <a:pt x="231" y="41"/>
                  </a:lnTo>
                  <a:lnTo>
                    <a:pt x="177" y="68"/>
                  </a:lnTo>
                  <a:lnTo>
                    <a:pt x="163" y="82"/>
                  </a:lnTo>
                  <a:lnTo>
                    <a:pt x="122" y="109"/>
                  </a:lnTo>
                  <a:lnTo>
                    <a:pt x="95" y="122"/>
                  </a:lnTo>
                  <a:lnTo>
                    <a:pt x="82" y="149"/>
                  </a:lnTo>
                  <a:lnTo>
                    <a:pt x="68" y="163"/>
                  </a:lnTo>
                  <a:lnTo>
                    <a:pt x="41" y="190"/>
                  </a:lnTo>
                  <a:cubicBezTo>
                    <a:pt x="28" y="204"/>
                    <a:pt x="28" y="204"/>
                    <a:pt x="14" y="231"/>
                  </a:cubicBezTo>
                  <a:cubicBezTo>
                    <a:pt x="14" y="244"/>
                    <a:pt x="1" y="244"/>
                    <a:pt x="1" y="258"/>
                  </a:cubicBezTo>
                  <a:cubicBezTo>
                    <a:pt x="1" y="258"/>
                    <a:pt x="1" y="258"/>
                    <a:pt x="1" y="271"/>
                  </a:cubicBezTo>
                  <a:lnTo>
                    <a:pt x="1" y="285"/>
                  </a:lnTo>
                  <a:lnTo>
                    <a:pt x="1" y="298"/>
                  </a:lnTo>
                  <a:cubicBezTo>
                    <a:pt x="1" y="298"/>
                    <a:pt x="1" y="312"/>
                    <a:pt x="1" y="312"/>
                  </a:cubicBezTo>
                  <a:cubicBezTo>
                    <a:pt x="1" y="325"/>
                    <a:pt x="1" y="339"/>
                    <a:pt x="1" y="352"/>
                  </a:cubicBezTo>
                  <a:lnTo>
                    <a:pt x="1" y="366"/>
                  </a:lnTo>
                  <a:cubicBezTo>
                    <a:pt x="1" y="379"/>
                    <a:pt x="1" y="379"/>
                    <a:pt x="1" y="379"/>
                  </a:cubicBezTo>
                  <a:cubicBezTo>
                    <a:pt x="1" y="393"/>
                    <a:pt x="14" y="420"/>
                    <a:pt x="14" y="434"/>
                  </a:cubicBezTo>
                  <a:lnTo>
                    <a:pt x="28" y="461"/>
                  </a:lnTo>
                  <a:lnTo>
                    <a:pt x="41" y="488"/>
                  </a:lnTo>
                  <a:lnTo>
                    <a:pt x="55" y="501"/>
                  </a:lnTo>
                  <a:lnTo>
                    <a:pt x="82" y="528"/>
                  </a:lnTo>
                  <a:cubicBezTo>
                    <a:pt x="95" y="542"/>
                    <a:pt x="109" y="555"/>
                    <a:pt x="122" y="569"/>
                  </a:cubicBezTo>
                  <a:cubicBezTo>
                    <a:pt x="136" y="582"/>
                    <a:pt x="163" y="596"/>
                    <a:pt x="177" y="610"/>
                  </a:cubicBezTo>
                  <a:lnTo>
                    <a:pt x="217" y="637"/>
                  </a:lnTo>
                  <a:cubicBezTo>
                    <a:pt x="258" y="650"/>
                    <a:pt x="285" y="650"/>
                    <a:pt x="325" y="664"/>
                  </a:cubicBezTo>
                  <a:lnTo>
                    <a:pt x="380" y="677"/>
                  </a:lnTo>
                  <a:cubicBezTo>
                    <a:pt x="420" y="677"/>
                    <a:pt x="447" y="691"/>
                    <a:pt x="488" y="691"/>
                  </a:cubicBezTo>
                  <a:lnTo>
                    <a:pt x="447" y="745"/>
                  </a:lnTo>
                  <a:lnTo>
                    <a:pt x="542" y="745"/>
                  </a:lnTo>
                  <a:cubicBezTo>
                    <a:pt x="569" y="745"/>
                    <a:pt x="610" y="731"/>
                    <a:pt x="650" y="731"/>
                  </a:cubicBezTo>
                  <a:lnTo>
                    <a:pt x="731" y="691"/>
                  </a:lnTo>
                  <a:lnTo>
                    <a:pt x="718" y="691"/>
                  </a:lnTo>
                  <a:cubicBezTo>
                    <a:pt x="745" y="691"/>
                    <a:pt x="772" y="677"/>
                    <a:pt x="786" y="664"/>
                  </a:cubicBezTo>
                  <a:lnTo>
                    <a:pt x="853" y="623"/>
                  </a:lnTo>
                  <a:cubicBezTo>
                    <a:pt x="867" y="610"/>
                    <a:pt x="894" y="596"/>
                    <a:pt x="907" y="569"/>
                  </a:cubicBezTo>
                  <a:lnTo>
                    <a:pt x="934" y="542"/>
                  </a:lnTo>
                  <a:cubicBezTo>
                    <a:pt x="948" y="528"/>
                    <a:pt x="948" y="515"/>
                    <a:pt x="961" y="515"/>
                  </a:cubicBezTo>
                  <a:cubicBezTo>
                    <a:pt x="961" y="488"/>
                    <a:pt x="975" y="474"/>
                    <a:pt x="988" y="461"/>
                  </a:cubicBezTo>
                  <a:cubicBezTo>
                    <a:pt x="988" y="447"/>
                    <a:pt x="1002" y="420"/>
                    <a:pt x="1002" y="407"/>
                  </a:cubicBezTo>
                  <a:lnTo>
                    <a:pt x="1002" y="393"/>
                  </a:lnTo>
                  <a:cubicBezTo>
                    <a:pt x="1002" y="366"/>
                    <a:pt x="1002" y="352"/>
                    <a:pt x="1002" y="339"/>
                  </a:cubicBezTo>
                  <a:cubicBezTo>
                    <a:pt x="1002" y="330"/>
                    <a:pt x="1002" y="321"/>
                    <a:pt x="1002" y="312"/>
                  </a:cubicBezTo>
                  <a:cubicBezTo>
                    <a:pt x="1002" y="298"/>
                    <a:pt x="988" y="271"/>
                    <a:pt x="988" y="258"/>
                  </a:cubicBezTo>
                  <a:lnTo>
                    <a:pt x="988" y="244"/>
                  </a:lnTo>
                  <a:cubicBezTo>
                    <a:pt x="988" y="231"/>
                    <a:pt x="975" y="217"/>
                    <a:pt x="961" y="204"/>
                  </a:cubicBezTo>
                  <a:lnTo>
                    <a:pt x="934" y="163"/>
                  </a:lnTo>
                  <a:lnTo>
                    <a:pt x="934" y="177"/>
                  </a:lnTo>
                  <a:cubicBezTo>
                    <a:pt x="934" y="163"/>
                    <a:pt x="921" y="149"/>
                    <a:pt x="907" y="136"/>
                  </a:cubicBezTo>
                  <a:cubicBezTo>
                    <a:pt x="894" y="122"/>
                    <a:pt x="880" y="109"/>
                    <a:pt x="880" y="109"/>
                  </a:cubicBezTo>
                  <a:lnTo>
                    <a:pt x="813" y="68"/>
                  </a:lnTo>
                  <a:lnTo>
                    <a:pt x="758" y="41"/>
                  </a:lnTo>
                  <a:cubicBezTo>
                    <a:pt x="731" y="28"/>
                    <a:pt x="704" y="14"/>
                    <a:pt x="677" y="14"/>
                  </a:cubicBezTo>
                  <a:lnTo>
                    <a:pt x="61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8"/>
            <p:cNvSpPr/>
            <p:nvPr/>
          </p:nvSpPr>
          <p:spPr>
            <a:xfrm>
              <a:off x="933915" y="3521730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8"/>
            <p:cNvSpPr/>
            <p:nvPr/>
          </p:nvSpPr>
          <p:spPr>
            <a:xfrm>
              <a:off x="921156" y="3499284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8"/>
            <p:cNvSpPr/>
            <p:nvPr/>
          </p:nvSpPr>
          <p:spPr>
            <a:xfrm>
              <a:off x="922692" y="3481682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8"/>
            <p:cNvSpPr/>
            <p:nvPr/>
          </p:nvSpPr>
          <p:spPr>
            <a:xfrm>
              <a:off x="924346" y="3480146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8"/>
            <p:cNvSpPr/>
            <p:nvPr/>
          </p:nvSpPr>
          <p:spPr>
            <a:xfrm>
              <a:off x="924346" y="3480146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8"/>
            <p:cNvSpPr/>
            <p:nvPr/>
          </p:nvSpPr>
          <p:spPr>
            <a:xfrm>
              <a:off x="1029842" y="3459354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8"/>
            <p:cNvSpPr/>
            <p:nvPr/>
          </p:nvSpPr>
          <p:spPr>
            <a:xfrm>
              <a:off x="556703" y="3583988"/>
              <a:ext cx="201429" cy="259081"/>
            </a:xfrm>
            <a:custGeom>
              <a:avLst/>
              <a:gdLst/>
              <a:ahLst/>
              <a:cxnLst/>
              <a:rect l="l" t="t" r="r" b="b"/>
              <a:pathLst>
                <a:path w="1705" h="2193" extrusionOk="0">
                  <a:moveTo>
                    <a:pt x="1015" y="1"/>
                  </a:moveTo>
                  <a:cubicBezTo>
                    <a:pt x="988" y="1"/>
                    <a:pt x="961" y="14"/>
                    <a:pt x="934" y="14"/>
                  </a:cubicBezTo>
                  <a:lnTo>
                    <a:pt x="920" y="14"/>
                  </a:lnTo>
                  <a:lnTo>
                    <a:pt x="798" y="55"/>
                  </a:lnTo>
                  <a:lnTo>
                    <a:pt x="758" y="68"/>
                  </a:lnTo>
                  <a:lnTo>
                    <a:pt x="731" y="68"/>
                  </a:lnTo>
                  <a:lnTo>
                    <a:pt x="690" y="95"/>
                  </a:lnTo>
                  <a:cubicBezTo>
                    <a:pt x="663" y="95"/>
                    <a:pt x="650" y="109"/>
                    <a:pt x="636" y="123"/>
                  </a:cubicBezTo>
                  <a:cubicBezTo>
                    <a:pt x="622" y="136"/>
                    <a:pt x="609" y="136"/>
                    <a:pt x="595" y="150"/>
                  </a:cubicBezTo>
                  <a:lnTo>
                    <a:pt x="541" y="190"/>
                  </a:lnTo>
                  <a:lnTo>
                    <a:pt x="528" y="190"/>
                  </a:lnTo>
                  <a:lnTo>
                    <a:pt x="514" y="204"/>
                  </a:lnTo>
                  <a:lnTo>
                    <a:pt x="514" y="217"/>
                  </a:lnTo>
                  <a:lnTo>
                    <a:pt x="501" y="231"/>
                  </a:lnTo>
                  <a:lnTo>
                    <a:pt x="474" y="244"/>
                  </a:lnTo>
                  <a:cubicBezTo>
                    <a:pt x="447" y="285"/>
                    <a:pt x="406" y="312"/>
                    <a:pt x="365" y="353"/>
                  </a:cubicBezTo>
                  <a:cubicBezTo>
                    <a:pt x="325" y="407"/>
                    <a:pt x="284" y="461"/>
                    <a:pt x="257" y="528"/>
                  </a:cubicBezTo>
                  <a:cubicBezTo>
                    <a:pt x="217" y="583"/>
                    <a:pt x="176" y="650"/>
                    <a:pt x="149" y="704"/>
                  </a:cubicBezTo>
                  <a:cubicBezTo>
                    <a:pt x="122" y="772"/>
                    <a:pt x="95" y="840"/>
                    <a:pt x="68" y="907"/>
                  </a:cubicBezTo>
                  <a:cubicBezTo>
                    <a:pt x="54" y="961"/>
                    <a:pt x="41" y="1029"/>
                    <a:pt x="27" y="1097"/>
                  </a:cubicBezTo>
                  <a:cubicBezTo>
                    <a:pt x="14" y="1164"/>
                    <a:pt x="0" y="1232"/>
                    <a:pt x="0" y="1300"/>
                  </a:cubicBezTo>
                  <a:cubicBezTo>
                    <a:pt x="0" y="1354"/>
                    <a:pt x="0" y="1422"/>
                    <a:pt x="0" y="1476"/>
                  </a:cubicBezTo>
                  <a:cubicBezTo>
                    <a:pt x="14" y="1516"/>
                    <a:pt x="14" y="1557"/>
                    <a:pt x="27" y="1611"/>
                  </a:cubicBezTo>
                  <a:cubicBezTo>
                    <a:pt x="41" y="1652"/>
                    <a:pt x="54" y="1692"/>
                    <a:pt x="68" y="1719"/>
                  </a:cubicBezTo>
                  <a:cubicBezTo>
                    <a:pt x="81" y="1760"/>
                    <a:pt x="95" y="1800"/>
                    <a:pt x="108" y="1827"/>
                  </a:cubicBezTo>
                  <a:cubicBezTo>
                    <a:pt x="122" y="1868"/>
                    <a:pt x="149" y="1895"/>
                    <a:pt x="162" y="1922"/>
                  </a:cubicBezTo>
                  <a:cubicBezTo>
                    <a:pt x="176" y="1936"/>
                    <a:pt x="189" y="1963"/>
                    <a:pt x="203" y="1976"/>
                  </a:cubicBezTo>
                  <a:lnTo>
                    <a:pt x="271" y="2030"/>
                  </a:lnTo>
                  <a:cubicBezTo>
                    <a:pt x="284" y="2044"/>
                    <a:pt x="298" y="2057"/>
                    <a:pt x="325" y="2071"/>
                  </a:cubicBezTo>
                  <a:lnTo>
                    <a:pt x="392" y="2112"/>
                  </a:lnTo>
                  <a:cubicBezTo>
                    <a:pt x="419" y="2125"/>
                    <a:pt x="433" y="2139"/>
                    <a:pt x="460" y="2139"/>
                  </a:cubicBezTo>
                  <a:cubicBezTo>
                    <a:pt x="487" y="2152"/>
                    <a:pt x="514" y="2152"/>
                    <a:pt x="541" y="2166"/>
                  </a:cubicBezTo>
                  <a:lnTo>
                    <a:pt x="717" y="2166"/>
                  </a:lnTo>
                  <a:lnTo>
                    <a:pt x="704" y="2193"/>
                  </a:lnTo>
                  <a:cubicBezTo>
                    <a:pt x="731" y="2193"/>
                    <a:pt x="758" y="2179"/>
                    <a:pt x="785" y="2179"/>
                  </a:cubicBezTo>
                  <a:lnTo>
                    <a:pt x="866" y="2152"/>
                  </a:lnTo>
                  <a:cubicBezTo>
                    <a:pt x="907" y="2139"/>
                    <a:pt x="961" y="2112"/>
                    <a:pt x="1001" y="2085"/>
                  </a:cubicBezTo>
                  <a:cubicBezTo>
                    <a:pt x="1028" y="2071"/>
                    <a:pt x="1069" y="2044"/>
                    <a:pt x="1096" y="2030"/>
                  </a:cubicBezTo>
                  <a:cubicBezTo>
                    <a:pt x="1150" y="1990"/>
                    <a:pt x="1191" y="1949"/>
                    <a:pt x="1245" y="1909"/>
                  </a:cubicBezTo>
                  <a:cubicBezTo>
                    <a:pt x="1285" y="1882"/>
                    <a:pt x="1313" y="1841"/>
                    <a:pt x="1353" y="1800"/>
                  </a:cubicBezTo>
                  <a:cubicBezTo>
                    <a:pt x="1394" y="1746"/>
                    <a:pt x="1434" y="1692"/>
                    <a:pt x="1475" y="1624"/>
                  </a:cubicBezTo>
                  <a:cubicBezTo>
                    <a:pt x="1502" y="1570"/>
                    <a:pt x="1543" y="1503"/>
                    <a:pt x="1570" y="1435"/>
                  </a:cubicBezTo>
                  <a:cubicBezTo>
                    <a:pt x="1597" y="1367"/>
                    <a:pt x="1624" y="1300"/>
                    <a:pt x="1651" y="1232"/>
                  </a:cubicBezTo>
                  <a:cubicBezTo>
                    <a:pt x="1664" y="1178"/>
                    <a:pt x="1678" y="1110"/>
                    <a:pt x="1691" y="1056"/>
                  </a:cubicBezTo>
                  <a:cubicBezTo>
                    <a:pt x="1705" y="989"/>
                    <a:pt x="1705" y="921"/>
                    <a:pt x="1705" y="853"/>
                  </a:cubicBezTo>
                  <a:cubicBezTo>
                    <a:pt x="1705" y="799"/>
                    <a:pt x="1705" y="745"/>
                    <a:pt x="1705" y="691"/>
                  </a:cubicBezTo>
                  <a:cubicBezTo>
                    <a:pt x="1705" y="650"/>
                    <a:pt x="1691" y="610"/>
                    <a:pt x="1691" y="569"/>
                  </a:cubicBezTo>
                  <a:cubicBezTo>
                    <a:pt x="1678" y="515"/>
                    <a:pt x="1664" y="474"/>
                    <a:pt x="1651" y="434"/>
                  </a:cubicBezTo>
                  <a:cubicBezTo>
                    <a:pt x="1637" y="407"/>
                    <a:pt x="1624" y="366"/>
                    <a:pt x="1597" y="339"/>
                  </a:cubicBezTo>
                  <a:cubicBezTo>
                    <a:pt x="1583" y="312"/>
                    <a:pt x="1570" y="285"/>
                    <a:pt x="1556" y="258"/>
                  </a:cubicBezTo>
                  <a:cubicBezTo>
                    <a:pt x="1529" y="231"/>
                    <a:pt x="1516" y="204"/>
                    <a:pt x="1488" y="190"/>
                  </a:cubicBezTo>
                  <a:cubicBezTo>
                    <a:pt x="1475" y="163"/>
                    <a:pt x="1461" y="150"/>
                    <a:pt x="1448" y="136"/>
                  </a:cubicBezTo>
                  <a:cubicBezTo>
                    <a:pt x="1421" y="123"/>
                    <a:pt x="1407" y="109"/>
                    <a:pt x="1380" y="95"/>
                  </a:cubicBezTo>
                  <a:lnTo>
                    <a:pt x="1313" y="55"/>
                  </a:lnTo>
                  <a:cubicBezTo>
                    <a:pt x="1299" y="41"/>
                    <a:pt x="1272" y="28"/>
                    <a:pt x="1245" y="28"/>
                  </a:cubicBezTo>
                  <a:cubicBezTo>
                    <a:pt x="1231" y="14"/>
                    <a:pt x="1204" y="14"/>
                    <a:pt x="1177" y="1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8"/>
            <p:cNvSpPr/>
            <p:nvPr/>
          </p:nvSpPr>
          <p:spPr>
            <a:xfrm>
              <a:off x="638217" y="3842944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8"/>
            <p:cNvSpPr/>
            <p:nvPr/>
          </p:nvSpPr>
          <p:spPr>
            <a:xfrm>
              <a:off x="618961" y="3842944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8"/>
            <p:cNvSpPr/>
            <p:nvPr/>
          </p:nvSpPr>
          <p:spPr>
            <a:xfrm>
              <a:off x="599823" y="383656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8"/>
            <p:cNvSpPr/>
            <p:nvPr/>
          </p:nvSpPr>
          <p:spPr>
            <a:xfrm>
              <a:off x="599823" y="383656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8"/>
            <p:cNvSpPr/>
            <p:nvPr/>
          </p:nvSpPr>
          <p:spPr>
            <a:xfrm>
              <a:off x="574187" y="3814237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8"/>
            <p:cNvSpPr/>
            <p:nvPr/>
          </p:nvSpPr>
          <p:spPr>
            <a:xfrm>
              <a:off x="574187" y="3814237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8"/>
            <p:cNvSpPr/>
            <p:nvPr/>
          </p:nvSpPr>
          <p:spPr>
            <a:xfrm>
              <a:off x="572651" y="3814237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8"/>
            <p:cNvSpPr/>
            <p:nvPr/>
          </p:nvSpPr>
          <p:spPr>
            <a:xfrm>
              <a:off x="625340" y="360324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8"/>
            <p:cNvSpPr/>
            <p:nvPr/>
          </p:nvSpPr>
          <p:spPr>
            <a:xfrm>
              <a:off x="626994" y="360324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8"/>
            <p:cNvSpPr/>
            <p:nvPr/>
          </p:nvSpPr>
          <p:spPr>
            <a:xfrm>
              <a:off x="626994" y="360324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8"/>
            <p:cNvSpPr/>
            <p:nvPr/>
          </p:nvSpPr>
          <p:spPr>
            <a:xfrm>
              <a:off x="711699" y="3590368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8"/>
            <p:cNvSpPr/>
            <p:nvPr/>
          </p:nvSpPr>
          <p:spPr>
            <a:xfrm>
              <a:off x="711699" y="3590368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8"/>
            <p:cNvSpPr/>
            <p:nvPr/>
          </p:nvSpPr>
          <p:spPr>
            <a:xfrm>
              <a:off x="543826" y="3189175"/>
              <a:ext cx="247976" cy="259081"/>
            </a:xfrm>
            <a:custGeom>
              <a:avLst/>
              <a:gdLst/>
              <a:ahLst/>
              <a:cxnLst/>
              <a:rect l="l" t="t" r="r" b="b"/>
              <a:pathLst>
                <a:path w="2099" h="2193" extrusionOk="0">
                  <a:moveTo>
                    <a:pt x="1435" y="1"/>
                  </a:moveTo>
                  <a:cubicBezTo>
                    <a:pt x="1259" y="95"/>
                    <a:pt x="1097" y="204"/>
                    <a:pt x="934" y="312"/>
                  </a:cubicBezTo>
                  <a:cubicBezTo>
                    <a:pt x="664" y="515"/>
                    <a:pt x="407" y="758"/>
                    <a:pt x="190" y="1015"/>
                  </a:cubicBezTo>
                  <a:cubicBezTo>
                    <a:pt x="136" y="1083"/>
                    <a:pt x="68" y="1151"/>
                    <a:pt x="14" y="1218"/>
                  </a:cubicBezTo>
                  <a:cubicBezTo>
                    <a:pt x="1" y="1273"/>
                    <a:pt x="1" y="1340"/>
                    <a:pt x="1" y="1394"/>
                  </a:cubicBezTo>
                  <a:cubicBezTo>
                    <a:pt x="1" y="1475"/>
                    <a:pt x="14" y="1543"/>
                    <a:pt x="41" y="1611"/>
                  </a:cubicBezTo>
                  <a:cubicBezTo>
                    <a:pt x="55" y="1665"/>
                    <a:pt x="82" y="1733"/>
                    <a:pt x="109" y="1787"/>
                  </a:cubicBezTo>
                  <a:cubicBezTo>
                    <a:pt x="150" y="1841"/>
                    <a:pt x="204" y="1908"/>
                    <a:pt x="258" y="1949"/>
                  </a:cubicBezTo>
                  <a:cubicBezTo>
                    <a:pt x="312" y="2003"/>
                    <a:pt x="380" y="2057"/>
                    <a:pt x="447" y="2098"/>
                  </a:cubicBezTo>
                  <a:cubicBezTo>
                    <a:pt x="501" y="2125"/>
                    <a:pt x="569" y="2152"/>
                    <a:pt x="637" y="2166"/>
                  </a:cubicBezTo>
                  <a:lnTo>
                    <a:pt x="650" y="2166"/>
                  </a:lnTo>
                  <a:cubicBezTo>
                    <a:pt x="718" y="2179"/>
                    <a:pt x="786" y="2193"/>
                    <a:pt x="867" y="2193"/>
                  </a:cubicBezTo>
                  <a:cubicBezTo>
                    <a:pt x="907" y="2193"/>
                    <a:pt x="948" y="2179"/>
                    <a:pt x="989" y="2179"/>
                  </a:cubicBezTo>
                  <a:lnTo>
                    <a:pt x="989" y="2193"/>
                  </a:lnTo>
                  <a:cubicBezTo>
                    <a:pt x="1029" y="2179"/>
                    <a:pt x="1070" y="2166"/>
                    <a:pt x="1110" y="2166"/>
                  </a:cubicBezTo>
                  <a:cubicBezTo>
                    <a:pt x="1192" y="2138"/>
                    <a:pt x="1286" y="2098"/>
                    <a:pt x="1354" y="2057"/>
                  </a:cubicBezTo>
                  <a:cubicBezTo>
                    <a:pt x="1435" y="1990"/>
                    <a:pt x="1530" y="1922"/>
                    <a:pt x="1597" y="1841"/>
                  </a:cubicBezTo>
                  <a:cubicBezTo>
                    <a:pt x="1719" y="1719"/>
                    <a:pt x="1814" y="1584"/>
                    <a:pt x="1895" y="1435"/>
                  </a:cubicBezTo>
                  <a:cubicBezTo>
                    <a:pt x="1976" y="1300"/>
                    <a:pt x="2030" y="1137"/>
                    <a:pt x="2071" y="988"/>
                  </a:cubicBezTo>
                  <a:cubicBezTo>
                    <a:pt x="2084" y="883"/>
                    <a:pt x="2097" y="777"/>
                    <a:pt x="2098" y="672"/>
                  </a:cubicBezTo>
                  <a:lnTo>
                    <a:pt x="2098" y="672"/>
                  </a:lnTo>
                  <a:cubicBezTo>
                    <a:pt x="2098" y="674"/>
                    <a:pt x="2098" y="675"/>
                    <a:pt x="2098" y="677"/>
                  </a:cubicBezTo>
                  <a:lnTo>
                    <a:pt x="2098" y="664"/>
                  </a:lnTo>
                  <a:cubicBezTo>
                    <a:pt x="2098" y="666"/>
                    <a:pt x="2098" y="669"/>
                    <a:pt x="2098" y="672"/>
                  </a:cubicBezTo>
                  <a:lnTo>
                    <a:pt x="2098" y="672"/>
                  </a:lnTo>
                  <a:cubicBezTo>
                    <a:pt x="2097" y="606"/>
                    <a:pt x="2084" y="540"/>
                    <a:pt x="2071" y="474"/>
                  </a:cubicBezTo>
                  <a:cubicBezTo>
                    <a:pt x="2044" y="420"/>
                    <a:pt x="2030" y="366"/>
                    <a:pt x="2003" y="325"/>
                  </a:cubicBezTo>
                  <a:cubicBezTo>
                    <a:pt x="1990" y="298"/>
                    <a:pt x="1976" y="285"/>
                    <a:pt x="1949" y="258"/>
                  </a:cubicBezTo>
                  <a:cubicBezTo>
                    <a:pt x="1936" y="231"/>
                    <a:pt x="1922" y="217"/>
                    <a:pt x="1895" y="190"/>
                  </a:cubicBezTo>
                  <a:cubicBezTo>
                    <a:pt x="1868" y="163"/>
                    <a:pt x="1841" y="149"/>
                    <a:pt x="1827" y="136"/>
                  </a:cubicBezTo>
                  <a:lnTo>
                    <a:pt x="1746" y="82"/>
                  </a:lnTo>
                  <a:cubicBezTo>
                    <a:pt x="1719" y="68"/>
                    <a:pt x="1679" y="55"/>
                    <a:pt x="1652" y="41"/>
                  </a:cubicBezTo>
                  <a:lnTo>
                    <a:pt x="1584" y="28"/>
                  </a:lnTo>
                  <a:cubicBezTo>
                    <a:pt x="1557" y="28"/>
                    <a:pt x="1516" y="14"/>
                    <a:pt x="1489" y="1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8"/>
            <p:cNvSpPr/>
            <p:nvPr/>
          </p:nvSpPr>
          <p:spPr>
            <a:xfrm>
              <a:off x="620615" y="344659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8"/>
            <p:cNvSpPr/>
            <p:nvPr/>
          </p:nvSpPr>
          <p:spPr>
            <a:xfrm>
              <a:off x="618961" y="344659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8"/>
            <p:cNvSpPr/>
            <p:nvPr/>
          </p:nvSpPr>
          <p:spPr>
            <a:xfrm>
              <a:off x="618961" y="344659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8"/>
            <p:cNvSpPr/>
            <p:nvPr/>
          </p:nvSpPr>
          <p:spPr>
            <a:xfrm>
              <a:off x="618961" y="344659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8"/>
            <p:cNvSpPr/>
            <p:nvPr/>
          </p:nvSpPr>
          <p:spPr>
            <a:xfrm>
              <a:off x="556703" y="3400167"/>
              <a:ext cx="0" cy="118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8"/>
            <p:cNvSpPr/>
            <p:nvPr/>
          </p:nvSpPr>
          <p:spPr>
            <a:xfrm>
              <a:off x="978689" y="3118884"/>
              <a:ext cx="471615" cy="311771"/>
            </a:xfrm>
            <a:custGeom>
              <a:avLst/>
              <a:gdLst/>
              <a:ahLst/>
              <a:cxnLst/>
              <a:rect l="l" t="t" r="r" b="b"/>
              <a:pathLst>
                <a:path w="3992" h="2639" extrusionOk="0">
                  <a:moveTo>
                    <a:pt x="136" y="0"/>
                  </a:moveTo>
                  <a:cubicBezTo>
                    <a:pt x="108" y="81"/>
                    <a:pt x="81" y="163"/>
                    <a:pt x="54" y="257"/>
                  </a:cubicBezTo>
                  <a:cubicBezTo>
                    <a:pt x="27" y="406"/>
                    <a:pt x="0" y="569"/>
                    <a:pt x="14" y="731"/>
                  </a:cubicBezTo>
                  <a:cubicBezTo>
                    <a:pt x="14" y="880"/>
                    <a:pt x="41" y="1029"/>
                    <a:pt x="81" y="1177"/>
                  </a:cubicBezTo>
                  <a:cubicBezTo>
                    <a:pt x="122" y="1313"/>
                    <a:pt x="176" y="1448"/>
                    <a:pt x="257" y="1570"/>
                  </a:cubicBezTo>
                  <a:cubicBezTo>
                    <a:pt x="352" y="1719"/>
                    <a:pt x="460" y="1854"/>
                    <a:pt x="582" y="1976"/>
                  </a:cubicBezTo>
                  <a:cubicBezTo>
                    <a:pt x="731" y="2111"/>
                    <a:pt x="893" y="2233"/>
                    <a:pt x="1083" y="2328"/>
                  </a:cubicBezTo>
                  <a:lnTo>
                    <a:pt x="1069" y="2328"/>
                  </a:lnTo>
                  <a:cubicBezTo>
                    <a:pt x="1259" y="2436"/>
                    <a:pt x="1475" y="2517"/>
                    <a:pt x="1692" y="2571"/>
                  </a:cubicBezTo>
                  <a:cubicBezTo>
                    <a:pt x="1881" y="2612"/>
                    <a:pt x="2070" y="2639"/>
                    <a:pt x="2273" y="2639"/>
                  </a:cubicBezTo>
                  <a:lnTo>
                    <a:pt x="2328" y="2639"/>
                  </a:lnTo>
                  <a:cubicBezTo>
                    <a:pt x="2517" y="2625"/>
                    <a:pt x="2720" y="2598"/>
                    <a:pt x="2923" y="2544"/>
                  </a:cubicBezTo>
                  <a:cubicBezTo>
                    <a:pt x="3085" y="2490"/>
                    <a:pt x="3261" y="2409"/>
                    <a:pt x="3410" y="2314"/>
                  </a:cubicBezTo>
                  <a:cubicBezTo>
                    <a:pt x="3491" y="2260"/>
                    <a:pt x="3559" y="2206"/>
                    <a:pt x="3640" y="2152"/>
                  </a:cubicBezTo>
                  <a:cubicBezTo>
                    <a:pt x="3708" y="2084"/>
                    <a:pt x="3775" y="2030"/>
                    <a:pt x="3843" y="1962"/>
                  </a:cubicBezTo>
                  <a:cubicBezTo>
                    <a:pt x="3884" y="1908"/>
                    <a:pt x="3938" y="1854"/>
                    <a:pt x="3978" y="1800"/>
                  </a:cubicBezTo>
                  <a:lnTo>
                    <a:pt x="3992" y="1773"/>
                  </a:lnTo>
                  <a:cubicBezTo>
                    <a:pt x="3613" y="1272"/>
                    <a:pt x="3139" y="853"/>
                    <a:pt x="2585" y="569"/>
                  </a:cubicBezTo>
                  <a:cubicBezTo>
                    <a:pt x="2273" y="393"/>
                    <a:pt x="1935" y="257"/>
                    <a:pt x="1583" y="163"/>
                  </a:cubicBezTo>
                  <a:cubicBezTo>
                    <a:pt x="1218" y="68"/>
                    <a:pt x="853" y="14"/>
                    <a:pt x="474" y="0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8"/>
            <p:cNvSpPr/>
            <p:nvPr/>
          </p:nvSpPr>
          <p:spPr>
            <a:xfrm>
              <a:off x="1176923" y="3424149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8"/>
            <p:cNvSpPr/>
            <p:nvPr/>
          </p:nvSpPr>
          <p:spPr>
            <a:xfrm>
              <a:off x="1176923" y="3422613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8"/>
            <p:cNvSpPr/>
            <p:nvPr/>
          </p:nvSpPr>
          <p:spPr>
            <a:xfrm>
              <a:off x="1381537" y="3392252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8"/>
            <p:cNvSpPr/>
            <p:nvPr/>
          </p:nvSpPr>
          <p:spPr>
            <a:xfrm>
              <a:off x="870002" y="3633606"/>
              <a:ext cx="495597" cy="332564"/>
            </a:xfrm>
            <a:custGeom>
              <a:avLst/>
              <a:gdLst/>
              <a:ahLst/>
              <a:cxnLst/>
              <a:rect l="l" t="t" r="r" b="b"/>
              <a:pathLst>
                <a:path w="4195" h="2815" extrusionOk="0">
                  <a:moveTo>
                    <a:pt x="2138" y="0"/>
                  </a:moveTo>
                  <a:cubicBezTo>
                    <a:pt x="2030" y="14"/>
                    <a:pt x="1922" y="27"/>
                    <a:pt x="1800" y="41"/>
                  </a:cubicBezTo>
                  <a:cubicBezTo>
                    <a:pt x="1705" y="54"/>
                    <a:pt x="1597" y="81"/>
                    <a:pt x="1502" y="108"/>
                  </a:cubicBezTo>
                  <a:cubicBezTo>
                    <a:pt x="1407" y="149"/>
                    <a:pt x="1313" y="176"/>
                    <a:pt x="1218" y="217"/>
                  </a:cubicBezTo>
                  <a:cubicBezTo>
                    <a:pt x="1123" y="257"/>
                    <a:pt x="1042" y="311"/>
                    <a:pt x="947" y="352"/>
                  </a:cubicBezTo>
                  <a:lnTo>
                    <a:pt x="961" y="352"/>
                  </a:lnTo>
                  <a:cubicBezTo>
                    <a:pt x="880" y="406"/>
                    <a:pt x="798" y="460"/>
                    <a:pt x="731" y="528"/>
                  </a:cubicBezTo>
                  <a:cubicBezTo>
                    <a:pt x="663" y="582"/>
                    <a:pt x="595" y="636"/>
                    <a:pt x="528" y="704"/>
                  </a:cubicBezTo>
                  <a:lnTo>
                    <a:pt x="528" y="690"/>
                  </a:lnTo>
                  <a:cubicBezTo>
                    <a:pt x="433" y="799"/>
                    <a:pt x="352" y="907"/>
                    <a:pt x="284" y="1029"/>
                  </a:cubicBezTo>
                  <a:cubicBezTo>
                    <a:pt x="190" y="1218"/>
                    <a:pt x="122" y="1407"/>
                    <a:pt x="81" y="1597"/>
                  </a:cubicBezTo>
                  <a:lnTo>
                    <a:pt x="81" y="1610"/>
                  </a:lnTo>
                  <a:cubicBezTo>
                    <a:pt x="27" y="1813"/>
                    <a:pt x="0" y="2043"/>
                    <a:pt x="0" y="2260"/>
                  </a:cubicBezTo>
                  <a:cubicBezTo>
                    <a:pt x="14" y="2382"/>
                    <a:pt x="27" y="2517"/>
                    <a:pt x="68" y="2639"/>
                  </a:cubicBezTo>
                  <a:cubicBezTo>
                    <a:pt x="81" y="2693"/>
                    <a:pt x="108" y="2761"/>
                    <a:pt x="135" y="2815"/>
                  </a:cubicBezTo>
                  <a:cubicBezTo>
                    <a:pt x="568" y="2761"/>
                    <a:pt x="988" y="2679"/>
                    <a:pt x="1407" y="2571"/>
                  </a:cubicBezTo>
                  <a:lnTo>
                    <a:pt x="1421" y="2558"/>
                  </a:lnTo>
                  <a:cubicBezTo>
                    <a:pt x="2233" y="2355"/>
                    <a:pt x="3004" y="2057"/>
                    <a:pt x="3735" y="1651"/>
                  </a:cubicBezTo>
                  <a:cubicBezTo>
                    <a:pt x="3897" y="1570"/>
                    <a:pt x="4046" y="1475"/>
                    <a:pt x="4195" y="1367"/>
                  </a:cubicBezTo>
                  <a:cubicBezTo>
                    <a:pt x="4195" y="1340"/>
                    <a:pt x="4181" y="1313"/>
                    <a:pt x="4168" y="1286"/>
                  </a:cubicBezTo>
                  <a:cubicBezTo>
                    <a:pt x="4127" y="1218"/>
                    <a:pt x="4100" y="1164"/>
                    <a:pt x="4059" y="1110"/>
                  </a:cubicBezTo>
                  <a:cubicBezTo>
                    <a:pt x="4005" y="1015"/>
                    <a:pt x="3938" y="920"/>
                    <a:pt x="3870" y="839"/>
                  </a:cubicBezTo>
                  <a:cubicBezTo>
                    <a:pt x="3802" y="758"/>
                    <a:pt x="3735" y="677"/>
                    <a:pt x="3667" y="609"/>
                  </a:cubicBezTo>
                  <a:cubicBezTo>
                    <a:pt x="3518" y="460"/>
                    <a:pt x="3342" y="339"/>
                    <a:pt x="3166" y="230"/>
                  </a:cubicBezTo>
                  <a:cubicBezTo>
                    <a:pt x="3085" y="190"/>
                    <a:pt x="3004" y="163"/>
                    <a:pt x="2923" y="122"/>
                  </a:cubicBezTo>
                  <a:cubicBezTo>
                    <a:pt x="2855" y="95"/>
                    <a:pt x="2788" y="81"/>
                    <a:pt x="2706" y="54"/>
                  </a:cubicBezTo>
                  <a:lnTo>
                    <a:pt x="2693" y="54"/>
                  </a:lnTo>
                  <a:cubicBezTo>
                    <a:pt x="2612" y="41"/>
                    <a:pt x="2517" y="27"/>
                    <a:pt x="2422" y="14"/>
                  </a:cubicBezTo>
                  <a:cubicBezTo>
                    <a:pt x="2327" y="0"/>
                    <a:pt x="2233" y="0"/>
                    <a:pt x="2138" y="0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8"/>
            <p:cNvSpPr/>
            <p:nvPr/>
          </p:nvSpPr>
          <p:spPr>
            <a:xfrm>
              <a:off x="905089" y="3755050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8"/>
            <p:cNvSpPr/>
            <p:nvPr/>
          </p:nvSpPr>
          <p:spPr>
            <a:xfrm>
              <a:off x="1189682" y="3641521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8"/>
            <p:cNvSpPr/>
            <p:nvPr/>
          </p:nvSpPr>
          <p:spPr>
            <a:xfrm>
              <a:off x="1189682" y="3641521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58"/>
            <p:cNvSpPr/>
            <p:nvPr/>
          </p:nvSpPr>
          <p:spPr>
            <a:xfrm>
              <a:off x="1189682" y="3641521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58"/>
            <p:cNvSpPr/>
            <p:nvPr/>
          </p:nvSpPr>
          <p:spPr>
            <a:xfrm>
              <a:off x="411158" y="3144401"/>
              <a:ext cx="864903" cy="831587"/>
            </a:xfrm>
            <a:custGeom>
              <a:avLst/>
              <a:gdLst/>
              <a:ahLst/>
              <a:cxnLst/>
              <a:rect l="l" t="t" r="r" b="b"/>
              <a:pathLst>
                <a:path w="7321" h="7039" extrusionOk="0">
                  <a:moveTo>
                    <a:pt x="3573" y="1"/>
                  </a:moveTo>
                  <a:cubicBezTo>
                    <a:pt x="3370" y="55"/>
                    <a:pt x="3180" y="109"/>
                    <a:pt x="2978" y="190"/>
                  </a:cubicBezTo>
                  <a:cubicBezTo>
                    <a:pt x="2653" y="339"/>
                    <a:pt x="2342" y="501"/>
                    <a:pt x="2057" y="718"/>
                  </a:cubicBezTo>
                  <a:cubicBezTo>
                    <a:pt x="1773" y="921"/>
                    <a:pt x="1530" y="1151"/>
                    <a:pt x="1300" y="1408"/>
                  </a:cubicBezTo>
                  <a:cubicBezTo>
                    <a:pt x="867" y="1936"/>
                    <a:pt x="528" y="2531"/>
                    <a:pt x="339" y="3194"/>
                  </a:cubicBezTo>
                  <a:cubicBezTo>
                    <a:pt x="41" y="4168"/>
                    <a:pt x="1" y="5210"/>
                    <a:pt x="217" y="6225"/>
                  </a:cubicBezTo>
                  <a:cubicBezTo>
                    <a:pt x="258" y="6360"/>
                    <a:pt x="298" y="6496"/>
                    <a:pt x="339" y="6644"/>
                  </a:cubicBezTo>
                  <a:lnTo>
                    <a:pt x="352" y="6699"/>
                  </a:lnTo>
                  <a:lnTo>
                    <a:pt x="380" y="6766"/>
                  </a:lnTo>
                  <a:cubicBezTo>
                    <a:pt x="393" y="6780"/>
                    <a:pt x="407" y="6780"/>
                    <a:pt x="420" y="6780"/>
                  </a:cubicBezTo>
                  <a:cubicBezTo>
                    <a:pt x="434" y="6793"/>
                    <a:pt x="434" y="6793"/>
                    <a:pt x="447" y="6793"/>
                  </a:cubicBezTo>
                  <a:cubicBezTo>
                    <a:pt x="1126" y="6957"/>
                    <a:pt x="1804" y="7038"/>
                    <a:pt x="2494" y="7038"/>
                  </a:cubicBezTo>
                  <a:cubicBezTo>
                    <a:pt x="2547" y="7038"/>
                    <a:pt x="2600" y="7038"/>
                    <a:pt x="2653" y="7037"/>
                  </a:cubicBezTo>
                  <a:lnTo>
                    <a:pt x="2842" y="7037"/>
                  </a:lnTo>
                  <a:cubicBezTo>
                    <a:pt x="3668" y="7023"/>
                    <a:pt x="4493" y="6902"/>
                    <a:pt x="5305" y="6699"/>
                  </a:cubicBezTo>
                  <a:cubicBezTo>
                    <a:pt x="6009" y="6523"/>
                    <a:pt x="6672" y="6266"/>
                    <a:pt x="7321" y="5954"/>
                  </a:cubicBezTo>
                  <a:lnTo>
                    <a:pt x="7321" y="5954"/>
                  </a:lnTo>
                  <a:cubicBezTo>
                    <a:pt x="7213" y="5981"/>
                    <a:pt x="7105" y="6022"/>
                    <a:pt x="6996" y="6049"/>
                  </a:cubicBezTo>
                  <a:cubicBezTo>
                    <a:pt x="6658" y="6144"/>
                    <a:pt x="6320" y="6211"/>
                    <a:pt x="5968" y="6266"/>
                  </a:cubicBezTo>
                  <a:cubicBezTo>
                    <a:pt x="5670" y="6306"/>
                    <a:pt x="5359" y="6320"/>
                    <a:pt x="5061" y="6333"/>
                  </a:cubicBezTo>
                  <a:cubicBezTo>
                    <a:pt x="4940" y="6333"/>
                    <a:pt x="4818" y="6333"/>
                    <a:pt x="4710" y="6320"/>
                  </a:cubicBezTo>
                  <a:cubicBezTo>
                    <a:pt x="4304" y="6293"/>
                    <a:pt x="3898" y="6211"/>
                    <a:pt x="3519" y="6090"/>
                  </a:cubicBezTo>
                  <a:cubicBezTo>
                    <a:pt x="3221" y="5995"/>
                    <a:pt x="2950" y="5846"/>
                    <a:pt x="2707" y="5657"/>
                  </a:cubicBezTo>
                  <a:cubicBezTo>
                    <a:pt x="2599" y="5576"/>
                    <a:pt x="2490" y="5481"/>
                    <a:pt x="2396" y="5386"/>
                  </a:cubicBezTo>
                  <a:cubicBezTo>
                    <a:pt x="2315" y="5291"/>
                    <a:pt x="2220" y="5183"/>
                    <a:pt x="2152" y="5075"/>
                  </a:cubicBezTo>
                  <a:cubicBezTo>
                    <a:pt x="2003" y="4845"/>
                    <a:pt x="1895" y="4601"/>
                    <a:pt x="1827" y="4358"/>
                  </a:cubicBezTo>
                  <a:cubicBezTo>
                    <a:pt x="1760" y="4087"/>
                    <a:pt x="1719" y="3816"/>
                    <a:pt x="1719" y="3546"/>
                  </a:cubicBezTo>
                  <a:cubicBezTo>
                    <a:pt x="1719" y="3275"/>
                    <a:pt x="1746" y="2991"/>
                    <a:pt x="1800" y="2720"/>
                  </a:cubicBezTo>
                  <a:cubicBezTo>
                    <a:pt x="1854" y="2436"/>
                    <a:pt x="1949" y="2152"/>
                    <a:pt x="2057" y="1882"/>
                  </a:cubicBezTo>
                  <a:cubicBezTo>
                    <a:pt x="2166" y="1611"/>
                    <a:pt x="2315" y="1354"/>
                    <a:pt x="2463" y="1110"/>
                  </a:cubicBezTo>
                  <a:cubicBezTo>
                    <a:pt x="2626" y="867"/>
                    <a:pt x="2802" y="650"/>
                    <a:pt x="3018" y="434"/>
                  </a:cubicBezTo>
                  <a:cubicBezTo>
                    <a:pt x="3180" y="271"/>
                    <a:pt x="3370" y="122"/>
                    <a:pt x="3573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58"/>
          <p:cNvGrpSpPr/>
          <p:nvPr/>
        </p:nvGrpSpPr>
        <p:grpSpPr>
          <a:xfrm flipH="1">
            <a:off x="8067660" y="771539"/>
            <a:ext cx="1218233" cy="956041"/>
            <a:chOff x="2346775" y="2469350"/>
            <a:chExt cx="446550" cy="416050"/>
          </a:xfrm>
        </p:grpSpPr>
        <p:sp>
          <p:nvSpPr>
            <p:cNvPr id="2256" name="Google Shape;2256;p58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8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8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8"/>
            <p:cNvSpPr/>
            <p:nvPr/>
          </p:nvSpPr>
          <p:spPr>
            <a:xfrm>
              <a:off x="2431350" y="2712300"/>
              <a:ext cx="32275" cy="27725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24000" y="2686125"/>
              <a:ext cx="16900" cy="14650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440875" y="2687925"/>
              <a:ext cx="12375" cy="1057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8"/>
            <p:cNvSpPr/>
            <p:nvPr/>
          </p:nvSpPr>
          <p:spPr>
            <a:xfrm>
              <a:off x="2420775" y="2641975"/>
              <a:ext cx="23200" cy="19525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8"/>
            <p:cNvSpPr/>
            <p:nvPr/>
          </p:nvSpPr>
          <p:spPr>
            <a:xfrm>
              <a:off x="2449975" y="2624475"/>
              <a:ext cx="15600" cy="13375"/>
            </a:xfrm>
            <a:custGeom>
              <a:avLst/>
              <a:gdLst/>
              <a:ahLst/>
              <a:cxnLst/>
              <a:rect l="l" t="t" r="r" b="b"/>
              <a:pathLst>
                <a:path w="624" h="535" extrusionOk="0">
                  <a:moveTo>
                    <a:pt x="260" y="1"/>
                  </a:moveTo>
                  <a:cubicBezTo>
                    <a:pt x="104" y="1"/>
                    <a:pt x="0" y="130"/>
                    <a:pt x="0" y="286"/>
                  </a:cubicBezTo>
                  <a:cubicBezTo>
                    <a:pt x="0" y="438"/>
                    <a:pt x="131" y="534"/>
                    <a:pt x="266" y="534"/>
                  </a:cubicBezTo>
                  <a:cubicBezTo>
                    <a:pt x="339" y="534"/>
                    <a:pt x="413" y="506"/>
                    <a:pt x="468" y="442"/>
                  </a:cubicBezTo>
                  <a:cubicBezTo>
                    <a:pt x="623" y="260"/>
                    <a:pt x="494" y="1"/>
                    <a:pt x="260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8"/>
            <p:cNvSpPr/>
            <p:nvPr/>
          </p:nvSpPr>
          <p:spPr>
            <a:xfrm>
              <a:off x="2451275" y="2663575"/>
              <a:ext cx="7800" cy="8300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8"/>
            <p:cNvSpPr/>
            <p:nvPr/>
          </p:nvSpPr>
          <p:spPr>
            <a:xfrm>
              <a:off x="2467500" y="2744500"/>
              <a:ext cx="12825" cy="11050"/>
            </a:xfrm>
            <a:custGeom>
              <a:avLst/>
              <a:gdLst/>
              <a:ahLst/>
              <a:cxnLst/>
              <a:rect l="l" t="t" r="r" b="b"/>
              <a:pathLst>
                <a:path w="513" h="442" extrusionOk="0">
                  <a:moveTo>
                    <a:pt x="239" y="0"/>
                  </a:moveTo>
                  <a:cubicBezTo>
                    <a:pt x="229" y="0"/>
                    <a:pt x="219" y="1"/>
                    <a:pt x="208" y="2"/>
                  </a:cubicBezTo>
                  <a:cubicBezTo>
                    <a:pt x="104" y="2"/>
                    <a:pt x="0" y="106"/>
                    <a:pt x="0" y="236"/>
                  </a:cubicBezTo>
                  <a:cubicBezTo>
                    <a:pt x="0" y="356"/>
                    <a:pt x="113" y="442"/>
                    <a:pt x="227" y="442"/>
                  </a:cubicBezTo>
                  <a:cubicBezTo>
                    <a:pt x="286" y="442"/>
                    <a:pt x="345" y="419"/>
                    <a:pt x="390" y="366"/>
                  </a:cubicBezTo>
                  <a:cubicBezTo>
                    <a:pt x="513" y="218"/>
                    <a:pt x="426" y="0"/>
                    <a:pt x="239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8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8"/>
            <p:cNvSpPr/>
            <p:nvPr/>
          </p:nvSpPr>
          <p:spPr>
            <a:xfrm>
              <a:off x="2497350" y="2782850"/>
              <a:ext cx="10400" cy="10400"/>
            </a:xfrm>
            <a:custGeom>
              <a:avLst/>
              <a:gdLst/>
              <a:ahLst/>
              <a:cxnLst/>
              <a:rect l="l" t="t" r="r" b="b"/>
              <a:pathLst>
                <a:path w="416" h="416" extrusionOk="0">
                  <a:moveTo>
                    <a:pt x="208" y="0"/>
                  </a:moveTo>
                  <a:cubicBezTo>
                    <a:pt x="78" y="0"/>
                    <a:pt x="0" y="104"/>
                    <a:pt x="0" y="208"/>
                  </a:cubicBezTo>
                  <a:cubicBezTo>
                    <a:pt x="0" y="312"/>
                    <a:pt x="104" y="415"/>
                    <a:pt x="208" y="415"/>
                  </a:cubicBezTo>
                  <a:cubicBezTo>
                    <a:pt x="338" y="389"/>
                    <a:pt x="416" y="312"/>
                    <a:pt x="416" y="182"/>
                  </a:cubicBezTo>
                  <a:cubicBezTo>
                    <a:pt x="416" y="78"/>
                    <a:pt x="312" y="0"/>
                    <a:pt x="208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8"/>
            <p:cNvSpPr/>
            <p:nvPr/>
          </p:nvSpPr>
          <p:spPr>
            <a:xfrm>
              <a:off x="2527850" y="2790175"/>
              <a:ext cx="10625" cy="6975"/>
            </a:xfrm>
            <a:custGeom>
              <a:avLst/>
              <a:gdLst/>
              <a:ahLst/>
              <a:cxnLst/>
              <a:rect l="l" t="t" r="r" b="b"/>
              <a:pathLst>
                <a:path w="425" h="279" extrusionOk="0">
                  <a:moveTo>
                    <a:pt x="70" y="1"/>
                  </a:moveTo>
                  <a:cubicBezTo>
                    <a:pt x="30" y="1"/>
                    <a:pt x="1" y="27"/>
                    <a:pt x="1" y="96"/>
                  </a:cubicBezTo>
                  <a:cubicBezTo>
                    <a:pt x="26" y="200"/>
                    <a:pt x="104" y="278"/>
                    <a:pt x="208" y="278"/>
                  </a:cubicBezTo>
                  <a:cubicBezTo>
                    <a:pt x="424" y="258"/>
                    <a:pt x="194" y="1"/>
                    <a:pt x="70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8"/>
            <p:cNvSpPr/>
            <p:nvPr/>
          </p:nvSpPr>
          <p:spPr>
            <a:xfrm>
              <a:off x="2659600" y="2815300"/>
              <a:ext cx="17550" cy="15275"/>
            </a:xfrm>
            <a:custGeom>
              <a:avLst/>
              <a:gdLst/>
              <a:ahLst/>
              <a:cxnLst/>
              <a:rect l="l" t="t" r="r" b="b"/>
              <a:pathLst>
                <a:path w="702" h="611" extrusionOk="0">
                  <a:moveTo>
                    <a:pt x="286" y="0"/>
                  </a:moveTo>
                  <a:cubicBezTo>
                    <a:pt x="130" y="26"/>
                    <a:pt x="1" y="156"/>
                    <a:pt x="1" y="338"/>
                  </a:cubicBezTo>
                  <a:cubicBezTo>
                    <a:pt x="18" y="508"/>
                    <a:pt x="168" y="611"/>
                    <a:pt x="314" y="611"/>
                  </a:cubicBezTo>
                  <a:cubicBezTo>
                    <a:pt x="391" y="611"/>
                    <a:pt x="466" y="582"/>
                    <a:pt x="520" y="519"/>
                  </a:cubicBezTo>
                  <a:cubicBezTo>
                    <a:pt x="702" y="312"/>
                    <a:pt x="546" y="0"/>
                    <a:pt x="286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8"/>
            <p:cNvSpPr/>
            <p:nvPr/>
          </p:nvSpPr>
          <p:spPr>
            <a:xfrm>
              <a:off x="2658300" y="2782725"/>
              <a:ext cx="11050" cy="10525"/>
            </a:xfrm>
            <a:custGeom>
              <a:avLst/>
              <a:gdLst/>
              <a:ahLst/>
              <a:cxnLst/>
              <a:rect l="l" t="t" r="r" b="b"/>
              <a:pathLst>
                <a:path w="442" h="421" extrusionOk="0">
                  <a:moveTo>
                    <a:pt x="241" y="1"/>
                  </a:moveTo>
                  <a:cubicBezTo>
                    <a:pt x="230" y="1"/>
                    <a:pt x="219" y="2"/>
                    <a:pt x="208" y="5"/>
                  </a:cubicBezTo>
                  <a:cubicBezTo>
                    <a:pt x="79" y="5"/>
                    <a:pt x="1" y="83"/>
                    <a:pt x="1" y="213"/>
                  </a:cubicBezTo>
                  <a:cubicBezTo>
                    <a:pt x="1" y="343"/>
                    <a:pt x="104" y="420"/>
                    <a:pt x="234" y="420"/>
                  </a:cubicBezTo>
                  <a:cubicBezTo>
                    <a:pt x="338" y="420"/>
                    <a:pt x="442" y="317"/>
                    <a:pt x="442" y="187"/>
                  </a:cubicBezTo>
                  <a:cubicBezTo>
                    <a:pt x="419" y="94"/>
                    <a:pt x="333" y="1"/>
                    <a:pt x="24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8"/>
            <p:cNvSpPr/>
            <p:nvPr/>
          </p:nvSpPr>
          <p:spPr>
            <a:xfrm>
              <a:off x="2634300" y="2805550"/>
              <a:ext cx="18825" cy="15600"/>
            </a:xfrm>
            <a:custGeom>
              <a:avLst/>
              <a:gdLst/>
              <a:ahLst/>
              <a:cxnLst/>
              <a:rect l="l" t="t" r="r" b="b"/>
              <a:pathLst>
                <a:path w="753" h="624" extrusionOk="0">
                  <a:moveTo>
                    <a:pt x="312" y="1"/>
                  </a:moveTo>
                  <a:cubicBezTo>
                    <a:pt x="156" y="27"/>
                    <a:pt x="26" y="156"/>
                    <a:pt x="26" y="338"/>
                  </a:cubicBezTo>
                  <a:lnTo>
                    <a:pt x="0" y="338"/>
                  </a:lnTo>
                  <a:cubicBezTo>
                    <a:pt x="26" y="494"/>
                    <a:pt x="182" y="624"/>
                    <a:pt x="338" y="624"/>
                  </a:cubicBezTo>
                  <a:cubicBezTo>
                    <a:pt x="753" y="598"/>
                    <a:pt x="727" y="1"/>
                    <a:pt x="312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8"/>
            <p:cNvSpPr/>
            <p:nvPr/>
          </p:nvSpPr>
          <p:spPr>
            <a:xfrm>
              <a:off x="2690750" y="2823725"/>
              <a:ext cx="12350" cy="10400"/>
            </a:xfrm>
            <a:custGeom>
              <a:avLst/>
              <a:gdLst/>
              <a:ahLst/>
              <a:cxnLst/>
              <a:rect l="l" t="t" r="r" b="b"/>
              <a:pathLst>
                <a:path w="494" h="416" extrusionOk="0">
                  <a:moveTo>
                    <a:pt x="208" y="1"/>
                  </a:moveTo>
                  <a:cubicBezTo>
                    <a:pt x="105" y="1"/>
                    <a:pt x="1" y="104"/>
                    <a:pt x="1" y="208"/>
                  </a:cubicBezTo>
                  <a:cubicBezTo>
                    <a:pt x="27" y="338"/>
                    <a:pt x="105" y="416"/>
                    <a:pt x="234" y="416"/>
                  </a:cubicBezTo>
                  <a:cubicBezTo>
                    <a:pt x="494" y="416"/>
                    <a:pt x="494" y="1"/>
                    <a:pt x="208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8"/>
            <p:cNvSpPr/>
            <p:nvPr/>
          </p:nvSpPr>
          <p:spPr>
            <a:xfrm>
              <a:off x="2691400" y="2577725"/>
              <a:ext cx="20625" cy="17325"/>
            </a:xfrm>
            <a:custGeom>
              <a:avLst/>
              <a:gdLst/>
              <a:ahLst/>
              <a:cxnLst/>
              <a:rect l="l" t="t" r="r" b="b"/>
              <a:pathLst>
                <a:path w="825" h="693" extrusionOk="0">
                  <a:moveTo>
                    <a:pt x="370" y="0"/>
                  </a:moveTo>
                  <a:cubicBezTo>
                    <a:pt x="359" y="0"/>
                    <a:pt x="349" y="1"/>
                    <a:pt x="338" y="1"/>
                  </a:cubicBezTo>
                  <a:cubicBezTo>
                    <a:pt x="156" y="1"/>
                    <a:pt x="1" y="157"/>
                    <a:pt x="1" y="365"/>
                  </a:cubicBezTo>
                  <a:cubicBezTo>
                    <a:pt x="17" y="567"/>
                    <a:pt x="187" y="692"/>
                    <a:pt x="360" y="692"/>
                  </a:cubicBezTo>
                  <a:cubicBezTo>
                    <a:pt x="455" y="692"/>
                    <a:pt x="550" y="655"/>
                    <a:pt x="624" y="573"/>
                  </a:cubicBezTo>
                  <a:cubicBezTo>
                    <a:pt x="824" y="347"/>
                    <a:pt x="662" y="0"/>
                    <a:pt x="370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8"/>
            <p:cNvSpPr/>
            <p:nvPr/>
          </p:nvSpPr>
          <p:spPr>
            <a:xfrm>
              <a:off x="2664150" y="2564775"/>
              <a:ext cx="13000" cy="12525"/>
            </a:xfrm>
            <a:custGeom>
              <a:avLst/>
              <a:gdLst/>
              <a:ahLst/>
              <a:cxnLst/>
              <a:rect l="l" t="t" r="r" b="b"/>
              <a:pathLst>
                <a:path w="520" h="501" extrusionOk="0">
                  <a:moveTo>
                    <a:pt x="260" y="0"/>
                  </a:moveTo>
                  <a:cubicBezTo>
                    <a:pt x="104" y="0"/>
                    <a:pt x="0" y="130"/>
                    <a:pt x="0" y="260"/>
                  </a:cubicBezTo>
                  <a:cubicBezTo>
                    <a:pt x="13" y="422"/>
                    <a:pt x="133" y="500"/>
                    <a:pt x="255" y="500"/>
                  </a:cubicBezTo>
                  <a:cubicBezTo>
                    <a:pt x="387" y="500"/>
                    <a:pt x="520" y="409"/>
                    <a:pt x="520" y="234"/>
                  </a:cubicBezTo>
                  <a:cubicBezTo>
                    <a:pt x="494" y="104"/>
                    <a:pt x="390" y="0"/>
                    <a:pt x="260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8"/>
            <p:cNvSpPr/>
            <p:nvPr/>
          </p:nvSpPr>
          <p:spPr>
            <a:xfrm>
              <a:off x="2695950" y="2562150"/>
              <a:ext cx="9100" cy="6550"/>
            </a:xfrm>
            <a:custGeom>
              <a:avLst/>
              <a:gdLst/>
              <a:ahLst/>
              <a:cxnLst/>
              <a:rect l="l" t="t" r="r" b="b"/>
              <a:pathLst>
                <a:path w="364" h="262" extrusionOk="0">
                  <a:moveTo>
                    <a:pt x="178" y="0"/>
                  </a:moveTo>
                  <a:cubicBezTo>
                    <a:pt x="171" y="0"/>
                    <a:pt x="164" y="1"/>
                    <a:pt x="156" y="1"/>
                  </a:cubicBezTo>
                  <a:cubicBezTo>
                    <a:pt x="78" y="1"/>
                    <a:pt x="0" y="79"/>
                    <a:pt x="0" y="183"/>
                  </a:cubicBezTo>
                  <a:cubicBezTo>
                    <a:pt x="0" y="240"/>
                    <a:pt x="21" y="262"/>
                    <a:pt x="51" y="262"/>
                  </a:cubicBezTo>
                  <a:cubicBezTo>
                    <a:pt x="155" y="262"/>
                    <a:pt x="364" y="0"/>
                    <a:pt x="178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8"/>
            <p:cNvSpPr/>
            <p:nvPr/>
          </p:nvSpPr>
          <p:spPr>
            <a:xfrm>
              <a:off x="2676800" y="2536700"/>
              <a:ext cx="12675" cy="12525"/>
            </a:xfrm>
            <a:custGeom>
              <a:avLst/>
              <a:gdLst/>
              <a:ahLst/>
              <a:cxnLst/>
              <a:rect l="l" t="t" r="r" b="b"/>
              <a:pathLst>
                <a:path w="507" h="501" extrusionOk="0">
                  <a:moveTo>
                    <a:pt x="255" y="0"/>
                  </a:moveTo>
                  <a:cubicBezTo>
                    <a:pt x="127" y="0"/>
                    <a:pt x="0" y="91"/>
                    <a:pt x="14" y="267"/>
                  </a:cubicBezTo>
                  <a:cubicBezTo>
                    <a:pt x="14" y="396"/>
                    <a:pt x="143" y="500"/>
                    <a:pt x="273" y="500"/>
                  </a:cubicBezTo>
                  <a:cubicBezTo>
                    <a:pt x="403" y="474"/>
                    <a:pt x="507" y="370"/>
                    <a:pt x="507" y="241"/>
                  </a:cubicBezTo>
                  <a:cubicBezTo>
                    <a:pt x="494" y="78"/>
                    <a:pt x="374" y="0"/>
                    <a:pt x="255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7" name="Google Shape;2277;p58"/>
          <p:cNvGrpSpPr/>
          <p:nvPr/>
        </p:nvGrpSpPr>
        <p:grpSpPr>
          <a:xfrm rot="-224275" flipH="1">
            <a:off x="516316" y="4244872"/>
            <a:ext cx="1369605" cy="628189"/>
            <a:chOff x="1549625" y="3087100"/>
            <a:chExt cx="635050" cy="291275"/>
          </a:xfrm>
        </p:grpSpPr>
        <p:sp>
          <p:nvSpPr>
            <p:cNvPr id="2278" name="Google Shape;2278;p58"/>
            <p:cNvSpPr/>
            <p:nvPr/>
          </p:nvSpPr>
          <p:spPr>
            <a:xfrm>
              <a:off x="1551075" y="3090500"/>
              <a:ext cx="631150" cy="287875"/>
            </a:xfrm>
            <a:custGeom>
              <a:avLst/>
              <a:gdLst/>
              <a:ahLst/>
              <a:cxnLst/>
              <a:rect l="l" t="t" r="r" b="b"/>
              <a:pathLst>
                <a:path w="25246" h="11515" extrusionOk="0">
                  <a:moveTo>
                    <a:pt x="18225" y="1"/>
                  </a:moveTo>
                  <a:cubicBezTo>
                    <a:pt x="18089" y="1"/>
                    <a:pt x="17972" y="40"/>
                    <a:pt x="17875" y="78"/>
                  </a:cubicBezTo>
                  <a:cubicBezTo>
                    <a:pt x="17738" y="137"/>
                    <a:pt x="17602" y="176"/>
                    <a:pt x="17505" y="253"/>
                  </a:cubicBezTo>
                  <a:cubicBezTo>
                    <a:pt x="17311" y="370"/>
                    <a:pt x="17155" y="565"/>
                    <a:pt x="17019" y="779"/>
                  </a:cubicBezTo>
                  <a:cubicBezTo>
                    <a:pt x="16902" y="1051"/>
                    <a:pt x="16824" y="1323"/>
                    <a:pt x="16805" y="1557"/>
                  </a:cubicBezTo>
                  <a:cubicBezTo>
                    <a:pt x="16785" y="1809"/>
                    <a:pt x="16785" y="2043"/>
                    <a:pt x="16785" y="2393"/>
                  </a:cubicBezTo>
                  <a:cubicBezTo>
                    <a:pt x="16824" y="3015"/>
                    <a:pt x="16961" y="3677"/>
                    <a:pt x="17077" y="4280"/>
                  </a:cubicBezTo>
                  <a:lnTo>
                    <a:pt x="17213" y="4941"/>
                  </a:lnTo>
                  <a:cubicBezTo>
                    <a:pt x="17291" y="5213"/>
                    <a:pt x="17349" y="5466"/>
                    <a:pt x="17388" y="5738"/>
                  </a:cubicBezTo>
                  <a:cubicBezTo>
                    <a:pt x="17311" y="5719"/>
                    <a:pt x="17272" y="5719"/>
                    <a:pt x="17194" y="5699"/>
                  </a:cubicBezTo>
                  <a:lnTo>
                    <a:pt x="17097" y="5699"/>
                  </a:lnTo>
                  <a:cubicBezTo>
                    <a:pt x="16863" y="5699"/>
                    <a:pt x="16591" y="5797"/>
                    <a:pt x="16377" y="5933"/>
                  </a:cubicBezTo>
                  <a:cubicBezTo>
                    <a:pt x="16241" y="6030"/>
                    <a:pt x="16144" y="6127"/>
                    <a:pt x="16027" y="6263"/>
                  </a:cubicBezTo>
                  <a:cubicBezTo>
                    <a:pt x="15930" y="6380"/>
                    <a:pt x="15852" y="6497"/>
                    <a:pt x="15755" y="6613"/>
                  </a:cubicBezTo>
                  <a:cubicBezTo>
                    <a:pt x="15657" y="6419"/>
                    <a:pt x="15541" y="6263"/>
                    <a:pt x="15405" y="6108"/>
                  </a:cubicBezTo>
                  <a:cubicBezTo>
                    <a:pt x="15230" y="5933"/>
                    <a:pt x="15016" y="5816"/>
                    <a:pt x="14782" y="5738"/>
                  </a:cubicBezTo>
                  <a:cubicBezTo>
                    <a:pt x="14665" y="5719"/>
                    <a:pt x="14568" y="5699"/>
                    <a:pt x="14452" y="5699"/>
                  </a:cubicBezTo>
                  <a:lnTo>
                    <a:pt x="14374" y="5699"/>
                  </a:lnTo>
                  <a:cubicBezTo>
                    <a:pt x="14276" y="5699"/>
                    <a:pt x="14179" y="5719"/>
                    <a:pt x="14082" y="5719"/>
                  </a:cubicBezTo>
                  <a:cubicBezTo>
                    <a:pt x="13888" y="5738"/>
                    <a:pt x="13674" y="5816"/>
                    <a:pt x="13460" y="5972"/>
                  </a:cubicBezTo>
                  <a:cubicBezTo>
                    <a:pt x="13265" y="6088"/>
                    <a:pt x="13071" y="6224"/>
                    <a:pt x="12896" y="6419"/>
                  </a:cubicBezTo>
                  <a:cubicBezTo>
                    <a:pt x="12837" y="6477"/>
                    <a:pt x="12798" y="6555"/>
                    <a:pt x="12740" y="6594"/>
                  </a:cubicBezTo>
                  <a:cubicBezTo>
                    <a:pt x="12701" y="5913"/>
                    <a:pt x="12623" y="5330"/>
                    <a:pt x="12546" y="4766"/>
                  </a:cubicBezTo>
                  <a:cubicBezTo>
                    <a:pt x="12448" y="4066"/>
                    <a:pt x="12332" y="3463"/>
                    <a:pt x="12157" y="2899"/>
                  </a:cubicBezTo>
                  <a:cubicBezTo>
                    <a:pt x="12079" y="2607"/>
                    <a:pt x="11962" y="2315"/>
                    <a:pt x="11865" y="2082"/>
                  </a:cubicBezTo>
                  <a:cubicBezTo>
                    <a:pt x="11748" y="1751"/>
                    <a:pt x="11592" y="1518"/>
                    <a:pt x="11476" y="1323"/>
                  </a:cubicBezTo>
                  <a:cubicBezTo>
                    <a:pt x="11340" y="1070"/>
                    <a:pt x="11165" y="876"/>
                    <a:pt x="10970" y="720"/>
                  </a:cubicBezTo>
                  <a:cubicBezTo>
                    <a:pt x="10873" y="642"/>
                    <a:pt x="10776" y="545"/>
                    <a:pt x="10659" y="467"/>
                  </a:cubicBezTo>
                  <a:cubicBezTo>
                    <a:pt x="10523" y="390"/>
                    <a:pt x="10406" y="331"/>
                    <a:pt x="10289" y="292"/>
                  </a:cubicBezTo>
                  <a:cubicBezTo>
                    <a:pt x="9998" y="176"/>
                    <a:pt x="9686" y="98"/>
                    <a:pt x="9414" y="98"/>
                  </a:cubicBezTo>
                  <a:cubicBezTo>
                    <a:pt x="9239" y="98"/>
                    <a:pt x="9103" y="137"/>
                    <a:pt x="8947" y="176"/>
                  </a:cubicBezTo>
                  <a:cubicBezTo>
                    <a:pt x="8578" y="292"/>
                    <a:pt x="8267" y="565"/>
                    <a:pt x="8072" y="934"/>
                  </a:cubicBezTo>
                  <a:cubicBezTo>
                    <a:pt x="7839" y="1343"/>
                    <a:pt x="7761" y="1829"/>
                    <a:pt x="7703" y="2237"/>
                  </a:cubicBezTo>
                  <a:cubicBezTo>
                    <a:pt x="7664" y="2626"/>
                    <a:pt x="7644" y="3054"/>
                    <a:pt x="7664" y="3560"/>
                  </a:cubicBezTo>
                  <a:cubicBezTo>
                    <a:pt x="7664" y="3832"/>
                    <a:pt x="7683" y="4124"/>
                    <a:pt x="7703" y="4455"/>
                  </a:cubicBezTo>
                  <a:cubicBezTo>
                    <a:pt x="7547" y="4221"/>
                    <a:pt x="7372" y="4027"/>
                    <a:pt x="7197" y="3871"/>
                  </a:cubicBezTo>
                  <a:cubicBezTo>
                    <a:pt x="7080" y="3774"/>
                    <a:pt x="6964" y="3696"/>
                    <a:pt x="6866" y="3657"/>
                  </a:cubicBezTo>
                  <a:cubicBezTo>
                    <a:pt x="6788" y="3638"/>
                    <a:pt x="6711" y="3579"/>
                    <a:pt x="6633" y="3560"/>
                  </a:cubicBezTo>
                  <a:cubicBezTo>
                    <a:pt x="6575" y="3540"/>
                    <a:pt x="6477" y="3540"/>
                    <a:pt x="6400" y="3502"/>
                  </a:cubicBezTo>
                  <a:lnTo>
                    <a:pt x="6283" y="3502"/>
                  </a:lnTo>
                  <a:cubicBezTo>
                    <a:pt x="6186" y="3502"/>
                    <a:pt x="6088" y="3540"/>
                    <a:pt x="5952" y="3560"/>
                  </a:cubicBezTo>
                  <a:cubicBezTo>
                    <a:pt x="5816" y="3579"/>
                    <a:pt x="5641" y="3657"/>
                    <a:pt x="5524" y="3754"/>
                  </a:cubicBezTo>
                  <a:cubicBezTo>
                    <a:pt x="5408" y="3852"/>
                    <a:pt x="5310" y="3949"/>
                    <a:pt x="5174" y="4085"/>
                  </a:cubicBezTo>
                  <a:cubicBezTo>
                    <a:pt x="5116" y="4182"/>
                    <a:pt x="5057" y="4338"/>
                    <a:pt x="5019" y="4513"/>
                  </a:cubicBezTo>
                  <a:cubicBezTo>
                    <a:pt x="4960" y="4649"/>
                    <a:pt x="4960" y="4824"/>
                    <a:pt x="4941" y="4941"/>
                  </a:cubicBezTo>
                  <a:lnTo>
                    <a:pt x="4941" y="5213"/>
                  </a:lnTo>
                  <a:cubicBezTo>
                    <a:pt x="4727" y="4921"/>
                    <a:pt x="4493" y="4668"/>
                    <a:pt x="4280" y="4435"/>
                  </a:cubicBezTo>
                  <a:cubicBezTo>
                    <a:pt x="3813" y="3929"/>
                    <a:pt x="3385" y="3502"/>
                    <a:pt x="2918" y="3190"/>
                  </a:cubicBezTo>
                  <a:cubicBezTo>
                    <a:pt x="2432" y="2860"/>
                    <a:pt x="1946" y="2665"/>
                    <a:pt x="1518" y="2665"/>
                  </a:cubicBezTo>
                  <a:cubicBezTo>
                    <a:pt x="1265" y="2665"/>
                    <a:pt x="1031" y="2704"/>
                    <a:pt x="837" y="2821"/>
                  </a:cubicBezTo>
                  <a:cubicBezTo>
                    <a:pt x="642" y="2918"/>
                    <a:pt x="448" y="3093"/>
                    <a:pt x="292" y="3346"/>
                  </a:cubicBezTo>
                  <a:cubicBezTo>
                    <a:pt x="176" y="3502"/>
                    <a:pt x="78" y="3735"/>
                    <a:pt x="59" y="3949"/>
                  </a:cubicBezTo>
                  <a:cubicBezTo>
                    <a:pt x="1" y="4163"/>
                    <a:pt x="1" y="4416"/>
                    <a:pt x="59" y="4707"/>
                  </a:cubicBezTo>
                  <a:cubicBezTo>
                    <a:pt x="78" y="4921"/>
                    <a:pt x="156" y="5155"/>
                    <a:pt x="254" y="5427"/>
                  </a:cubicBezTo>
                  <a:cubicBezTo>
                    <a:pt x="351" y="5680"/>
                    <a:pt x="467" y="5933"/>
                    <a:pt x="604" y="6205"/>
                  </a:cubicBezTo>
                  <a:cubicBezTo>
                    <a:pt x="876" y="6672"/>
                    <a:pt x="1187" y="7158"/>
                    <a:pt x="1634" y="7683"/>
                  </a:cubicBezTo>
                  <a:cubicBezTo>
                    <a:pt x="1946" y="8072"/>
                    <a:pt x="2257" y="8442"/>
                    <a:pt x="2587" y="8792"/>
                  </a:cubicBezTo>
                  <a:cubicBezTo>
                    <a:pt x="2549" y="8792"/>
                    <a:pt x="2529" y="8753"/>
                    <a:pt x="2510" y="8753"/>
                  </a:cubicBezTo>
                  <a:cubicBezTo>
                    <a:pt x="2412" y="8753"/>
                    <a:pt x="2335" y="8733"/>
                    <a:pt x="2237" y="8733"/>
                  </a:cubicBezTo>
                  <a:cubicBezTo>
                    <a:pt x="1926" y="8733"/>
                    <a:pt x="1634" y="8811"/>
                    <a:pt x="1382" y="8947"/>
                  </a:cubicBezTo>
                  <a:cubicBezTo>
                    <a:pt x="1090" y="9122"/>
                    <a:pt x="876" y="9434"/>
                    <a:pt x="856" y="9764"/>
                  </a:cubicBezTo>
                  <a:cubicBezTo>
                    <a:pt x="798" y="10153"/>
                    <a:pt x="973" y="10581"/>
                    <a:pt x="1323" y="11048"/>
                  </a:cubicBezTo>
                  <a:cubicBezTo>
                    <a:pt x="1343" y="11087"/>
                    <a:pt x="1382" y="11126"/>
                    <a:pt x="1440" y="11126"/>
                  </a:cubicBezTo>
                  <a:cubicBezTo>
                    <a:pt x="1479" y="11165"/>
                    <a:pt x="1557" y="11223"/>
                    <a:pt x="1634" y="11262"/>
                  </a:cubicBezTo>
                  <a:cubicBezTo>
                    <a:pt x="1673" y="11379"/>
                    <a:pt x="1809" y="11456"/>
                    <a:pt x="1926" y="11456"/>
                  </a:cubicBezTo>
                  <a:lnTo>
                    <a:pt x="2004" y="11456"/>
                  </a:lnTo>
                  <a:cubicBezTo>
                    <a:pt x="2412" y="11359"/>
                    <a:pt x="2840" y="11262"/>
                    <a:pt x="3327" y="11184"/>
                  </a:cubicBezTo>
                  <a:cubicBezTo>
                    <a:pt x="4163" y="11067"/>
                    <a:pt x="5057" y="11028"/>
                    <a:pt x="6049" y="11028"/>
                  </a:cubicBezTo>
                  <a:cubicBezTo>
                    <a:pt x="7158" y="11028"/>
                    <a:pt x="8247" y="11087"/>
                    <a:pt x="9064" y="11145"/>
                  </a:cubicBezTo>
                  <a:cubicBezTo>
                    <a:pt x="9589" y="11184"/>
                    <a:pt x="10114" y="11223"/>
                    <a:pt x="10620" y="11262"/>
                  </a:cubicBezTo>
                  <a:cubicBezTo>
                    <a:pt x="11981" y="11379"/>
                    <a:pt x="13401" y="11476"/>
                    <a:pt x="14782" y="11515"/>
                  </a:cubicBezTo>
                  <a:lnTo>
                    <a:pt x="15132" y="11515"/>
                  </a:lnTo>
                  <a:cubicBezTo>
                    <a:pt x="16533" y="11515"/>
                    <a:pt x="17777" y="11417"/>
                    <a:pt x="18925" y="11223"/>
                  </a:cubicBezTo>
                  <a:cubicBezTo>
                    <a:pt x="20384" y="10951"/>
                    <a:pt x="21570" y="10542"/>
                    <a:pt x="22484" y="9900"/>
                  </a:cubicBezTo>
                  <a:cubicBezTo>
                    <a:pt x="23029" y="9531"/>
                    <a:pt x="23515" y="9103"/>
                    <a:pt x="23904" y="8597"/>
                  </a:cubicBezTo>
                  <a:cubicBezTo>
                    <a:pt x="24293" y="8072"/>
                    <a:pt x="24604" y="7469"/>
                    <a:pt x="24857" y="6788"/>
                  </a:cubicBezTo>
                  <a:cubicBezTo>
                    <a:pt x="24974" y="6458"/>
                    <a:pt x="25051" y="6108"/>
                    <a:pt x="25110" y="5699"/>
                  </a:cubicBezTo>
                  <a:cubicBezTo>
                    <a:pt x="25188" y="5291"/>
                    <a:pt x="25207" y="4902"/>
                    <a:pt x="25246" y="4532"/>
                  </a:cubicBezTo>
                  <a:cubicBezTo>
                    <a:pt x="25246" y="4221"/>
                    <a:pt x="25207" y="3871"/>
                    <a:pt x="25168" y="3540"/>
                  </a:cubicBezTo>
                  <a:cubicBezTo>
                    <a:pt x="25110" y="3268"/>
                    <a:pt x="25051" y="2996"/>
                    <a:pt x="24915" y="2724"/>
                  </a:cubicBezTo>
                  <a:cubicBezTo>
                    <a:pt x="24721" y="2296"/>
                    <a:pt x="24410" y="1926"/>
                    <a:pt x="24021" y="1712"/>
                  </a:cubicBezTo>
                  <a:cubicBezTo>
                    <a:pt x="23729" y="1537"/>
                    <a:pt x="23398" y="1440"/>
                    <a:pt x="23048" y="1440"/>
                  </a:cubicBezTo>
                  <a:cubicBezTo>
                    <a:pt x="22970" y="1440"/>
                    <a:pt x="22873" y="1440"/>
                    <a:pt x="22815" y="1459"/>
                  </a:cubicBezTo>
                  <a:cubicBezTo>
                    <a:pt x="22679" y="1498"/>
                    <a:pt x="22581" y="1498"/>
                    <a:pt x="22465" y="1537"/>
                  </a:cubicBezTo>
                  <a:cubicBezTo>
                    <a:pt x="22348" y="1557"/>
                    <a:pt x="22231" y="1615"/>
                    <a:pt x="22095" y="1654"/>
                  </a:cubicBezTo>
                  <a:cubicBezTo>
                    <a:pt x="21901" y="1732"/>
                    <a:pt x="21706" y="1848"/>
                    <a:pt x="21512" y="2004"/>
                  </a:cubicBezTo>
                  <a:cubicBezTo>
                    <a:pt x="21298" y="2179"/>
                    <a:pt x="21103" y="2373"/>
                    <a:pt x="20928" y="2568"/>
                  </a:cubicBezTo>
                  <a:cubicBezTo>
                    <a:pt x="20734" y="2782"/>
                    <a:pt x="20578" y="3054"/>
                    <a:pt x="20422" y="3307"/>
                  </a:cubicBezTo>
                  <a:cubicBezTo>
                    <a:pt x="20345" y="3443"/>
                    <a:pt x="20306" y="3540"/>
                    <a:pt x="20247" y="3657"/>
                  </a:cubicBezTo>
                  <a:cubicBezTo>
                    <a:pt x="20189" y="3015"/>
                    <a:pt x="20053" y="2490"/>
                    <a:pt x="19936" y="2023"/>
                  </a:cubicBezTo>
                  <a:cubicBezTo>
                    <a:pt x="19858" y="1790"/>
                    <a:pt x="19761" y="1518"/>
                    <a:pt x="19664" y="1245"/>
                  </a:cubicBezTo>
                  <a:cubicBezTo>
                    <a:pt x="19567" y="1031"/>
                    <a:pt x="19450" y="837"/>
                    <a:pt x="19333" y="662"/>
                  </a:cubicBezTo>
                  <a:cubicBezTo>
                    <a:pt x="19178" y="467"/>
                    <a:pt x="19022" y="292"/>
                    <a:pt x="18828" y="195"/>
                  </a:cubicBezTo>
                  <a:cubicBezTo>
                    <a:pt x="18672" y="59"/>
                    <a:pt x="18478" y="1"/>
                    <a:pt x="18283" y="1"/>
                  </a:cubicBezTo>
                  <a:close/>
                </a:path>
              </a:pathLst>
            </a:custGeom>
            <a:solidFill>
              <a:srgbClr val="74BE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8"/>
            <p:cNvSpPr/>
            <p:nvPr/>
          </p:nvSpPr>
          <p:spPr>
            <a:xfrm>
              <a:off x="1549625" y="3087100"/>
              <a:ext cx="635050" cy="266000"/>
            </a:xfrm>
            <a:custGeom>
              <a:avLst/>
              <a:gdLst/>
              <a:ahLst/>
              <a:cxnLst/>
              <a:rect l="l" t="t" r="r" b="b"/>
              <a:pathLst>
                <a:path w="25402" h="10640" extrusionOk="0">
                  <a:moveTo>
                    <a:pt x="18322" y="1"/>
                  </a:moveTo>
                  <a:cubicBezTo>
                    <a:pt x="18244" y="1"/>
                    <a:pt x="18185" y="20"/>
                    <a:pt x="18108" y="39"/>
                  </a:cubicBezTo>
                  <a:lnTo>
                    <a:pt x="17894" y="117"/>
                  </a:lnTo>
                  <a:cubicBezTo>
                    <a:pt x="17719" y="195"/>
                    <a:pt x="17563" y="312"/>
                    <a:pt x="17505" y="409"/>
                  </a:cubicBezTo>
                  <a:cubicBezTo>
                    <a:pt x="17407" y="506"/>
                    <a:pt x="17271" y="623"/>
                    <a:pt x="17174" y="798"/>
                  </a:cubicBezTo>
                  <a:cubicBezTo>
                    <a:pt x="17077" y="954"/>
                    <a:pt x="17019" y="1109"/>
                    <a:pt x="16921" y="1362"/>
                  </a:cubicBezTo>
                  <a:cubicBezTo>
                    <a:pt x="16766" y="1770"/>
                    <a:pt x="16727" y="2237"/>
                    <a:pt x="16746" y="2743"/>
                  </a:cubicBezTo>
                  <a:cubicBezTo>
                    <a:pt x="16766" y="3229"/>
                    <a:pt x="16863" y="3715"/>
                    <a:pt x="16980" y="4163"/>
                  </a:cubicBezTo>
                  <a:cubicBezTo>
                    <a:pt x="17038" y="4318"/>
                    <a:pt x="17077" y="4493"/>
                    <a:pt x="17116" y="4668"/>
                  </a:cubicBezTo>
                  <a:cubicBezTo>
                    <a:pt x="17174" y="4980"/>
                    <a:pt x="17271" y="5330"/>
                    <a:pt x="17349" y="5660"/>
                  </a:cubicBezTo>
                  <a:cubicBezTo>
                    <a:pt x="17310" y="5641"/>
                    <a:pt x="17232" y="5641"/>
                    <a:pt x="17174" y="5641"/>
                  </a:cubicBezTo>
                  <a:cubicBezTo>
                    <a:pt x="16941" y="5641"/>
                    <a:pt x="16688" y="5719"/>
                    <a:pt x="16474" y="5855"/>
                  </a:cubicBezTo>
                  <a:cubicBezTo>
                    <a:pt x="16299" y="5952"/>
                    <a:pt x="16182" y="6108"/>
                    <a:pt x="16065" y="6244"/>
                  </a:cubicBezTo>
                  <a:cubicBezTo>
                    <a:pt x="16007" y="6322"/>
                    <a:pt x="15968" y="6360"/>
                    <a:pt x="15910" y="6438"/>
                  </a:cubicBezTo>
                  <a:cubicBezTo>
                    <a:pt x="15890" y="6341"/>
                    <a:pt x="15852" y="6244"/>
                    <a:pt x="15774" y="6166"/>
                  </a:cubicBezTo>
                  <a:cubicBezTo>
                    <a:pt x="15677" y="6030"/>
                    <a:pt x="15521" y="5874"/>
                    <a:pt x="15385" y="5777"/>
                  </a:cubicBezTo>
                  <a:cubicBezTo>
                    <a:pt x="15268" y="5719"/>
                    <a:pt x="15093" y="5641"/>
                    <a:pt x="14918" y="5621"/>
                  </a:cubicBezTo>
                  <a:cubicBezTo>
                    <a:pt x="14840" y="5621"/>
                    <a:pt x="14743" y="5582"/>
                    <a:pt x="14685" y="5582"/>
                  </a:cubicBezTo>
                  <a:cubicBezTo>
                    <a:pt x="14587" y="5582"/>
                    <a:pt x="14490" y="5621"/>
                    <a:pt x="14393" y="5621"/>
                  </a:cubicBezTo>
                  <a:cubicBezTo>
                    <a:pt x="14237" y="5641"/>
                    <a:pt x="14101" y="5680"/>
                    <a:pt x="13907" y="5758"/>
                  </a:cubicBezTo>
                  <a:cubicBezTo>
                    <a:pt x="13732" y="5835"/>
                    <a:pt x="13576" y="5913"/>
                    <a:pt x="13420" y="6030"/>
                  </a:cubicBezTo>
                  <a:cubicBezTo>
                    <a:pt x="13245" y="6127"/>
                    <a:pt x="13090" y="6244"/>
                    <a:pt x="12934" y="6360"/>
                  </a:cubicBezTo>
                  <a:lnTo>
                    <a:pt x="12934" y="6302"/>
                  </a:lnTo>
                  <a:cubicBezTo>
                    <a:pt x="12759" y="4746"/>
                    <a:pt x="12584" y="3151"/>
                    <a:pt x="11884" y="1731"/>
                  </a:cubicBezTo>
                  <a:cubicBezTo>
                    <a:pt x="11417" y="798"/>
                    <a:pt x="10834" y="234"/>
                    <a:pt x="10153" y="78"/>
                  </a:cubicBezTo>
                  <a:cubicBezTo>
                    <a:pt x="10036" y="39"/>
                    <a:pt x="9919" y="20"/>
                    <a:pt x="9764" y="20"/>
                  </a:cubicBezTo>
                  <a:lnTo>
                    <a:pt x="9589" y="20"/>
                  </a:lnTo>
                  <a:cubicBezTo>
                    <a:pt x="9394" y="39"/>
                    <a:pt x="9200" y="98"/>
                    <a:pt x="8986" y="195"/>
                  </a:cubicBezTo>
                  <a:cubicBezTo>
                    <a:pt x="8850" y="273"/>
                    <a:pt x="8675" y="389"/>
                    <a:pt x="8480" y="526"/>
                  </a:cubicBezTo>
                  <a:cubicBezTo>
                    <a:pt x="8364" y="662"/>
                    <a:pt x="8227" y="778"/>
                    <a:pt x="8111" y="954"/>
                  </a:cubicBezTo>
                  <a:cubicBezTo>
                    <a:pt x="8033" y="1051"/>
                    <a:pt x="7975" y="1167"/>
                    <a:pt x="7897" y="1343"/>
                  </a:cubicBezTo>
                  <a:cubicBezTo>
                    <a:pt x="7819" y="1479"/>
                    <a:pt x="7780" y="1634"/>
                    <a:pt x="7741" y="1790"/>
                  </a:cubicBezTo>
                  <a:cubicBezTo>
                    <a:pt x="7683" y="2062"/>
                    <a:pt x="7644" y="2373"/>
                    <a:pt x="7624" y="2762"/>
                  </a:cubicBezTo>
                  <a:cubicBezTo>
                    <a:pt x="7605" y="3151"/>
                    <a:pt x="7624" y="3579"/>
                    <a:pt x="7644" y="3968"/>
                  </a:cubicBezTo>
                  <a:cubicBezTo>
                    <a:pt x="7527" y="3832"/>
                    <a:pt x="7352" y="3715"/>
                    <a:pt x="7197" y="3618"/>
                  </a:cubicBezTo>
                  <a:cubicBezTo>
                    <a:pt x="7002" y="3521"/>
                    <a:pt x="6749" y="3443"/>
                    <a:pt x="6516" y="3443"/>
                  </a:cubicBezTo>
                  <a:cubicBezTo>
                    <a:pt x="6360" y="3443"/>
                    <a:pt x="6224" y="3482"/>
                    <a:pt x="6069" y="3521"/>
                  </a:cubicBezTo>
                  <a:cubicBezTo>
                    <a:pt x="5660" y="3638"/>
                    <a:pt x="5368" y="3929"/>
                    <a:pt x="5213" y="4182"/>
                  </a:cubicBezTo>
                  <a:cubicBezTo>
                    <a:pt x="5115" y="4318"/>
                    <a:pt x="5018" y="4493"/>
                    <a:pt x="4979" y="4707"/>
                  </a:cubicBezTo>
                  <a:cubicBezTo>
                    <a:pt x="4960" y="4804"/>
                    <a:pt x="4921" y="4902"/>
                    <a:pt x="4902" y="5038"/>
                  </a:cubicBezTo>
                  <a:cubicBezTo>
                    <a:pt x="4571" y="4571"/>
                    <a:pt x="4124" y="4007"/>
                    <a:pt x="3637" y="3540"/>
                  </a:cubicBezTo>
                  <a:cubicBezTo>
                    <a:pt x="3326" y="3229"/>
                    <a:pt x="3034" y="3015"/>
                    <a:pt x="2723" y="2840"/>
                  </a:cubicBezTo>
                  <a:cubicBezTo>
                    <a:pt x="2568" y="2762"/>
                    <a:pt x="2393" y="2704"/>
                    <a:pt x="2237" y="2646"/>
                  </a:cubicBezTo>
                  <a:cubicBezTo>
                    <a:pt x="2062" y="2607"/>
                    <a:pt x="1887" y="2568"/>
                    <a:pt x="1673" y="2568"/>
                  </a:cubicBezTo>
                  <a:lnTo>
                    <a:pt x="1615" y="2568"/>
                  </a:lnTo>
                  <a:cubicBezTo>
                    <a:pt x="1498" y="2568"/>
                    <a:pt x="1323" y="2607"/>
                    <a:pt x="1187" y="2626"/>
                  </a:cubicBezTo>
                  <a:cubicBezTo>
                    <a:pt x="1031" y="2646"/>
                    <a:pt x="895" y="2723"/>
                    <a:pt x="778" y="2782"/>
                  </a:cubicBezTo>
                  <a:cubicBezTo>
                    <a:pt x="681" y="2860"/>
                    <a:pt x="545" y="2937"/>
                    <a:pt x="448" y="3054"/>
                  </a:cubicBezTo>
                  <a:cubicBezTo>
                    <a:pt x="350" y="3151"/>
                    <a:pt x="292" y="3268"/>
                    <a:pt x="214" y="3424"/>
                  </a:cubicBezTo>
                  <a:cubicBezTo>
                    <a:pt x="98" y="3657"/>
                    <a:pt x="20" y="3949"/>
                    <a:pt x="20" y="4279"/>
                  </a:cubicBezTo>
                  <a:cubicBezTo>
                    <a:pt x="0" y="4571"/>
                    <a:pt x="39" y="4882"/>
                    <a:pt x="117" y="5193"/>
                  </a:cubicBezTo>
                  <a:cubicBezTo>
                    <a:pt x="136" y="5349"/>
                    <a:pt x="195" y="5466"/>
                    <a:pt x="253" y="5660"/>
                  </a:cubicBezTo>
                  <a:cubicBezTo>
                    <a:pt x="331" y="5835"/>
                    <a:pt x="409" y="6030"/>
                    <a:pt x="525" y="6224"/>
                  </a:cubicBezTo>
                  <a:cubicBezTo>
                    <a:pt x="700" y="6535"/>
                    <a:pt x="895" y="6827"/>
                    <a:pt x="1206" y="7216"/>
                  </a:cubicBezTo>
                  <a:cubicBezTo>
                    <a:pt x="1401" y="7488"/>
                    <a:pt x="1654" y="7722"/>
                    <a:pt x="1848" y="7994"/>
                  </a:cubicBezTo>
                  <a:lnTo>
                    <a:pt x="1887" y="8072"/>
                  </a:lnTo>
                  <a:lnTo>
                    <a:pt x="1984" y="8169"/>
                  </a:lnTo>
                  <a:cubicBezTo>
                    <a:pt x="2140" y="8305"/>
                    <a:pt x="2256" y="8480"/>
                    <a:pt x="2373" y="8636"/>
                  </a:cubicBezTo>
                  <a:cubicBezTo>
                    <a:pt x="2451" y="8694"/>
                    <a:pt x="2490" y="8792"/>
                    <a:pt x="2568" y="8869"/>
                  </a:cubicBezTo>
                  <a:lnTo>
                    <a:pt x="2529" y="8850"/>
                  </a:lnTo>
                  <a:cubicBezTo>
                    <a:pt x="2431" y="8830"/>
                    <a:pt x="2295" y="8830"/>
                    <a:pt x="2198" y="8830"/>
                  </a:cubicBezTo>
                  <a:lnTo>
                    <a:pt x="2081" y="8830"/>
                  </a:lnTo>
                  <a:cubicBezTo>
                    <a:pt x="1809" y="8850"/>
                    <a:pt x="1556" y="8947"/>
                    <a:pt x="1323" y="9083"/>
                  </a:cubicBezTo>
                  <a:cubicBezTo>
                    <a:pt x="1226" y="9161"/>
                    <a:pt x="1167" y="9239"/>
                    <a:pt x="1089" y="9336"/>
                  </a:cubicBezTo>
                  <a:cubicBezTo>
                    <a:pt x="1012" y="9433"/>
                    <a:pt x="973" y="9550"/>
                    <a:pt x="914" y="9706"/>
                  </a:cubicBezTo>
                  <a:cubicBezTo>
                    <a:pt x="895" y="9822"/>
                    <a:pt x="876" y="9939"/>
                    <a:pt x="876" y="10095"/>
                  </a:cubicBezTo>
                  <a:cubicBezTo>
                    <a:pt x="876" y="10231"/>
                    <a:pt x="914" y="10406"/>
                    <a:pt x="992" y="10581"/>
                  </a:cubicBezTo>
                  <a:cubicBezTo>
                    <a:pt x="1012" y="10620"/>
                    <a:pt x="1031" y="10639"/>
                    <a:pt x="1070" y="10639"/>
                  </a:cubicBezTo>
                  <a:cubicBezTo>
                    <a:pt x="1109" y="10639"/>
                    <a:pt x="1128" y="10620"/>
                    <a:pt x="1128" y="10600"/>
                  </a:cubicBezTo>
                  <a:lnTo>
                    <a:pt x="1128" y="10542"/>
                  </a:lnTo>
                  <a:cubicBezTo>
                    <a:pt x="1089" y="10425"/>
                    <a:pt x="1031" y="10309"/>
                    <a:pt x="1031" y="10192"/>
                  </a:cubicBezTo>
                  <a:lnTo>
                    <a:pt x="1031" y="9900"/>
                  </a:lnTo>
                  <a:cubicBezTo>
                    <a:pt x="1070" y="9822"/>
                    <a:pt x="1070" y="9725"/>
                    <a:pt x="1109" y="9647"/>
                  </a:cubicBezTo>
                  <a:cubicBezTo>
                    <a:pt x="1128" y="9570"/>
                    <a:pt x="1187" y="9531"/>
                    <a:pt x="1206" y="9453"/>
                  </a:cubicBezTo>
                  <a:cubicBezTo>
                    <a:pt x="1284" y="9375"/>
                    <a:pt x="1323" y="9317"/>
                    <a:pt x="1401" y="9239"/>
                  </a:cubicBezTo>
                  <a:cubicBezTo>
                    <a:pt x="1478" y="9181"/>
                    <a:pt x="1556" y="9142"/>
                    <a:pt x="1654" y="9083"/>
                  </a:cubicBezTo>
                  <a:cubicBezTo>
                    <a:pt x="1751" y="9044"/>
                    <a:pt x="1867" y="9025"/>
                    <a:pt x="1984" y="8986"/>
                  </a:cubicBezTo>
                  <a:lnTo>
                    <a:pt x="2334" y="8986"/>
                  </a:lnTo>
                  <a:cubicBezTo>
                    <a:pt x="2431" y="9025"/>
                    <a:pt x="2548" y="9044"/>
                    <a:pt x="2665" y="9083"/>
                  </a:cubicBezTo>
                  <a:cubicBezTo>
                    <a:pt x="2723" y="9122"/>
                    <a:pt x="2762" y="9142"/>
                    <a:pt x="2782" y="9161"/>
                  </a:cubicBezTo>
                  <a:cubicBezTo>
                    <a:pt x="2820" y="9161"/>
                    <a:pt x="2840" y="9181"/>
                    <a:pt x="2840" y="9181"/>
                  </a:cubicBezTo>
                  <a:cubicBezTo>
                    <a:pt x="2859" y="9181"/>
                    <a:pt x="2879" y="9181"/>
                    <a:pt x="2918" y="9161"/>
                  </a:cubicBezTo>
                  <a:cubicBezTo>
                    <a:pt x="2937" y="9142"/>
                    <a:pt x="2957" y="9064"/>
                    <a:pt x="2937" y="9044"/>
                  </a:cubicBezTo>
                  <a:cubicBezTo>
                    <a:pt x="2840" y="8869"/>
                    <a:pt x="2723" y="8733"/>
                    <a:pt x="2587" y="8578"/>
                  </a:cubicBezTo>
                  <a:cubicBezTo>
                    <a:pt x="2470" y="8442"/>
                    <a:pt x="2373" y="8286"/>
                    <a:pt x="2256" y="8150"/>
                  </a:cubicBezTo>
                  <a:lnTo>
                    <a:pt x="2081" y="7916"/>
                  </a:lnTo>
                  <a:cubicBezTo>
                    <a:pt x="1887" y="7683"/>
                    <a:pt x="1692" y="7469"/>
                    <a:pt x="1517" y="7216"/>
                  </a:cubicBezTo>
                  <a:cubicBezTo>
                    <a:pt x="1362" y="6983"/>
                    <a:pt x="1187" y="6749"/>
                    <a:pt x="1031" y="6535"/>
                  </a:cubicBezTo>
                  <a:cubicBezTo>
                    <a:pt x="895" y="6302"/>
                    <a:pt x="739" y="6030"/>
                    <a:pt x="623" y="5758"/>
                  </a:cubicBezTo>
                  <a:cubicBezTo>
                    <a:pt x="545" y="5582"/>
                    <a:pt x="506" y="5427"/>
                    <a:pt x="448" y="5271"/>
                  </a:cubicBezTo>
                  <a:cubicBezTo>
                    <a:pt x="409" y="5135"/>
                    <a:pt x="389" y="4980"/>
                    <a:pt x="350" y="4804"/>
                  </a:cubicBezTo>
                  <a:cubicBezTo>
                    <a:pt x="331" y="4591"/>
                    <a:pt x="331" y="4357"/>
                    <a:pt x="350" y="4124"/>
                  </a:cubicBezTo>
                  <a:cubicBezTo>
                    <a:pt x="389" y="3968"/>
                    <a:pt x="428" y="3813"/>
                    <a:pt x="487" y="3676"/>
                  </a:cubicBezTo>
                  <a:cubicBezTo>
                    <a:pt x="525" y="3579"/>
                    <a:pt x="584" y="3482"/>
                    <a:pt x="642" y="3404"/>
                  </a:cubicBezTo>
                  <a:cubicBezTo>
                    <a:pt x="720" y="3326"/>
                    <a:pt x="778" y="3249"/>
                    <a:pt x="837" y="3210"/>
                  </a:cubicBezTo>
                  <a:cubicBezTo>
                    <a:pt x="914" y="3151"/>
                    <a:pt x="992" y="3112"/>
                    <a:pt x="1070" y="3093"/>
                  </a:cubicBezTo>
                  <a:cubicBezTo>
                    <a:pt x="1167" y="3035"/>
                    <a:pt x="1265" y="3015"/>
                    <a:pt x="1381" y="3015"/>
                  </a:cubicBezTo>
                  <a:cubicBezTo>
                    <a:pt x="1459" y="3015"/>
                    <a:pt x="1517" y="2996"/>
                    <a:pt x="1595" y="2996"/>
                  </a:cubicBezTo>
                  <a:cubicBezTo>
                    <a:pt x="1692" y="2996"/>
                    <a:pt x="1790" y="2996"/>
                    <a:pt x="1887" y="3015"/>
                  </a:cubicBezTo>
                  <a:cubicBezTo>
                    <a:pt x="2043" y="3035"/>
                    <a:pt x="2179" y="3093"/>
                    <a:pt x="2334" y="3132"/>
                  </a:cubicBezTo>
                  <a:cubicBezTo>
                    <a:pt x="2568" y="3249"/>
                    <a:pt x="2782" y="3365"/>
                    <a:pt x="3054" y="3579"/>
                  </a:cubicBezTo>
                  <a:cubicBezTo>
                    <a:pt x="3462" y="3890"/>
                    <a:pt x="3851" y="4299"/>
                    <a:pt x="4240" y="4785"/>
                  </a:cubicBezTo>
                  <a:cubicBezTo>
                    <a:pt x="4415" y="4999"/>
                    <a:pt x="4590" y="5232"/>
                    <a:pt x="4727" y="5446"/>
                  </a:cubicBezTo>
                  <a:cubicBezTo>
                    <a:pt x="4765" y="5485"/>
                    <a:pt x="4785" y="5524"/>
                    <a:pt x="4824" y="5524"/>
                  </a:cubicBezTo>
                  <a:lnTo>
                    <a:pt x="4882" y="5524"/>
                  </a:lnTo>
                  <a:cubicBezTo>
                    <a:pt x="4902" y="5524"/>
                    <a:pt x="4921" y="5524"/>
                    <a:pt x="4979" y="5485"/>
                  </a:cubicBezTo>
                  <a:cubicBezTo>
                    <a:pt x="5018" y="5466"/>
                    <a:pt x="5057" y="5446"/>
                    <a:pt x="5057" y="5388"/>
                  </a:cubicBezTo>
                  <a:lnTo>
                    <a:pt x="5057" y="5291"/>
                  </a:lnTo>
                  <a:cubicBezTo>
                    <a:pt x="5057" y="5252"/>
                    <a:pt x="5057" y="5174"/>
                    <a:pt x="5077" y="5135"/>
                  </a:cubicBezTo>
                  <a:cubicBezTo>
                    <a:pt x="5096" y="4980"/>
                    <a:pt x="5115" y="4843"/>
                    <a:pt x="5193" y="4688"/>
                  </a:cubicBezTo>
                  <a:cubicBezTo>
                    <a:pt x="5252" y="4571"/>
                    <a:pt x="5310" y="4474"/>
                    <a:pt x="5388" y="4377"/>
                  </a:cubicBezTo>
                  <a:cubicBezTo>
                    <a:pt x="5466" y="4299"/>
                    <a:pt x="5543" y="4202"/>
                    <a:pt x="5602" y="4143"/>
                  </a:cubicBezTo>
                  <a:cubicBezTo>
                    <a:pt x="5699" y="4085"/>
                    <a:pt x="5777" y="4027"/>
                    <a:pt x="5874" y="3988"/>
                  </a:cubicBezTo>
                  <a:cubicBezTo>
                    <a:pt x="5971" y="3929"/>
                    <a:pt x="6088" y="3910"/>
                    <a:pt x="6185" y="3910"/>
                  </a:cubicBezTo>
                  <a:lnTo>
                    <a:pt x="6458" y="3910"/>
                  </a:lnTo>
                  <a:cubicBezTo>
                    <a:pt x="6555" y="3929"/>
                    <a:pt x="6652" y="3949"/>
                    <a:pt x="6730" y="3988"/>
                  </a:cubicBezTo>
                  <a:cubicBezTo>
                    <a:pt x="6827" y="4027"/>
                    <a:pt x="6905" y="4085"/>
                    <a:pt x="7002" y="4143"/>
                  </a:cubicBezTo>
                  <a:cubicBezTo>
                    <a:pt x="7099" y="4240"/>
                    <a:pt x="7197" y="4318"/>
                    <a:pt x="7255" y="4435"/>
                  </a:cubicBezTo>
                  <a:cubicBezTo>
                    <a:pt x="7352" y="4571"/>
                    <a:pt x="7430" y="4707"/>
                    <a:pt x="7508" y="4804"/>
                  </a:cubicBezTo>
                  <a:cubicBezTo>
                    <a:pt x="7527" y="4882"/>
                    <a:pt x="7605" y="4921"/>
                    <a:pt x="7702" y="4921"/>
                  </a:cubicBezTo>
                  <a:lnTo>
                    <a:pt x="7741" y="4921"/>
                  </a:lnTo>
                  <a:cubicBezTo>
                    <a:pt x="7800" y="4902"/>
                    <a:pt x="7838" y="4882"/>
                    <a:pt x="7897" y="4804"/>
                  </a:cubicBezTo>
                  <a:cubicBezTo>
                    <a:pt x="7916" y="4766"/>
                    <a:pt x="7916" y="4707"/>
                    <a:pt x="7916" y="4668"/>
                  </a:cubicBezTo>
                  <a:cubicBezTo>
                    <a:pt x="7897" y="4610"/>
                    <a:pt x="7877" y="4571"/>
                    <a:pt x="7838" y="4493"/>
                  </a:cubicBezTo>
                  <a:lnTo>
                    <a:pt x="7819" y="4124"/>
                  </a:lnTo>
                  <a:cubicBezTo>
                    <a:pt x="7800" y="3560"/>
                    <a:pt x="7780" y="2996"/>
                    <a:pt x="7838" y="2393"/>
                  </a:cubicBezTo>
                  <a:cubicBezTo>
                    <a:pt x="7897" y="2120"/>
                    <a:pt x="7936" y="1848"/>
                    <a:pt x="8033" y="1595"/>
                  </a:cubicBezTo>
                  <a:cubicBezTo>
                    <a:pt x="8111" y="1420"/>
                    <a:pt x="8208" y="1284"/>
                    <a:pt x="8305" y="1129"/>
                  </a:cubicBezTo>
                  <a:cubicBezTo>
                    <a:pt x="8402" y="1012"/>
                    <a:pt x="8519" y="895"/>
                    <a:pt x="8655" y="798"/>
                  </a:cubicBezTo>
                  <a:cubicBezTo>
                    <a:pt x="8772" y="701"/>
                    <a:pt x="8908" y="623"/>
                    <a:pt x="9044" y="545"/>
                  </a:cubicBezTo>
                  <a:cubicBezTo>
                    <a:pt x="9161" y="506"/>
                    <a:pt x="9278" y="448"/>
                    <a:pt x="9394" y="448"/>
                  </a:cubicBezTo>
                  <a:lnTo>
                    <a:pt x="9764" y="448"/>
                  </a:lnTo>
                  <a:cubicBezTo>
                    <a:pt x="9881" y="487"/>
                    <a:pt x="9978" y="506"/>
                    <a:pt x="10114" y="545"/>
                  </a:cubicBezTo>
                  <a:cubicBezTo>
                    <a:pt x="10231" y="603"/>
                    <a:pt x="10347" y="701"/>
                    <a:pt x="10464" y="778"/>
                  </a:cubicBezTo>
                  <a:cubicBezTo>
                    <a:pt x="10639" y="895"/>
                    <a:pt x="10795" y="1070"/>
                    <a:pt x="10931" y="1226"/>
                  </a:cubicBezTo>
                  <a:lnTo>
                    <a:pt x="10950" y="1265"/>
                  </a:lnTo>
                  <a:cubicBezTo>
                    <a:pt x="11203" y="1576"/>
                    <a:pt x="11398" y="1945"/>
                    <a:pt x="11573" y="2354"/>
                  </a:cubicBezTo>
                  <a:cubicBezTo>
                    <a:pt x="11884" y="3112"/>
                    <a:pt x="12098" y="3988"/>
                    <a:pt x="12273" y="5096"/>
                  </a:cubicBezTo>
                  <a:cubicBezTo>
                    <a:pt x="12351" y="5563"/>
                    <a:pt x="12390" y="6088"/>
                    <a:pt x="12448" y="6711"/>
                  </a:cubicBezTo>
                  <a:cubicBezTo>
                    <a:pt x="12390" y="6769"/>
                    <a:pt x="12409" y="6866"/>
                    <a:pt x="12467" y="6944"/>
                  </a:cubicBezTo>
                  <a:cubicBezTo>
                    <a:pt x="12506" y="6963"/>
                    <a:pt x="12565" y="7002"/>
                    <a:pt x="12604" y="7002"/>
                  </a:cubicBezTo>
                  <a:cubicBezTo>
                    <a:pt x="12662" y="7002"/>
                    <a:pt x="12701" y="6963"/>
                    <a:pt x="12759" y="6944"/>
                  </a:cubicBezTo>
                  <a:cubicBezTo>
                    <a:pt x="12876" y="6827"/>
                    <a:pt x="12992" y="6711"/>
                    <a:pt x="13148" y="6574"/>
                  </a:cubicBezTo>
                  <a:cubicBezTo>
                    <a:pt x="13362" y="6419"/>
                    <a:pt x="13576" y="6283"/>
                    <a:pt x="13829" y="6185"/>
                  </a:cubicBezTo>
                  <a:cubicBezTo>
                    <a:pt x="14023" y="6127"/>
                    <a:pt x="14198" y="6069"/>
                    <a:pt x="14334" y="6049"/>
                  </a:cubicBezTo>
                  <a:lnTo>
                    <a:pt x="14626" y="6049"/>
                  </a:lnTo>
                  <a:cubicBezTo>
                    <a:pt x="14704" y="6069"/>
                    <a:pt x="14782" y="6069"/>
                    <a:pt x="14840" y="6088"/>
                  </a:cubicBezTo>
                  <a:cubicBezTo>
                    <a:pt x="14918" y="6127"/>
                    <a:pt x="14976" y="6166"/>
                    <a:pt x="15015" y="6185"/>
                  </a:cubicBezTo>
                  <a:lnTo>
                    <a:pt x="15171" y="6341"/>
                  </a:lnTo>
                  <a:cubicBezTo>
                    <a:pt x="15229" y="6438"/>
                    <a:pt x="15288" y="6535"/>
                    <a:pt x="15365" y="6652"/>
                  </a:cubicBezTo>
                  <a:cubicBezTo>
                    <a:pt x="15385" y="6711"/>
                    <a:pt x="15404" y="6749"/>
                    <a:pt x="15404" y="6808"/>
                  </a:cubicBezTo>
                  <a:cubicBezTo>
                    <a:pt x="15424" y="6886"/>
                    <a:pt x="15463" y="6905"/>
                    <a:pt x="15501" y="6924"/>
                  </a:cubicBezTo>
                  <a:cubicBezTo>
                    <a:pt x="15521" y="6944"/>
                    <a:pt x="15579" y="6944"/>
                    <a:pt x="15618" y="6944"/>
                  </a:cubicBezTo>
                  <a:lnTo>
                    <a:pt x="15677" y="6944"/>
                  </a:lnTo>
                  <a:cubicBezTo>
                    <a:pt x="15754" y="6924"/>
                    <a:pt x="15793" y="6866"/>
                    <a:pt x="15813" y="6769"/>
                  </a:cubicBezTo>
                  <a:lnTo>
                    <a:pt x="15871" y="6711"/>
                  </a:lnTo>
                  <a:cubicBezTo>
                    <a:pt x="15968" y="6555"/>
                    <a:pt x="16104" y="6438"/>
                    <a:pt x="16241" y="6341"/>
                  </a:cubicBezTo>
                  <a:cubicBezTo>
                    <a:pt x="16338" y="6263"/>
                    <a:pt x="16435" y="6224"/>
                    <a:pt x="16552" y="6166"/>
                  </a:cubicBezTo>
                  <a:cubicBezTo>
                    <a:pt x="16649" y="6127"/>
                    <a:pt x="16746" y="6088"/>
                    <a:pt x="16843" y="6088"/>
                  </a:cubicBezTo>
                  <a:lnTo>
                    <a:pt x="17330" y="6088"/>
                  </a:lnTo>
                  <a:cubicBezTo>
                    <a:pt x="17427" y="6088"/>
                    <a:pt x="17524" y="6030"/>
                    <a:pt x="17544" y="5952"/>
                  </a:cubicBezTo>
                  <a:cubicBezTo>
                    <a:pt x="17563" y="5855"/>
                    <a:pt x="17544" y="5758"/>
                    <a:pt x="17466" y="5738"/>
                  </a:cubicBezTo>
                  <a:cubicBezTo>
                    <a:pt x="17427" y="5349"/>
                    <a:pt x="17330" y="4980"/>
                    <a:pt x="17232" y="4610"/>
                  </a:cubicBezTo>
                  <a:lnTo>
                    <a:pt x="17213" y="4532"/>
                  </a:lnTo>
                  <a:cubicBezTo>
                    <a:pt x="17116" y="4124"/>
                    <a:pt x="17019" y="3657"/>
                    <a:pt x="16941" y="3229"/>
                  </a:cubicBezTo>
                  <a:cubicBezTo>
                    <a:pt x="16882" y="2840"/>
                    <a:pt x="16882" y="2471"/>
                    <a:pt x="16921" y="2140"/>
                  </a:cubicBezTo>
                  <a:cubicBezTo>
                    <a:pt x="16941" y="1868"/>
                    <a:pt x="17019" y="1615"/>
                    <a:pt x="17116" y="1381"/>
                  </a:cubicBezTo>
                  <a:lnTo>
                    <a:pt x="17116" y="1323"/>
                  </a:lnTo>
                  <a:cubicBezTo>
                    <a:pt x="17174" y="1167"/>
                    <a:pt x="17271" y="992"/>
                    <a:pt x="17369" y="876"/>
                  </a:cubicBezTo>
                  <a:cubicBezTo>
                    <a:pt x="17446" y="778"/>
                    <a:pt x="17544" y="681"/>
                    <a:pt x="17621" y="603"/>
                  </a:cubicBezTo>
                  <a:lnTo>
                    <a:pt x="17835" y="448"/>
                  </a:lnTo>
                  <a:cubicBezTo>
                    <a:pt x="17913" y="428"/>
                    <a:pt x="17991" y="409"/>
                    <a:pt x="18049" y="409"/>
                  </a:cubicBezTo>
                  <a:lnTo>
                    <a:pt x="18244" y="409"/>
                  </a:lnTo>
                  <a:cubicBezTo>
                    <a:pt x="18322" y="409"/>
                    <a:pt x="18399" y="428"/>
                    <a:pt x="18438" y="448"/>
                  </a:cubicBezTo>
                  <a:cubicBezTo>
                    <a:pt x="18516" y="506"/>
                    <a:pt x="18594" y="526"/>
                    <a:pt x="18691" y="603"/>
                  </a:cubicBezTo>
                  <a:cubicBezTo>
                    <a:pt x="18808" y="701"/>
                    <a:pt x="18905" y="798"/>
                    <a:pt x="19002" y="934"/>
                  </a:cubicBezTo>
                  <a:cubicBezTo>
                    <a:pt x="19177" y="1167"/>
                    <a:pt x="19314" y="1401"/>
                    <a:pt x="19450" y="1693"/>
                  </a:cubicBezTo>
                  <a:cubicBezTo>
                    <a:pt x="19644" y="2159"/>
                    <a:pt x="19761" y="2685"/>
                    <a:pt x="19858" y="3365"/>
                  </a:cubicBezTo>
                  <a:lnTo>
                    <a:pt x="19858" y="3326"/>
                  </a:lnTo>
                  <a:cubicBezTo>
                    <a:pt x="19858" y="3482"/>
                    <a:pt x="19878" y="3638"/>
                    <a:pt x="19897" y="3793"/>
                  </a:cubicBezTo>
                  <a:lnTo>
                    <a:pt x="19936" y="3910"/>
                  </a:lnTo>
                  <a:cubicBezTo>
                    <a:pt x="19936" y="3968"/>
                    <a:pt x="19955" y="4007"/>
                    <a:pt x="19975" y="4065"/>
                  </a:cubicBezTo>
                  <a:cubicBezTo>
                    <a:pt x="20033" y="4085"/>
                    <a:pt x="20072" y="4104"/>
                    <a:pt x="20130" y="4104"/>
                  </a:cubicBezTo>
                  <a:cubicBezTo>
                    <a:pt x="20169" y="4104"/>
                    <a:pt x="20228" y="4085"/>
                    <a:pt x="20247" y="4065"/>
                  </a:cubicBezTo>
                  <a:cubicBezTo>
                    <a:pt x="20286" y="4027"/>
                    <a:pt x="20325" y="4007"/>
                    <a:pt x="20344" y="3968"/>
                  </a:cubicBezTo>
                  <a:cubicBezTo>
                    <a:pt x="20422" y="3851"/>
                    <a:pt x="20461" y="3754"/>
                    <a:pt x="20519" y="3696"/>
                  </a:cubicBezTo>
                  <a:lnTo>
                    <a:pt x="20539" y="3638"/>
                  </a:lnTo>
                  <a:lnTo>
                    <a:pt x="20617" y="3521"/>
                  </a:lnTo>
                  <a:cubicBezTo>
                    <a:pt x="20714" y="3385"/>
                    <a:pt x="20772" y="3229"/>
                    <a:pt x="20869" y="3132"/>
                  </a:cubicBezTo>
                  <a:cubicBezTo>
                    <a:pt x="21161" y="2743"/>
                    <a:pt x="21453" y="2451"/>
                    <a:pt x="21784" y="2218"/>
                  </a:cubicBezTo>
                  <a:cubicBezTo>
                    <a:pt x="21978" y="2062"/>
                    <a:pt x="22173" y="1945"/>
                    <a:pt x="22367" y="1868"/>
                  </a:cubicBezTo>
                  <a:cubicBezTo>
                    <a:pt x="22503" y="1829"/>
                    <a:pt x="22659" y="1770"/>
                    <a:pt x="22795" y="1751"/>
                  </a:cubicBezTo>
                  <a:lnTo>
                    <a:pt x="23184" y="1751"/>
                  </a:lnTo>
                  <a:cubicBezTo>
                    <a:pt x="23301" y="1770"/>
                    <a:pt x="23398" y="1790"/>
                    <a:pt x="23534" y="1848"/>
                  </a:cubicBezTo>
                  <a:cubicBezTo>
                    <a:pt x="23670" y="1887"/>
                    <a:pt x="23787" y="1984"/>
                    <a:pt x="23942" y="2082"/>
                  </a:cubicBezTo>
                  <a:cubicBezTo>
                    <a:pt x="24079" y="2218"/>
                    <a:pt x="24234" y="2334"/>
                    <a:pt x="24351" y="2509"/>
                  </a:cubicBezTo>
                  <a:cubicBezTo>
                    <a:pt x="24507" y="2704"/>
                    <a:pt x="24623" y="2879"/>
                    <a:pt x="24720" y="3132"/>
                  </a:cubicBezTo>
                  <a:cubicBezTo>
                    <a:pt x="24837" y="3404"/>
                    <a:pt x="24915" y="3657"/>
                    <a:pt x="24934" y="3968"/>
                  </a:cubicBezTo>
                  <a:lnTo>
                    <a:pt x="24934" y="4007"/>
                  </a:lnTo>
                  <a:lnTo>
                    <a:pt x="24934" y="4104"/>
                  </a:lnTo>
                  <a:cubicBezTo>
                    <a:pt x="24934" y="4182"/>
                    <a:pt x="24993" y="4240"/>
                    <a:pt x="25090" y="4240"/>
                  </a:cubicBezTo>
                  <a:cubicBezTo>
                    <a:pt x="25129" y="4240"/>
                    <a:pt x="25148" y="4221"/>
                    <a:pt x="25187" y="4202"/>
                  </a:cubicBezTo>
                  <a:cubicBezTo>
                    <a:pt x="25207" y="4182"/>
                    <a:pt x="25207" y="4163"/>
                    <a:pt x="25207" y="4104"/>
                  </a:cubicBezTo>
                  <a:cubicBezTo>
                    <a:pt x="25401" y="3443"/>
                    <a:pt x="25207" y="2898"/>
                    <a:pt x="24895" y="2373"/>
                  </a:cubicBezTo>
                  <a:cubicBezTo>
                    <a:pt x="24720" y="2120"/>
                    <a:pt x="24526" y="1887"/>
                    <a:pt x="24312" y="1731"/>
                  </a:cubicBezTo>
                  <a:cubicBezTo>
                    <a:pt x="24059" y="1537"/>
                    <a:pt x="23767" y="1401"/>
                    <a:pt x="23476" y="1343"/>
                  </a:cubicBezTo>
                  <a:cubicBezTo>
                    <a:pt x="23378" y="1304"/>
                    <a:pt x="23262" y="1304"/>
                    <a:pt x="23145" y="1304"/>
                  </a:cubicBezTo>
                  <a:cubicBezTo>
                    <a:pt x="22912" y="1304"/>
                    <a:pt x="22678" y="1362"/>
                    <a:pt x="22464" y="1440"/>
                  </a:cubicBezTo>
                  <a:cubicBezTo>
                    <a:pt x="22134" y="1537"/>
                    <a:pt x="21842" y="1731"/>
                    <a:pt x="21511" y="1984"/>
                  </a:cubicBezTo>
                  <a:cubicBezTo>
                    <a:pt x="21258" y="2179"/>
                    <a:pt x="21025" y="2451"/>
                    <a:pt x="20811" y="2743"/>
                  </a:cubicBezTo>
                  <a:cubicBezTo>
                    <a:pt x="20675" y="2918"/>
                    <a:pt x="20558" y="3054"/>
                    <a:pt x="20461" y="3229"/>
                  </a:cubicBezTo>
                  <a:cubicBezTo>
                    <a:pt x="20461" y="3035"/>
                    <a:pt x="20422" y="2821"/>
                    <a:pt x="20364" y="2607"/>
                  </a:cubicBezTo>
                  <a:cubicBezTo>
                    <a:pt x="20267" y="2159"/>
                    <a:pt x="20150" y="1731"/>
                    <a:pt x="19955" y="1304"/>
                  </a:cubicBezTo>
                  <a:cubicBezTo>
                    <a:pt x="19741" y="856"/>
                    <a:pt x="19489" y="526"/>
                    <a:pt x="19216" y="312"/>
                  </a:cubicBezTo>
                  <a:cubicBezTo>
                    <a:pt x="18983" y="117"/>
                    <a:pt x="18691" y="1"/>
                    <a:pt x="18399" y="1"/>
                  </a:cubicBezTo>
                  <a:close/>
                </a:path>
              </a:pathLst>
            </a:custGeom>
            <a:solidFill>
              <a:srgbClr val="5CA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0" name="Google Shape;2280;p58"/>
          <p:cNvGrpSpPr/>
          <p:nvPr/>
        </p:nvGrpSpPr>
        <p:grpSpPr>
          <a:xfrm>
            <a:off x="381664" y="1101375"/>
            <a:ext cx="1401186" cy="302400"/>
            <a:chOff x="981739" y="1320450"/>
            <a:chExt cx="1401186" cy="302400"/>
          </a:xfrm>
        </p:grpSpPr>
        <p:sp>
          <p:nvSpPr>
            <p:cNvPr id="2281" name="Google Shape;2281;p58"/>
            <p:cNvSpPr/>
            <p:nvPr/>
          </p:nvSpPr>
          <p:spPr>
            <a:xfrm flipH="1">
              <a:off x="1399401" y="1419900"/>
              <a:ext cx="983524" cy="75250"/>
            </a:xfrm>
            <a:custGeom>
              <a:avLst/>
              <a:gdLst/>
              <a:ahLst/>
              <a:cxnLst/>
              <a:rect l="l" t="t" r="r" b="b"/>
              <a:pathLst>
                <a:path w="6955" h="358" extrusionOk="0">
                  <a:moveTo>
                    <a:pt x="191" y="1"/>
                  </a:moveTo>
                  <a:cubicBezTo>
                    <a:pt x="95" y="1"/>
                    <a:pt x="0" y="96"/>
                    <a:pt x="0" y="191"/>
                  </a:cubicBezTo>
                  <a:cubicBezTo>
                    <a:pt x="0" y="286"/>
                    <a:pt x="72" y="358"/>
                    <a:pt x="191" y="358"/>
                  </a:cubicBezTo>
                  <a:lnTo>
                    <a:pt x="6764" y="358"/>
                  </a:lnTo>
                  <a:cubicBezTo>
                    <a:pt x="6859" y="358"/>
                    <a:pt x="6954" y="310"/>
                    <a:pt x="6954" y="191"/>
                  </a:cubicBezTo>
                  <a:cubicBezTo>
                    <a:pt x="6954" y="96"/>
                    <a:pt x="6883" y="1"/>
                    <a:pt x="6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8"/>
            <p:cNvSpPr/>
            <p:nvPr/>
          </p:nvSpPr>
          <p:spPr>
            <a:xfrm>
              <a:off x="981739" y="1320450"/>
              <a:ext cx="298200" cy="302400"/>
            </a:xfrm>
            <a:prstGeom prst="ellipse">
              <a:avLst/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Picture 106"/>
          <p:cNvPicPr/>
          <p:nvPr/>
        </p:nvPicPr>
        <p:blipFill>
          <a:blip r:embed="rId3"/>
          <a:srcRect t="12805"/>
          <a:stretch>
            <a:fillRect/>
          </a:stretch>
        </p:blipFill>
        <p:spPr>
          <a:xfrm>
            <a:off x="1967865" y="695325"/>
            <a:ext cx="1637665" cy="1046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7968" t="-1138" r="8048" b="17908"/>
          <a:stretch>
            <a:fillRect/>
          </a:stretch>
        </p:blipFill>
        <p:spPr>
          <a:xfrm flipH="1">
            <a:off x="3419475" y="2068195"/>
            <a:ext cx="1130935" cy="1133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6099"/>
          <a:stretch>
            <a:fillRect/>
          </a:stretch>
        </p:blipFill>
        <p:spPr>
          <a:xfrm>
            <a:off x="4572000" y="3545205"/>
            <a:ext cx="1334135" cy="954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Picture 110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48801"/>
          <a:stretch>
            <a:fillRect/>
          </a:stretch>
        </p:blipFill>
        <p:spPr>
          <a:xfrm rot="2040000">
            <a:off x="5795010" y="3966007"/>
            <a:ext cx="885825" cy="2662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50144"/>
          <a:stretch>
            <a:fillRect/>
          </a:stretch>
        </p:blipFill>
        <p:spPr>
          <a:xfrm rot="20520000">
            <a:off x="3797935" y="3969385"/>
            <a:ext cx="885825" cy="25927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6691630" y="86995"/>
            <a:ext cx="1714404" cy="854075"/>
            <a:chOff x="12282" y="-150"/>
            <a:chExt cx="5448" cy="2273"/>
          </a:xfrm>
        </p:grpSpPr>
        <p:grpSp>
          <p:nvGrpSpPr>
            <p:cNvPr id="12" name="Group 11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16" name="Freeform 1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62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71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5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8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3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4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6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4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96" name="Text Box 195"/>
            <p:cNvSpPr txBox="1"/>
            <p:nvPr/>
          </p:nvSpPr>
          <p:spPr>
            <a:xfrm>
              <a:off x="13386" y="220"/>
              <a:ext cx="4344" cy="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VÍ DỤ</a:t>
              </a:r>
            </a:p>
          </p:txBody>
        </p:sp>
      </p:grpSp>
      <p:pic>
        <p:nvPicPr>
          <p:cNvPr id="19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4160" y="184785"/>
            <a:ext cx="1395095" cy="13950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8" grpId="0" animBg="1"/>
      <p:bldP spid="2168" grpId="1" animBg="1"/>
      <p:bldP spid="2169" grpId="0" animBg="1"/>
      <p:bldP spid="2169" grpId="1" animBg="1"/>
      <p:bldP spid="2170" grpId="0" animBg="1"/>
      <p:bldP spid="2170" grpId="1" animBg="1"/>
      <p:bldP spid="2172" grpId="0"/>
      <p:bldP spid="2172" grpId="1"/>
      <p:bldP spid="2190" grpId="0" animBg="1"/>
      <p:bldP spid="2190" grpId="1" animBg="1"/>
      <p:bldP spid="2191" grpId="0" animBg="1"/>
      <p:bldP spid="2191" grpId="1" animBg="1"/>
      <p:bldP spid="2192" grpId="0" animBg="1"/>
      <p:bldP spid="2192" grpId="1" animBg="1"/>
      <p:bldP spid="2194" grpId="0"/>
      <p:bldP spid="2194" grpId="1"/>
      <p:bldP spid="2196" grpId="0"/>
      <p:bldP spid="2196" grpId="1"/>
      <p:bldP spid="2197" grpId="0" animBg="1"/>
      <p:bldP spid="2197" grpId="1" animBg="1"/>
      <p:bldP spid="2198" grpId="0" animBg="1"/>
      <p:bldP spid="2198" grpId="1" animBg="1"/>
      <p:bldP spid="2204" grpId="0" animBg="1"/>
      <p:bldP spid="220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236220"/>
            <a:ext cx="5490845" cy="4318000"/>
            <a:chOff x="2778" y="-12"/>
            <a:chExt cx="8814" cy="5238"/>
          </a:xfrm>
        </p:grpSpPr>
        <p:sp>
          <p:nvSpPr>
            <p:cNvPr id="9" name="Rounded Rectangle 0"/>
            <p:cNvSpPr/>
            <p:nvPr/>
          </p:nvSpPr>
          <p:spPr>
            <a:xfrm>
              <a:off x="2778" y="197"/>
              <a:ext cx="8278" cy="4873"/>
            </a:xfrm>
            <a:prstGeom prst="roundRect">
              <a:avLst>
                <a:gd name="adj" fmla="val 3855"/>
              </a:avLst>
            </a:prstGeom>
            <a:noFill/>
            <a:ln>
              <a:solidFill>
                <a:schemeClr val="tx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483" b="60837" l="356" r="97956">
                          <a14:foregroundMark x1="1956" y1="35345" x2="59289" y2="60427"/>
                          <a14:foregroundMark x1="37067" y1="48892" x2="91911" y2="37438"/>
                          <a14:foregroundMark x1="91911" y1="37438" x2="92533" y2="36494"/>
                          <a14:foregroundMark x1="8089" y1="36741" x2="25422" y2="36741"/>
                          <a14:foregroundMark x1="25422" y1="36741" x2="82311" y2="36576"/>
                          <a14:foregroundMark x1="82311" y1="36576" x2="84889" y2="36576"/>
                          <a14:foregroundMark x1="81956" y1="35099" x2="91378" y2="34483"/>
                          <a14:foregroundMark x1="91378" y1="34483" x2="90311" y2="43062"/>
                          <a14:foregroundMark x1="90311" y1="43062" x2="89600" y2="43432"/>
                          <a14:foregroundMark x1="81867" y1="35099" x2="92444" y2="36576"/>
                          <a14:foregroundMark x1="90578" y1="34154" x2="97422" y2="35345"/>
                          <a14:foregroundMark x1="97422" y1="35345" x2="93422" y2="38177"/>
                          <a14:foregroundMark x1="93422" y1="38177" x2="93689" y2="40969"/>
                          <a14:foregroundMark x1="93689" y1="40969" x2="92711" y2="41256"/>
                          <a14:foregroundMark x1="96889" y1="35673" x2="92000" y2="40846"/>
                          <a14:foregroundMark x1="91467" y1="43268" x2="91467" y2="43268"/>
                          <a14:foregroundMark x1="95467" y1="36700" x2="98222" y2="37931"/>
                          <a14:foregroundMark x1="6578" y1="49097" x2="12356" y2="54557"/>
                          <a14:foregroundMark x1="12356" y1="54557" x2="28711" y2="57307"/>
                          <a14:foregroundMark x1="28711" y1="57307" x2="59378" y2="57430"/>
                          <a14:foregroundMark x1="59378" y1="57430" x2="62044" y2="57389"/>
                          <a14:foregroundMark x1="61511" y1="58087" x2="22311" y2="59278"/>
                          <a14:foregroundMark x1="22311" y1="59278" x2="12089" y2="58744"/>
                          <a14:foregroundMark x1="12089" y1="58744" x2="6578" y2="56691"/>
                          <a14:foregroundMark x1="6578" y1="56691" x2="3822" y2="50205"/>
                          <a14:foregroundMark x1="3822" y1="50205" x2="8178" y2="49220"/>
                          <a14:foregroundMark x1="2578" y1="54557" x2="3733" y2="59852"/>
                          <a14:foregroundMark x1="3733" y1="59852" x2="14400" y2="60140"/>
                          <a14:foregroundMark x1="27253" y1="60140" x2="30311" y2="60140"/>
                          <a14:foregroundMark x1="14400" y1="60140" x2="20075" y2="60140"/>
                          <a14:foregroundMark x1="44541" y1="60140" x2="46844" y2="60140"/>
                          <a14:foregroundMark x1="30311" y1="60140" x2="42879" y2="60140"/>
                          <a14:foregroundMark x1="46844" y1="60140" x2="61156" y2="59360"/>
                          <a14:foregroundMark x1="2357" y1="60057" x2="20897" y2="60746"/>
                          <a14:foregroundMark x1="46193" y1="60698" x2="47289" y2="60591"/>
                          <a14:foregroundMark x1="47289" y1="60591" x2="49422" y2="59893"/>
                          <a14:foregroundMark x1="69244" y1="58456" x2="75822" y2="58415"/>
                          <a14:foregroundMark x1="45244" y1="55624" x2="14844" y2="54762"/>
                          <a14:foregroundMark x1="9333" y1="46675" x2="16444" y2="48153"/>
                          <a14:foregroundMark x1="16444" y1="48153" x2="34756" y2="55337"/>
                          <a14:foregroundMark x1="28889" y1="52750" x2="14133" y2="53448"/>
                          <a14:foregroundMark x1="8356" y1="49220" x2="16000" y2="46798"/>
                          <a14:foregroundMark x1="2357" y1="60067" x2="4444" y2="60181"/>
                          <a14:foregroundMark x1="4356" y1="60591" x2="2357" y2="59844"/>
                          <a14:foregroundMark x1="2357" y1="60008" x2="6133" y2="60345"/>
                          <a14:foregroundMark x1="2357" y1="60255" x2="5333" y2="60016"/>
                          <a14:foregroundMark x1="1067" y1="60016" x2="4089" y2="60591"/>
                          <a14:foregroundMark x1="2044" y1="60591" x2="5511" y2="59606"/>
                          <a14:foregroundMark x1="1067" y1="60181" x2="4089" y2="60837"/>
                          <a14:foregroundMark x1="75467" y1="59360" x2="87467" y2="59113"/>
                          <a14:foregroundMark x1="22133" y1="60016" x2="29956" y2="60016"/>
                          <a14:foregroundMark x1="38311" y1="60386" x2="45689" y2="60632"/>
                          <a14:foregroundMark x1="45689" y1="60632" x2="50400" y2="59647"/>
                          <a14:foregroundMark x1="21511" y1="60550" x2="28178" y2="60427"/>
                          <a14:foregroundMark x1="23911" y1="51642" x2="23556" y2="53777"/>
                          <a14:foregroundMark x1="1333" y1="41256" x2="2311" y2="47783"/>
                          <a14:foregroundMark x1="2311" y1="47783" x2="2489" y2="48030"/>
                          <a14:foregroundMark x1="1067" y1="52135" x2="1778" y2="58539"/>
                          <a14:foregroundMark x1="1778" y1="58539" x2="4622" y2="60016"/>
                          <a14:backgroundMark x1="33067" y1="61166" x2="37280" y2="61099"/>
                          <a14:backgroundMark x1="27556" y1="61248" x2="34933" y2="61084"/>
                          <a14:backgroundMark x1="34933" y1="61084" x2="35111" y2="61084"/>
                          <a14:backgroundMark x1="28533" y1="61084" x2="27314" y2="61070"/>
                          <a14:backgroundMark x1="89" y1="59230" x2="89" y2="60427"/>
                          <a14:backgroundMark x1="89" y1="58578" x2="89" y2="59105"/>
                          <a14:backgroundMark x1="89" y1="43103" x2="89" y2="52158"/>
                        </a14:backgroundRemoval>
                      </a14:imgEffect>
                    </a14:imgLayer>
                  </a14:imgProps>
                </a:ext>
              </a:extLst>
            </a:blip>
            <a:srcRect t="33481" b="38371"/>
            <a:stretch>
              <a:fillRect/>
            </a:stretch>
          </p:blipFill>
          <p:spPr>
            <a:xfrm>
              <a:off x="2778" y="-12"/>
              <a:ext cx="8815" cy="5238"/>
            </a:xfrm>
            <a:prstGeom prst="rect">
              <a:avLst/>
            </a:prstGeom>
          </p:spPr>
        </p:pic>
      </p:grpSp>
      <p:sp>
        <p:nvSpPr>
          <p:cNvPr id="1001" name="Google Shape;1001;p37"/>
          <p:cNvSpPr/>
          <p:nvPr/>
        </p:nvSpPr>
        <p:spPr>
          <a:xfrm>
            <a:off x="493614" y="4412216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BD19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161248" y="435882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154480" y="434692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55295" y="433758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56172" y="433676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56172" y="433676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212131" y="432574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4402" y="4529208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5812" y="4529208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15964" y="452582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5964" y="452582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29562" y="451398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-29562" y="451398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30377" y="451398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429" y="440206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1551" y="440206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1551" y="440206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43378" y="439523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43378" y="439523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-4935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5812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5812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5812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38836" y="4294347"/>
            <a:ext cx="0" cy="63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84109" y="4212947"/>
            <a:ext cx="0" cy="63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54407" y="418499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55222" y="418499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55222" y="418499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684107" y="4809356"/>
            <a:ext cx="250149" cy="165366"/>
          </a:xfrm>
          <a:custGeom>
            <a:avLst/>
            <a:gdLst/>
            <a:ahLst/>
            <a:cxnLst/>
            <a:rect l="l" t="t" r="r" b="b"/>
            <a:pathLst>
              <a:path w="3992" h="2639" extrusionOk="0">
                <a:moveTo>
                  <a:pt x="136" y="0"/>
                </a:moveTo>
                <a:cubicBezTo>
                  <a:pt x="108" y="81"/>
                  <a:pt x="81" y="163"/>
                  <a:pt x="54" y="257"/>
                </a:cubicBezTo>
                <a:cubicBezTo>
                  <a:pt x="27" y="406"/>
                  <a:pt x="0" y="569"/>
                  <a:pt x="14" y="731"/>
                </a:cubicBezTo>
                <a:cubicBezTo>
                  <a:pt x="14" y="880"/>
                  <a:pt x="41" y="1029"/>
                  <a:pt x="81" y="1177"/>
                </a:cubicBezTo>
                <a:cubicBezTo>
                  <a:pt x="122" y="1313"/>
                  <a:pt x="176" y="1448"/>
                  <a:pt x="257" y="1570"/>
                </a:cubicBezTo>
                <a:cubicBezTo>
                  <a:pt x="352" y="1719"/>
                  <a:pt x="460" y="1854"/>
                  <a:pt x="582" y="1976"/>
                </a:cubicBezTo>
                <a:cubicBezTo>
                  <a:pt x="731" y="2111"/>
                  <a:pt x="893" y="2233"/>
                  <a:pt x="1083" y="2328"/>
                </a:cubicBezTo>
                <a:lnTo>
                  <a:pt x="1069" y="2328"/>
                </a:lnTo>
                <a:cubicBezTo>
                  <a:pt x="1259" y="2436"/>
                  <a:pt x="1475" y="2517"/>
                  <a:pt x="1692" y="2571"/>
                </a:cubicBezTo>
                <a:cubicBezTo>
                  <a:pt x="1881" y="2612"/>
                  <a:pt x="2070" y="2639"/>
                  <a:pt x="2273" y="2639"/>
                </a:cubicBezTo>
                <a:lnTo>
                  <a:pt x="2328" y="2639"/>
                </a:lnTo>
                <a:cubicBezTo>
                  <a:pt x="2517" y="2625"/>
                  <a:pt x="2720" y="2598"/>
                  <a:pt x="2923" y="2544"/>
                </a:cubicBezTo>
                <a:cubicBezTo>
                  <a:pt x="3085" y="2490"/>
                  <a:pt x="3261" y="2409"/>
                  <a:pt x="3410" y="2314"/>
                </a:cubicBezTo>
                <a:cubicBezTo>
                  <a:pt x="3491" y="2260"/>
                  <a:pt x="3559" y="2206"/>
                  <a:pt x="3640" y="2152"/>
                </a:cubicBezTo>
                <a:cubicBezTo>
                  <a:pt x="3708" y="2084"/>
                  <a:pt x="3775" y="2030"/>
                  <a:pt x="3843" y="1962"/>
                </a:cubicBezTo>
                <a:cubicBezTo>
                  <a:pt x="3884" y="1908"/>
                  <a:pt x="3938" y="1854"/>
                  <a:pt x="3978" y="1800"/>
                </a:cubicBezTo>
                <a:lnTo>
                  <a:pt x="3992" y="1773"/>
                </a:lnTo>
                <a:cubicBezTo>
                  <a:pt x="3613" y="1272"/>
                  <a:pt x="3139" y="853"/>
                  <a:pt x="2585" y="569"/>
                </a:cubicBezTo>
                <a:cubicBezTo>
                  <a:pt x="2273" y="393"/>
                  <a:pt x="1935" y="257"/>
                  <a:pt x="1583" y="163"/>
                </a:cubicBezTo>
                <a:cubicBezTo>
                  <a:pt x="1218" y="68"/>
                  <a:pt x="853" y="14"/>
                  <a:pt x="474" y="0"/>
                </a:cubicBez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290146" y="43070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290146" y="430625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398679" y="4290148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145958" y="448258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296914" y="44223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296914" y="44223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296914" y="44223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/>
        </p:nvGrpSpPr>
        <p:grpSpPr>
          <a:xfrm>
            <a:off x="39370" y="4152900"/>
            <a:ext cx="694690" cy="825500"/>
            <a:chOff x="-251" y="6462"/>
            <a:chExt cx="1094" cy="1300"/>
          </a:xfrm>
        </p:grpSpPr>
        <p:sp>
          <p:nvSpPr>
            <p:cNvPr id="997" name="Google Shape;997;p37"/>
            <p:cNvSpPr/>
            <p:nvPr/>
          </p:nvSpPr>
          <p:spPr>
            <a:xfrm>
              <a:off x="-251" y="6462"/>
              <a:ext cx="1095" cy="1301"/>
            </a:xfrm>
            <a:custGeom>
              <a:avLst/>
              <a:gdLst/>
              <a:ahLst/>
              <a:cxnLst/>
              <a:rect l="l" t="t" r="r" b="b"/>
              <a:pathLst>
                <a:path w="11097" h="13180" extrusionOk="0">
                  <a:moveTo>
                    <a:pt x="5535" y="0"/>
                  </a:moveTo>
                  <a:cubicBezTo>
                    <a:pt x="5237" y="0"/>
                    <a:pt x="4953" y="41"/>
                    <a:pt x="4655" y="81"/>
                  </a:cubicBezTo>
                  <a:cubicBezTo>
                    <a:pt x="4506" y="108"/>
                    <a:pt x="4331" y="149"/>
                    <a:pt x="4168" y="190"/>
                  </a:cubicBezTo>
                  <a:cubicBezTo>
                    <a:pt x="4141" y="190"/>
                    <a:pt x="4114" y="203"/>
                    <a:pt x="4087" y="203"/>
                  </a:cubicBezTo>
                  <a:cubicBezTo>
                    <a:pt x="3857" y="271"/>
                    <a:pt x="3627" y="352"/>
                    <a:pt x="3410" y="433"/>
                  </a:cubicBezTo>
                  <a:cubicBezTo>
                    <a:pt x="3248" y="501"/>
                    <a:pt x="3099" y="568"/>
                    <a:pt x="2950" y="650"/>
                  </a:cubicBezTo>
                  <a:lnTo>
                    <a:pt x="2910" y="677"/>
                  </a:lnTo>
                  <a:lnTo>
                    <a:pt x="2883" y="690"/>
                  </a:lnTo>
                  <a:lnTo>
                    <a:pt x="2774" y="758"/>
                  </a:lnTo>
                  <a:lnTo>
                    <a:pt x="2707" y="785"/>
                  </a:lnTo>
                  <a:cubicBezTo>
                    <a:pt x="2680" y="812"/>
                    <a:pt x="2639" y="839"/>
                    <a:pt x="2599" y="853"/>
                  </a:cubicBezTo>
                  <a:cubicBezTo>
                    <a:pt x="2517" y="907"/>
                    <a:pt x="2450" y="961"/>
                    <a:pt x="2382" y="1001"/>
                  </a:cubicBezTo>
                  <a:lnTo>
                    <a:pt x="2341" y="1029"/>
                  </a:lnTo>
                  <a:cubicBezTo>
                    <a:pt x="2030" y="1259"/>
                    <a:pt x="1733" y="1529"/>
                    <a:pt x="1475" y="1827"/>
                  </a:cubicBezTo>
                  <a:cubicBezTo>
                    <a:pt x="1408" y="1908"/>
                    <a:pt x="1340" y="1989"/>
                    <a:pt x="1286" y="2070"/>
                  </a:cubicBezTo>
                  <a:lnTo>
                    <a:pt x="1259" y="2098"/>
                  </a:lnTo>
                  <a:cubicBezTo>
                    <a:pt x="867" y="2625"/>
                    <a:pt x="569" y="3221"/>
                    <a:pt x="379" y="3857"/>
                  </a:cubicBezTo>
                  <a:cubicBezTo>
                    <a:pt x="55" y="4953"/>
                    <a:pt x="1" y="6103"/>
                    <a:pt x="244" y="7212"/>
                  </a:cubicBezTo>
                  <a:cubicBezTo>
                    <a:pt x="244" y="7226"/>
                    <a:pt x="244" y="7239"/>
                    <a:pt x="244" y="7253"/>
                  </a:cubicBezTo>
                  <a:cubicBezTo>
                    <a:pt x="271" y="7402"/>
                    <a:pt x="312" y="7551"/>
                    <a:pt x="366" y="7699"/>
                  </a:cubicBezTo>
                  <a:lnTo>
                    <a:pt x="366" y="7726"/>
                  </a:lnTo>
                  <a:lnTo>
                    <a:pt x="420" y="7862"/>
                  </a:lnTo>
                  <a:cubicBezTo>
                    <a:pt x="461" y="7970"/>
                    <a:pt x="528" y="8078"/>
                    <a:pt x="623" y="8159"/>
                  </a:cubicBezTo>
                  <a:cubicBezTo>
                    <a:pt x="691" y="8214"/>
                    <a:pt x="772" y="8254"/>
                    <a:pt x="853" y="8281"/>
                  </a:cubicBezTo>
                  <a:cubicBezTo>
                    <a:pt x="894" y="8295"/>
                    <a:pt x="921" y="8308"/>
                    <a:pt x="948" y="8308"/>
                  </a:cubicBezTo>
                  <a:lnTo>
                    <a:pt x="975" y="8308"/>
                  </a:lnTo>
                  <a:cubicBezTo>
                    <a:pt x="1746" y="8498"/>
                    <a:pt x="2544" y="8579"/>
                    <a:pt x="3343" y="8579"/>
                  </a:cubicBezTo>
                  <a:lnTo>
                    <a:pt x="3519" y="8579"/>
                  </a:lnTo>
                  <a:cubicBezTo>
                    <a:pt x="3776" y="8579"/>
                    <a:pt x="4019" y="8565"/>
                    <a:pt x="4276" y="8538"/>
                  </a:cubicBezTo>
                  <a:lnTo>
                    <a:pt x="4276" y="8538"/>
                  </a:lnTo>
                  <a:cubicBezTo>
                    <a:pt x="4276" y="8606"/>
                    <a:pt x="4263" y="8674"/>
                    <a:pt x="4249" y="8728"/>
                  </a:cubicBezTo>
                  <a:cubicBezTo>
                    <a:pt x="4195" y="9147"/>
                    <a:pt x="4168" y="9580"/>
                    <a:pt x="4155" y="10000"/>
                  </a:cubicBezTo>
                  <a:cubicBezTo>
                    <a:pt x="4155" y="10230"/>
                    <a:pt x="4168" y="10473"/>
                    <a:pt x="4209" y="10703"/>
                  </a:cubicBezTo>
                  <a:cubicBezTo>
                    <a:pt x="4249" y="10947"/>
                    <a:pt x="4303" y="11190"/>
                    <a:pt x="4398" y="11420"/>
                  </a:cubicBezTo>
                  <a:cubicBezTo>
                    <a:pt x="4588" y="11908"/>
                    <a:pt x="4926" y="12341"/>
                    <a:pt x="5359" y="12652"/>
                  </a:cubicBezTo>
                  <a:cubicBezTo>
                    <a:pt x="5575" y="12801"/>
                    <a:pt x="5792" y="12909"/>
                    <a:pt x="6035" y="12990"/>
                  </a:cubicBezTo>
                  <a:cubicBezTo>
                    <a:pt x="6279" y="13085"/>
                    <a:pt x="6523" y="13139"/>
                    <a:pt x="6780" y="13166"/>
                  </a:cubicBezTo>
                  <a:cubicBezTo>
                    <a:pt x="6901" y="13179"/>
                    <a:pt x="7023" y="13179"/>
                    <a:pt x="7131" y="13179"/>
                  </a:cubicBezTo>
                  <a:cubicBezTo>
                    <a:pt x="7267" y="13179"/>
                    <a:pt x="7402" y="13179"/>
                    <a:pt x="7524" y="13166"/>
                  </a:cubicBezTo>
                  <a:cubicBezTo>
                    <a:pt x="7632" y="13152"/>
                    <a:pt x="7740" y="13139"/>
                    <a:pt x="7835" y="13112"/>
                  </a:cubicBezTo>
                  <a:cubicBezTo>
                    <a:pt x="7876" y="13112"/>
                    <a:pt x="7903" y="13098"/>
                    <a:pt x="7930" y="13085"/>
                  </a:cubicBezTo>
                  <a:cubicBezTo>
                    <a:pt x="8038" y="13058"/>
                    <a:pt x="8146" y="13031"/>
                    <a:pt x="8268" y="12990"/>
                  </a:cubicBezTo>
                  <a:cubicBezTo>
                    <a:pt x="8809" y="12787"/>
                    <a:pt x="9256" y="12408"/>
                    <a:pt x="9540" y="11908"/>
                  </a:cubicBezTo>
                  <a:cubicBezTo>
                    <a:pt x="9675" y="11664"/>
                    <a:pt x="9757" y="11380"/>
                    <a:pt x="9784" y="11096"/>
                  </a:cubicBezTo>
                  <a:cubicBezTo>
                    <a:pt x="9797" y="10825"/>
                    <a:pt x="9770" y="10568"/>
                    <a:pt x="9702" y="10311"/>
                  </a:cubicBezTo>
                  <a:cubicBezTo>
                    <a:pt x="9621" y="10027"/>
                    <a:pt x="9499" y="9756"/>
                    <a:pt x="9364" y="9513"/>
                  </a:cubicBezTo>
                  <a:cubicBezTo>
                    <a:pt x="9269" y="9337"/>
                    <a:pt x="9161" y="9188"/>
                    <a:pt x="9066" y="9039"/>
                  </a:cubicBezTo>
                  <a:cubicBezTo>
                    <a:pt x="9012" y="8971"/>
                    <a:pt x="8958" y="8890"/>
                    <a:pt x="8904" y="8809"/>
                  </a:cubicBezTo>
                  <a:cubicBezTo>
                    <a:pt x="8661" y="8389"/>
                    <a:pt x="8444" y="7956"/>
                    <a:pt x="8268" y="7496"/>
                  </a:cubicBezTo>
                  <a:lnTo>
                    <a:pt x="8255" y="7442"/>
                  </a:lnTo>
                  <a:lnTo>
                    <a:pt x="8309" y="7415"/>
                  </a:lnTo>
                  <a:cubicBezTo>
                    <a:pt x="8336" y="7402"/>
                    <a:pt x="8349" y="7388"/>
                    <a:pt x="8376" y="7375"/>
                  </a:cubicBezTo>
                  <a:cubicBezTo>
                    <a:pt x="8458" y="7334"/>
                    <a:pt x="8539" y="7293"/>
                    <a:pt x="8620" y="7239"/>
                  </a:cubicBezTo>
                  <a:lnTo>
                    <a:pt x="8755" y="7172"/>
                  </a:lnTo>
                  <a:lnTo>
                    <a:pt x="8823" y="7131"/>
                  </a:lnTo>
                  <a:lnTo>
                    <a:pt x="8958" y="7050"/>
                  </a:lnTo>
                  <a:lnTo>
                    <a:pt x="9012" y="7009"/>
                  </a:lnTo>
                  <a:lnTo>
                    <a:pt x="9134" y="6942"/>
                  </a:lnTo>
                  <a:cubicBezTo>
                    <a:pt x="9161" y="6928"/>
                    <a:pt x="9175" y="6915"/>
                    <a:pt x="9202" y="6888"/>
                  </a:cubicBezTo>
                  <a:cubicBezTo>
                    <a:pt x="9378" y="6766"/>
                    <a:pt x="9554" y="6644"/>
                    <a:pt x="9716" y="6522"/>
                  </a:cubicBezTo>
                  <a:cubicBezTo>
                    <a:pt x="10095" y="6238"/>
                    <a:pt x="10447" y="5913"/>
                    <a:pt x="10744" y="5548"/>
                  </a:cubicBezTo>
                  <a:cubicBezTo>
                    <a:pt x="10785" y="5494"/>
                    <a:pt x="10839" y="5440"/>
                    <a:pt x="10880" y="5399"/>
                  </a:cubicBezTo>
                  <a:lnTo>
                    <a:pt x="10934" y="5331"/>
                  </a:lnTo>
                  <a:cubicBezTo>
                    <a:pt x="11042" y="5210"/>
                    <a:pt x="11096" y="5047"/>
                    <a:pt x="11083" y="4871"/>
                  </a:cubicBezTo>
                  <a:cubicBezTo>
                    <a:pt x="11096" y="4763"/>
                    <a:pt x="11083" y="4628"/>
                    <a:pt x="11056" y="4452"/>
                  </a:cubicBezTo>
                  <a:lnTo>
                    <a:pt x="11056" y="4411"/>
                  </a:lnTo>
                  <a:cubicBezTo>
                    <a:pt x="11001" y="4060"/>
                    <a:pt x="10893" y="3721"/>
                    <a:pt x="10771" y="3383"/>
                  </a:cubicBezTo>
                  <a:cubicBezTo>
                    <a:pt x="10623" y="2991"/>
                    <a:pt x="10433" y="2612"/>
                    <a:pt x="10203" y="2273"/>
                  </a:cubicBezTo>
                  <a:cubicBezTo>
                    <a:pt x="10162" y="2219"/>
                    <a:pt x="10122" y="2165"/>
                    <a:pt x="10081" y="2098"/>
                  </a:cubicBezTo>
                  <a:lnTo>
                    <a:pt x="10041" y="2043"/>
                  </a:lnTo>
                  <a:cubicBezTo>
                    <a:pt x="9594" y="1462"/>
                    <a:pt x="9039" y="988"/>
                    <a:pt x="8403" y="650"/>
                  </a:cubicBezTo>
                  <a:cubicBezTo>
                    <a:pt x="8052" y="447"/>
                    <a:pt x="7659" y="298"/>
                    <a:pt x="7267" y="190"/>
                  </a:cubicBezTo>
                  <a:cubicBezTo>
                    <a:pt x="6847" y="81"/>
                    <a:pt x="6428" y="14"/>
                    <a:pt x="59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227" y="7010"/>
              <a:ext cx="422" cy="689"/>
            </a:xfrm>
            <a:custGeom>
              <a:avLst/>
              <a:gdLst/>
              <a:ahLst/>
              <a:cxnLst/>
              <a:rect l="l" t="t" r="r" b="b"/>
              <a:pathLst>
                <a:path w="4277" h="6983" extrusionOk="0">
                  <a:moveTo>
                    <a:pt x="1286" y="1"/>
                  </a:moveTo>
                  <a:cubicBezTo>
                    <a:pt x="1178" y="1"/>
                    <a:pt x="1083" y="28"/>
                    <a:pt x="989" y="55"/>
                  </a:cubicBezTo>
                  <a:cubicBezTo>
                    <a:pt x="880" y="96"/>
                    <a:pt x="786" y="163"/>
                    <a:pt x="704" y="231"/>
                  </a:cubicBezTo>
                  <a:cubicBezTo>
                    <a:pt x="447" y="461"/>
                    <a:pt x="285" y="786"/>
                    <a:pt x="244" y="1124"/>
                  </a:cubicBezTo>
                  <a:cubicBezTo>
                    <a:pt x="177" y="1503"/>
                    <a:pt x="136" y="1882"/>
                    <a:pt x="136" y="2261"/>
                  </a:cubicBezTo>
                  <a:lnTo>
                    <a:pt x="136" y="2423"/>
                  </a:lnTo>
                  <a:cubicBezTo>
                    <a:pt x="136" y="2545"/>
                    <a:pt x="136" y="2667"/>
                    <a:pt x="136" y="2788"/>
                  </a:cubicBezTo>
                  <a:cubicBezTo>
                    <a:pt x="136" y="2951"/>
                    <a:pt x="109" y="3100"/>
                    <a:pt x="95" y="3275"/>
                  </a:cubicBezTo>
                  <a:cubicBezTo>
                    <a:pt x="41" y="3668"/>
                    <a:pt x="1" y="4060"/>
                    <a:pt x="1" y="4453"/>
                  </a:cubicBezTo>
                  <a:cubicBezTo>
                    <a:pt x="1" y="4656"/>
                    <a:pt x="14" y="4859"/>
                    <a:pt x="41" y="5062"/>
                  </a:cubicBezTo>
                  <a:cubicBezTo>
                    <a:pt x="68" y="5251"/>
                    <a:pt x="123" y="5440"/>
                    <a:pt x="190" y="5630"/>
                  </a:cubicBezTo>
                  <a:cubicBezTo>
                    <a:pt x="339" y="6009"/>
                    <a:pt x="596" y="6333"/>
                    <a:pt x="921" y="6564"/>
                  </a:cubicBezTo>
                  <a:cubicBezTo>
                    <a:pt x="1070" y="6672"/>
                    <a:pt x="1246" y="6753"/>
                    <a:pt x="1422" y="6821"/>
                  </a:cubicBezTo>
                  <a:cubicBezTo>
                    <a:pt x="1706" y="6915"/>
                    <a:pt x="2003" y="6969"/>
                    <a:pt x="2301" y="6969"/>
                  </a:cubicBezTo>
                  <a:lnTo>
                    <a:pt x="2301" y="6983"/>
                  </a:lnTo>
                  <a:cubicBezTo>
                    <a:pt x="2409" y="6983"/>
                    <a:pt x="2518" y="6969"/>
                    <a:pt x="2612" y="6956"/>
                  </a:cubicBezTo>
                  <a:cubicBezTo>
                    <a:pt x="2815" y="6942"/>
                    <a:pt x="3005" y="6888"/>
                    <a:pt x="3194" y="6821"/>
                  </a:cubicBezTo>
                  <a:cubicBezTo>
                    <a:pt x="3573" y="6685"/>
                    <a:pt x="3898" y="6415"/>
                    <a:pt x="4101" y="6063"/>
                  </a:cubicBezTo>
                  <a:cubicBezTo>
                    <a:pt x="4195" y="5887"/>
                    <a:pt x="4250" y="5711"/>
                    <a:pt x="4263" y="5508"/>
                  </a:cubicBezTo>
                  <a:cubicBezTo>
                    <a:pt x="4277" y="5332"/>
                    <a:pt x="4250" y="5143"/>
                    <a:pt x="4209" y="4953"/>
                  </a:cubicBezTo>
                  <a:cubicBezTo>
                    <a:pt x="4141" y="4737"/>
                    <a:pt x="4047" y="4520"/>
                    <a:pt x="3925" y="4317"/>
                  </a:cubicBezTo>
                  <a:cubicBezTo>
                    <a:pt x="3857" y="4169"/>
                    <a:pt x="3762" y="4033"/>
                    <a:pt x="3668" y="3898"/>
                  </a:cubicBezTo>
                  <a:cubicBezTo>
                    <a:pt x="3614" y="3817"/>
                    <a:pt x="3559" y="3722"/>
                    <a:pt x="3505" y="3641"/>
                  </a:cubicBezTo>
                  <a:cubicBezTo>
                    <a:pt x="3221" y="3194"/>
                    <a:pt x="2978" y="2707"/>
                    <a:pt x="2802" y="2207"/>
                  </a:cubicBezTo>
                  <a:lnTo>
                    <a:pt x="2802" y="2193"/>
                  </a:lnTo>
                  <a:cubicBezTo>
                    <a:pt x="2599" y="1598"/>
                    <a:pt x="2463" y="989"/>
                    <a:pt x="2396" y="366"/>
                  </a:cubicBezTo>
                  <a:cubicBezTo>
                    <a:pt x="2382" y="299"/>
                    <a:pt x="2328" y="258"/>
                    <a:pt x="2260" y="258"/>
                  </a:cubicBezTo>
                  <a:lnTo>
                    <a:pt x="2233" y="258"/>
                  </a:lnTo>
                  <a:cubicBezTo>
                    <a:pt x="2206" y="272"/>
                    <a:pt x="2179" y="285"/>
                    <a:pt x="2152" y="312"/>
                  </a:cubicBezTo>
                  <a:cubicBezTo>
                    <a:pt x="2139" y="339"/>
                    <a:pt x="2139" y="380"/>
                    <a:pt x="2139" y="407"/>
                  </a:cubicBezTo>
                  <a:lnTo>
                    <a:pt x="2139" y="461"/>
                  </a:lnTo>
                  <a:lnTo>
                    <a:pt x="2139" y="502"/>
                  </a:lnTo>
                  <a:cubicBezTo>
                    <a:pt x="2044" y="366"/>
                    <a:pt x="1922" y="258"/>
                    <a:pt x="1787" y="163"/>
                  </a:cubicBezTo>
                  <a:cubicBezTo>
                    <a:pt x="1638" y="55"/>
                    <a:pt x="1462" y="1"/>
                    <a:pt x="1286" y="1"/>
                  </a:cubicBezTo>
                  <a:close/>
                </a:path>
              </a:pathLst>
            </a:custGeom>
            <a:solidFill>
              <a:srgbClr val="F2E2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229" y="7008"/>
              <a:ext cx="280" cy="689"/>
            </a:xfrm>
            <a:custGeom>
              <a:avLst/>
              <a:gdLst/>
              <a:ahLst/>
              <a:cxnLst/>
              <a:rect l="l" t="t" r="r" b="b"/>
              <a:pathLst>
                <a:path w="2842" h="6983" extrusionOk="0">
                  <a:moveTo>
                    <a:pt x="1272" y="0"/>
                  </a:moveTo>
                  <a:cubicBezTo>
                    <a:pt x="1177" y="0"/>
                    <a:pt x="1069" y="27"/>
                    <a:pt x="975" y="68"/>
                  </a:cubicBezTo>
                  <a:cubicBezTo>
                    <a:pt x="880" y="109"/>
                    <a:pt x="785" y="163"/>
                    <a:pt x="704" y="230"/>
                  </a:cubicBezTo>
                  <a:cubicBezTo>
                    <a:pt x="447" y="474"/>
                    <a:pt x="284" y="785"/>
                    <a:pt x="230" y="1137"/>
                  </a:cubicBezTo>
                  <a:cubicBezTo>
                    <a:pt x="163" y="1502"/>
                    <a:pt x="136" y="1895"/>
                    <a:pt x="136" y="2274"/>
                  </a:cubicBezTo>
                  <a:lnTo>
                    <a:pt x="136" y="2422"/>
                  </a:lnTo>
                  <a:lnTo>
                    <a:pt x="136" y="2504"/>
                  </a:lnTo>
                  <a:lnTo>
                    <a:pt x="136" y="2801"/>
                  </a:lnTo>
                  <a:cubicBezTo>
                    <a:pt x="136" y="2964"/>
                    <a:pt x="109" y="3140"/>
                    <a:pt x="95" y="3288"/>
                  </a:cubicBezTo>
                  <a:cubicBezTo>
                    <a:pt x="41" y="3681"/>
                    <a:pt x="14" y="4073"/>
                    <a:pt x="0" y="4466"/>
                  </a:cubicBezTo>
                  <a:cubicBezTo>
                    <a:pt x="0" y="4669"/>
                    <a:pt x="14" y="4872"/>
                    <a:pt x="41" y="5075"/>
                  </a:cubicBezTo>
                  <a:cubicBezTo>
                    <a:pt x="81" y="5264"/>
                    <a:pt x="122" y="5453"/>
                    <a:pt x="203" y="5643"/>
                  </a:cubicBezTo>
                  <a:cubicBezTo>
                    <a:pt x="406" y="6198"/>
                    <a:pt x="866" y="6631"/>
                    <a:pt x="1435" y="6834"/>
                  </a:cubicBezTo>
                  <a:cubicBezTo>
                    <a:pt x="1624" y="6901"/>
                    <a:pt x="1813" y="6942"/>
                    <a:pt x="2016" y="6969"/>
                  </a:cubicBezTo>
                  <a:cubicBezTo>
                    <a:pt x="2125" y="6969"/>
                    <a:pt x="2219" y="6982"/>
                    <a:pt x="2301" y="6982"/>
                  </a:cubicBezTo>
                  <a:cubicBezTo>
                    <a:pt x="2395" y="6982"/>
                    <a:pt x="2517" y="6982"/>
                    <a:pt x="2625" y="6969"/>
                  </a:cubicBezTo>
                  <a:lnTo>
                    <a:pt x="2625" y="6969"/>
                  </a:lnTo>
                  <a:lnTo>
                    <a:pt x="2598" y="6982"/>
                  </a:lnTo>
                  <a:cubicBezTo>
                    <a:pt x="2679" y="6969"/>
                    <a:pt x="2761" y="6955"/>
                    <a:pt x="2842" y="6942"/>
                  </a:cubicBezTo>
                  <a:lnTo>
                    <a:pt x="2788" y="6928"/>
                  </a:lnTo>
                  <a:cubicBezTo>
                    <a:pt x="2476" y="6847"/>
                    <a:pt x="2179" y="6712"/>
                    <a:pt x="1922" y="6509"/>
                  </a:cubicBezTo>
                  <a:cubicBezTo>
                    <a:pt x="1786" y="6414"/>
                    <a:pt x="1665" y="6306"/>
                    <a:pt x="1556" y="6198"/>
                  </a:cubicBezTo>
                  <a:cubicBezTo>
                    <a:pt x="1489" y="6116"/>
                    <a:pt x="1421" y="6022"/>
                    <a:pt x="1353" y="5941"/>
                  </a:cubicBezTo>
                  <a:cubicBezTo>
                    <a:pt x="1218" y="5724"/>
                    <a:pt x="1096" y="5508"/>
                    <a:pt x="1002" y="5264"/>
                  </a:cubicBezTo>
                  <a:cubicBezTo>
                    <a:pt x="934" y="5102"/>
                    <a:pt x="880" y="4926"/>
                    <a:pt x="826" y="4750"/>
                  </a:cubicBezTo>
                  <a:cubicBezTo>
                    <a:pt x="785" y="4574"/>
                    <a:pt x="744" y="4398"/>
                    <a:pt x="731" y="4209"/>
                  </a:cubicBezTo>
                  <a:cubicBezTo>
                    <a:pt x="704" y="4033"/>
                    <a:pt x="704" y="3857"/>
                    <a:pt x="717" y="3681"/>
                  </a:cubicBezTo>
                  <a:cubicBezTo>
                    <a:pt x="717" y="3518"/>
                    <a:pt x="758" y="3356"/>
                    <a:pt x="812" y="3194"/>
                  </a:cubicBezTo>
                  <a:cubicBezTo>
                    <a:pt x="866" y="3058"/>
                    <a:pt x="934" y="2923"/>
                    <a:pt x="1029" y="2801"/>
                  </a:cubicBezTo>
                  <a:cubicBezTo>
                    <a:pt x="1083" y="2720"/>
                    <a:pt x="1150" y="2653"/>
                    <a:pt x="1232" y="2598"/>
                  </a:cubicBezTo>
                  <a:cubicBezTo>
                    <a:pt x="1299" y="2544"/>
                    <a:pt x="1380" y="2504"/>
                    <a:pt x="1448" y="2463"/>
                  </a:cubicBezTo>
                  <a:cubicBezTo>
                    <a:pt x="1624" y="2382"/>
                    <a:pt x="1813" y="2314"/>
                    <a:pt x="2003" y="2274"/>
                  </a:cubicBezTo>
                  <a:cubicBezTo>
                    <a:pt x="2192" y="2220"/>
                    <a:pt x="2395" y="2165"/>
                    <a:pt x="2585" y="2098"/>
                  </a:cubicBezTo>
                  <a:cubicBezTo>
                    <a:pt x="2625" y="2084"/>
                    <a:pt x="2679" y="2057"/>
                    <a:pt x="2734" y="2044"/>
                  </a:cubicBezTo>
                  <a:cubicBezTo>
                    <a:pt x="2558" y="1502"/>
                    <a:pt x="2449" y="948"/>
                    <a:pt x="2382" y="379"/>
                  </a:cubicBezTo>
                  <a:cubicBezTo>
                    <a:pt x="2368" y="312"/>
                    <a:pt x="2314" y="271"/>
                    <a:pt x="2246" y="271"/>
                  </a:cubicBezTo>
                  <a:lnTo>
                    <a:pt x="2219" y="271"/>
                  </a:lnTo>
                  <a:cubicBezTo>
                    <a:pt x="2192" y="271"/>
                    <a:pt x="2165" y="298"/>
                    <a:pt x="2138" y="325"/>
                  </a:cubicBezTo>
                  <a:cubicBezTo>
                    <a:pt x="2125" y="352"/>
                    <a:pt x="2111" y="393"/>
                    <a:pt x="2125" y="420"/>
                  </a:cubicBezTo>
                  <a:lnTo>
                    <a:pt x="2125" y="474"/>
                  </a:lnTo>
                  <a:lnTo>
                    <a:pt x="2125" y="528"/>
                  </a:lnTo>
                  <a:cubicBezTo>
                    <a:pt x="2030" y="379"/>
                    <a:pt x="1922" y="271"/>
                    <a:pt x="1786" y="176"/>
                  </a:cubicBezTo>
                  <a:cubicBezTo>
                    <a:pt x="1638" y="68"/>
                    <a:pt x="1462" y="14"/>
                    <a:pt x="1272" y="0"/>
                  </a:cubicBezTo>
                  <a:close/>
                </a:path>
              </a:pathLst>
            </a:custGeom>
            <a:solidFill>
              <a:srgbClr val="E7D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-181" y="6529"/>
              <a:ext cx="959" cy="714"/>
            </a:xfrm>
            <a:custGeom>
              <a:avLst/>
              <a:gdLst/>
              <a:ahLst/>
              <a:cxnLst/>
              <a:rect l="l" t="t" r="r" b="b"/>
              <a:pathLst>
                <a:path w="9716" h="7240" extrusionOk="0">
                  <a:moveTo>
                    <a:pt x="4912" y="6726"/>
                  </a:moveTo>
                  <a:lnTo>
                    <a:pt x="4844" y="6739"/>
                  </a:lnTo>
                  <a:lnTo>
                    <a:pt x="4831" y="6739"/>
                  </a:lnTo>
                  <a:lnTo>
                    <a:pt x="4912" y="6726"/>
                  </a:lnTo>
                  <a:close/>
                  <a:moveTo>
                    <a:pt x="5034" y="1"/>
                  </a:moveTo>
                  <a:cubicBezTo>
                    <a:pt x="4709" y="1"/>
                    <a:pt x="4398" y="28"/>
                    <a:pt x="4073" y="82"/>
                  </a:cubicBezTo>
                  <a:cubicBezTo>
                    <a:pt x="3694" y="150"/>
                    <a:pt x="3329" y="258"/>
                    <a:pt x="2977" y="393"/>
                  </a:cubicBezTo>
                  <a:cubicBezTo>
                    <a:pt x="2652" y="528"/>
                    <a:pt x="2341" y="704"/>
                    <a:pt x="2057" y="921"/>
                  </a:cubicBezTo>
                  <a:cubicBezTo>
                    <a:pt x="1773" y="1124"/>
                    <a:pt x="1529" y="1354"/>
                    <a:pt x="1299" y="1611"/>
                  </a:cubicBezTo>
                  <a:cubicBezTo>
                    <a:pt x="866" y="2125"/>
                    <a:pt x="528" y="2734"/>
                    <a:pt x="338" y="3384"/>
                  </a:cubicBezTo>
                  <a:cubicBezTo>
                    <a:pt x="41" y="4371"/>
                    <a:pt x="0" y="5413"/>
                    <a:pt x="217" y="6414"/>
                  </a:cubicBezTo>
                  <a:cubicBezTo>
                    <a:pt x="257" y="6563"/>
                    <a:pt x="284" y="6699"/>
                    <a:pt x="325" y="6834"/>
                  </a:cubicBezTo>
                  <a:cubicBezTo>
                    <a:pt x="352" y="6875"/>
                    <a:pt x="366" y="6915"/>
                    <a:pt x="379" y="6956"/>
                  </a:cubicBezTo>
                  <a:cubicBezTo>
                    <a:pt x="393" y="6969"/>
                    <a:pt x="406" y="6969"/>
                    <a:pt x="420" y="6983"/>
                  </a:cubicBezTo>
                  <a:lnTo>
                    <a:pt x="447" y="6996"/>
                  </a:lnTo>
                  <a:cubicBezTo>
                    <a:pt x="1164" y="7159"/>
                    <a:pt x="1908" y="7240"/>
                    <a:pt x="2652" y="7240"/>
                  </a:cubicBezTo>
                  <a:lnTo>
                    <a:pt x="2828" y="7240"/>
                  </a:lnTo>
                  <a:cubicBezTo>
                    <a:pt x="3654" y="7213"/>
                    <a:pt x="4479" y="7105"/>
                    <a:pt x="5291" y="6902"/>
                  </a:cubicBezTo>
                  <a:cubicBezTo>
                    <a:pt x="6103" y="6699"/>
                    <a:pt x="6874" y="6387"/>
                    <a:pt x="7605" y="5995"/>
                  </a:cubicBezTo>
                  <a:cubicBezTo>
                    <a:pt x="7957" y="5792"/>
                    <a:pt x="8295" y="5576"/>
                    <a:pt x="8620" y="5332"/>
                  </a:cubicBezTo>
                  <a:cubicBezTo>
                    <a:pt x="8958" y="5061"/>
                    <a:pt x="9269" y="4777"/>
                    <a:pt x="9540" y="4452"/>
                  </a:cubicBezTo>
                  <a:cubicBezTo>
                    <a:pt x="9580" y="4398"/>
                    <a:pt x="9621" y="4358"/>
                    <a:pt x="9661" y="4304"/>
                  </a:cubicBezTo>
                  <a:lnTo>
                    <a:pt x="9716" y="4236"/>
                  </a:lnTo>
                  <a:cubicBezTo>
                    <a:pt x="9716" y="4114"/>
                    <a:pt x="9702" y="3979"/>
                    <a:pt x="9688" y="3857"/>
                  </a:cubicBezTo>
                  <a:cubicBezTo>
                    <a:pt x="9634" y="3546"/>
                    <a:pt x="9553" y="3235"/>
                    <a:pt x="9431" y="2937"/>
                  </a:cubicBezTo>
                  <a:cubicBezTo>
                    <a:pt x="9310" y="2599"/>
                    <a:pt x="9134" y="2274"/>
                    <a:pt x="8931" y="1963"/>
                  </a:cubicBezTo>
                  <a:cubicBezTo>
                    <a:pt x="8538" y="1381"/>
                    <a:pt x="7997" y="907"/>
                    <a:pt x="7375" y="569"/>
                  </a:cubicBezTo>
                  <a:cubicBezTo>
                    <a:pt x="7063" y="393"/>
                    <a:pt x="6725" y="258"/>
                    <a:pt x="6373" y="177"/>
                  </a:cubicBezTo>
                  <a:cubicBezTo>
                    <a:pt x="6022" y="68"/>
                    <a:pt x="5643" y="14"/>
                    <a:pt x="5264" y="1"/>
                  </a:cubicBezTo>
                  <a:close/>
                </a:path>
              </a:pathLst>
            </a:custGeom>
            <a:solidFill>
              <a:srgbClr val="E21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247" y="6803"/>
              <a:ext cx="99" cy="74"/>
            </a:xfrm>
            <a:custGeom>
              <a:avLst/>
              <a:gdLst/>
              <a:ahLst/>
              <a:cxnLst/>
              <a:rect l="l" t="t" r="r" b="b"/>
              <a:pathLst>
                <a:path w="1002" h="745" extrusionOk="0">
                  <a:moveTo>
                    <a:pt x="407" y="1"/>
                  </a:moveTo>
                  <a:cubicBezTo>
                    <a:pt x="380" y="1"/>
                    <a:pt x="353" y="14"/>
                    <a:pt x="325" y="14"/>
                  </a:cubicBezTo>
                  <a:lnTo>
                    <a:pt x="271" y="28"/>
                  </a:lnTo>
                  <a:lnTo>
                    <a:pt x="231" y="41"/>
                  </a:lnTo>
                  <a:lnTo>
                    <a:pt x="177" y="68"/>
                  </a:lnTo>
                  <a:lnTo>
                    <a:pt x="163" y="82"/>
                  </a:lnTo>
                  <a:lnTo>
                    <a:pt x="122" y="109"/>
                  </a:lnTo>
                  <a:lnTo>
                    <a:pt x="95" y="122"/>
                  </a:lnTo>
                  <a:lnTo>
                    <a:pt x="82" y="149"/>
                  </a:lnTo>
                  <a:lnTo>
                    <a:pt x="68" y="163"/>
                  </a:lnTo>
                  <a:lnTo>
                    <a:pt x="41" y="190"/>
                  </a:lnTo>
                  <a:cubicBezTo>
                    <a:pt x="28" y="204"/>
                    <a:pt x="28" y="204"/>
                    <a:pt x="14" y="231"/>
                  </a:cubicBezTo>
                  <a:cubicBezTo>
                    <a:pt x="14" y="244"/>
                    <a:pt x="1" y="244"/>
                    <a:pt x="1" y="258"/>
                  </a:cubicBezTo>
                  <a:cubicBezTo>
                    <a:pt x="1" y="258"/>
                    <a:pt x="1" y="258"/>
                    <a:pt x="1" y="271"/>
                  </a:cubicBezTo>
                  <a:lnTo>
                    <a:pt x="1" y="285"/>
                  </a:lnTo>
                  <a:lnTo>
                    <a:pt x="1" y="298"/>
                  </a:lnTo>
                  <a:cubicBezTo>
                    <a:pt x="1" y="298"/>
                    <a:pt x="1" y="312"/>
                    <a:pt x="1" y="312"/>
                  </a:cubicBezTo>
                  <a:cubicBezTo>
                    <a:pt x="1" y="325"/>
                    <a:pt x="1" y="339"/>
                    <a:pt x="1" y="352"/>
                  </a:cubicBezTo>
                  <a:lnTo>
                    <a:pt x="1" y="366"/>
                  </a:lnTo>
                  <a:cubicBezTo>
                    <a:pt x="1" y="379"/>
                    <a:pt x="1" y="379"/>
                    <a:pt x="1" y="379"/>
                  </a:cubicBezTo>
                  <a:cubicBezTo>
                    <a:pt x="1" y="393"/>
                    <a:pt x="14" y="420"/>
                    <a:pt x="14" y="434"/>
                  </a:cubicBezTo>
                  <a:lnTo>
                    <a:pt x="28" y="461"/>
                  </a:lnTo>
                  <a:lnTo>
                    <a:pt x="41" y="488"/>
                  </a:lnTo>
                  <a:lnTo>
                    <a:pt x="55" y="501"/>
                  </a:lnTo>
                  <a:lnTo>
                    <a:pt x="82" y="528"/>
                  </a:lnTo>
                  <a:cubicBezTo>
                    <a:pt x="95" y="542"/>
                    <a:pt x="109" y="555"/>
                    <a:pt x="122" y="569"/>
                  </a:cubicBezTo>
                  <a:cubicBezTo>
                    <a:pt x="136" y="582"/>
                    <a:pt x="163" y="596"/>
                    <a:pt x="177" y="610"/>
                  </a:cubicBezTo>
                  <a:lnTo>
                    <a:pt x="217" y="637"/>
                  </a:lnTo>
                  <a:cubicBezTo>
                    <a:pt x="258" y="650"/>
                    <a:pt x="285" y="650"/>
                    <a:pt x="325" y="664"/>
                  </a:cubicBezTo>
                  <a:lnTo>
                    <a:pt x="380" y="677"/>
                  </a:lnTo>
                  <a:cubicBezTo>
                    <a:pt x="420" y="677"/>
                    <a:pt x="447" y="691"/>
                    <a:pt x="488" y="691"/>
                  </a:cubicBezTo>
                  <a:lnTo>
                    <a:pt x="447" y="745"/>
                  </a:lnTo>
                  <a:lnTo>
                    <a:pt x="542" y="745"/>
                  </a:lnTo>
                  <a:cubicBezTo>
                    <a:pt x="569" y="745"/>
                    <a:pt x="610" y="731"/>
                    <a:pt x="650" y="731"/>
                  </a:cubicBezTo>
                  <a:lnTo>
                    <a:pt x="731" y="691"/>
                  </a:lnTo>
                  <a:lnTo>
                    <a:pt x="718" y="691"/>
                  </a:lnTo>
                  <a:cubicBezTo>
                    <a:pt x="745" y="691"/>
                    <a:pt x="772" y="677"/>
                    <a:pt x="786" y="664"/>
                  </a:cubicBezTo>
                  <a:lnTo>
                    <a:pt x="853" y="623"/>
                  </a:lnTo>
                  <a:cubicBezTo>
                    <a:pt x="867" y="610"/>
                    <a:pt x="894" y="596"/>
                    <a:pt x="907" y="569"/>
                  </a:cubicBezTo>
                  <a:lnTo>
                    <a:pt x="934" y="542"/>
                  </a:lnTo>
                  <a:cubicBezTo>
                    <a:pt x="948" y="528"/>
                    <a:pt x="948" y="515"/>
                    <a:pt x="961" y="515"/>
                  </a:cubicBezTo>
                  <a:cubicBezTo>
                    <a:pt x="961" y="488"/>
                    <a:pt x="975" y="474"/>
                    <a:pt x="988" y="461"/>
                  </a:cubicBezTo>
                  <a:cubicBezTo>
                    <a:pt x="988" y="447"/>
                    <a:pt x="1002" y="420"/>
                    <a:pt x="1002" y="407"/>
                  </a:cubicBezTo>
                  <a:lnTo>
                    <a:pt x="1002" y="393"/>
                  </a:lnTo>
                  <a:cubicBezTo>
                    <a:pt x="1002" y="366"/>
                    <a:pt x="1002" y="352"/>
                    <a:pt x="1002" y="339"/>
                  </a:cubicBezTo>
                  <a:cubicBezTo>
                    <a:pt x="1002" y="330"/>
                    <a:pt x="1002" y="321"/>
                    <a:pt x="1002" y="312"/>
                  </a:cubicBezTo>
                  <a:cubicBezTo>
                    <a:pt x="1002" y="298"/>
                    <a:pt x="988" y="271"/>
                    <a:pt x="988" y="258"/>
                  </a:cubicBezTo>
                  <a:lnTo>
                    <a:pt x="988" y="244"/>
                  </a:lnTo>
                  <a:cubicBezTo>
                    <a:pt x="988" y="231"/>
                    <a:pt x="975" y="217"/>
                    <a:pt x="961" y="204"/>
                  </a:cubicBezTo>
                  <a:lnTo>
                    <a:pt x="934" y="163"/>
                  </a:lnTo>
                  <a:lnTo>
                    <a:pt x="934" y="177"/>
                  </a:lnTo>
                  <a:cubicBezTo>
                    <a:pt x="934" y="163"/>
                    <a:pt x="921" y="149"/>
                    <a:pt x="907" y="136"/>
                  </a:cubicBezTo>
                  <a:cubicBezTo>
                    <a:pt x="894" y="122"/>
                    <a:pt x="880" y="109"/>
                    <a:pt x="880" y="109"/>
                  </a:cubicBezTo>
                  <a:lnTo>
                    <a:pt x="813" y="68"/>
                  </a:lnTo>
                  <a:lnTo>
                    <a:pt x="758" y="41"/>
                  </a:lnTo>
                  <a:cubicBezTo>
                    <a:pt x="731" y="28"/>
                    <a:pt x="704" y="14"/>
                    <a:pt x="677" y="14"/>
                  </a:cubicBezTo>
                  <a:lnTo>
                    <a:pt x="610" y="1"/>
                  </a:ln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-61" y="6916"/>
              <a:ext cx="168" cy="216"/>
            </a:xfrm>
            <a:custGeom>
              <a:avLst/>
              <a:gdLst/>
              <a:ahLst/>
              <a:cxnLst/>
              <a:rect l="l" t="t" r="r" b="b"/>
              <a:pathLst>
                <a:path w="1705" h="2193" extrusionOk="0">
                  <a:moveTo>
                    <a:pt x="1015" y="1"/>
                  </a:moveTo>
                  <a:cubicBezTo>
                    <a:pt x="988" y="1"/>
                    <a:pt x="961" y="14"/>
                    <a:pt x="934" y="14"/>
                  </a:cubicBezTo>
                  <a:lnTo>
                    <a:pt x="920" y="14"/>
                  </a:lnTo>
                  <a:lnTo>
                    <a:pt x="798" y="55"/>
                  </a:lnTo>
                  <a:lnTo>
                    <a:pt x="758" y="68"/>
                  </a:lnTo>
                  <a:lnTo>
                    <a:pt x="731" y="68"/>
                  </a:lnTo>
                  <a:lnTo>
                    <a:pt x="690" y="95"/>
                  </a:lnTo>
                  <a:cubicBezTo>
                    <a:pt x="663" y="95"/>
                    <a:pt x="650" y="109"/>
                    <a:pt x="636" y="123"/>
                  </a:cubicBezTo>
                  <a:cubicBezTo>
                    <a:pt x="622" y="136"/>
                    <a:pt x="609" y="136"/>
                    <a:pt x="595" y="150"/>
                  </a:cubicBezTo>
                  <a:lnTo>
                    <a:pt x="541" y="190"/>
                  </a:lnTo>
                  <a:lnTo>
                    <a:pt x="528" y="190"/>
                  </a:lnTo>
                  <a:lnTo>
                    <a:pt x="514" y="204"/>
                  </a:lnTo>
                  <a:lnTo>
                    <a:pt x="514" y="217"/>
                  </a:lnTo>
                  <a:lnTo>
                    <a:pt x="501" y="231"/>
                  </a:lnTo>
                  <a:lnTo>
                    <a:pt x="474" y="244"/>
                  </a:lnTo>
                  <a:cubicBezTo>
                    <a:pt x="447" y="285"/>
                    <a:pt x="406" y="312"/>
                    <a:pt x="365" y="353"/>
                  </a:cubicBezTo>
                  <a:cubicBezTo>
                    <a:pt x="325" y="407"/>
                    <a:pt x="284" y="461"/>
                    <a:pt x="257" y="528"/>
                  </a:cubicBezTo>
                  <a:cubicBezTo>
                    <a:pt x="217" y="583"/>
                    <a:pt x="176" y="650"/>
                    <a:pt x="149" y="704"/>
                  </a:cubicBezTo>
                  <a:cubicBezTo>
                    <a:pt x="122" y="772"/>
                    <a:pt x="95" y="840"/>
                    <a:pt x="68" y="907"/>
                  </a:cubicBezTo>
                  <a:cubicBezTo>
                    <a:pt x="54" y="961"/>
                    <a:pt x="41" y="1029"/>
                    <a:pt x="27" y="1097"/>
                  </a:cubicBezTo>
                  <a:cubicBezTo>
                    <a:pt x="14" y="1164"/>
                    <a:pt x="0" y="1232"/>
                    <a:pt x="0" y="1300"/>
                  </a:cubicBezTo>
                  <a:cubicBezTo>
                    <a:pt x="0" y="1354"/>
                    <a:pt x="0" y="1422"/>
                    <a:pt x="0" y="1476"/>
                  </a:cubicBezTo>
                  <a:cubicBezTo>
                    <a:pt x="14" y="1516"/>
                    <a:pt x="14" y="1557"/>
                    <a:pt x="27" y="1611"/>
                  </a:cubicBezTo>
                  <a:cubicBezTo>
                    <a:pt x="41" y="1652"/>
                    <a:pt x="54" y="1692"/>
                    <a:pt x="68" y="1719"/>
                  </a:cubicBezTo>
                  <a:cubicBezTo>
                    <a:pt x="81" y="1760"/>
                    <a:pt x="95" y="1800"/>
                    <a:pt x="108" y="1827"/>
                  </a:cubicBezTo>
                  <a:cubicBezTo>
                    <a:pt x="122" y="1868"/>
                    <a:pt x="149" y="1895"/>
                    <a:pt x="162" y="1922"/>
                  </a:cubicBezTo>
                  <a:cubicBezTo>
                    <a:pt x="176" y="1936"/>
                    <a:pt x="189" y="1963"/>
                    <a:pt x="203" y="1976"/>
                  </a:cubicBezTo>
                  <a:lnTo>
                    <a:pt x="271" y="2030"/>
                  </a:lnTo>
                  <a:cubicBezTo>
                    <a:pt x="284" y="2044"/>
                    <a:pt x="298" y="2057"/>
                    <a:pt x="325" y="2071"/>
                  </a:cubicBezTo>
                  <a:lnTo>
                    <a:pt x="392" y="2112"/>
                  </a:lnTo>
                  <a:cubicBezTo>
                    <a:pt x="419" y="2125"/>
                    <a:pt x="433" y="2139"/>
                    <a:pt x="460" y="2139"/>
                  </a:cubicBezTo>
                  <a:cubicBezTo>
                    <a:pt x="487" y="2152"/>
                    <a:pt x="514" y="2152"/>
                    <a:pt x="541" y="2166"/>
                  </a:cubicBezTo>
                  <a:lnTo>
                    <a:pt x="717" y="2166"/>
                  </a:lnTo>
                  <a:lnTo>
                    <a:pt x="704" y="2193"/>
                  </a:lnTo>
                  <a:cubicBezTo>
                    <a:pt x="731" y="2193"/>
                    <a:pt x="758" y="2179"/>
                    <a:pt x="785" y="2179"/>
                  </a:cubicBezTo>
                  <a:lnTo>
                    <a:pt x="866" y="2152"/>
                  </a:lnTo>
                  <a:cubicBezTo>
                    <a:pt x="907" y="2139"/>
                    <a:pt x="961" y="2112"/>
                    <a:pt x="1001" y="2085"/>
                  </a:cubicBezTo>
                  <a:cubicBezTo>
                    <a:pt x="1028" y="2071"/>
                    <a:pt x="1069" y="2044"/>
                    <a:pt x="1096" y="2030"/>
                  </a:cubicBezTo>
                  <a:cubicBezTo>
                    <a:pt x="1150" y="1990"/>
                    <a:pt x="1191" y="1949"/>
                    <a:pt x="1245" y="1909"/>
                  </a:cubicBezTo>
                  <a:cubicBezTo>
                    <a:pt x="1285" y="1882"/>
                    <a:pt x="1313" y="1841"/>
                    <a:pt x="1353" y="1800"/>
                  </a:cubicBezTo>
                  <a:cubicBezTo>
                    <a:pt x="1394" y="1746"/>
                    <a:pt x="1434" y="1692"/>
                    <a:pt x="1475" y="1624"/>
                  </a:cubicBezTo>
                  <a:cubicBezTo>
                    <a:pt x="1502" y="1570"/>
                    <a:pt x="1543" y="1503"/>
                    <a:pt x="1570" y="1435"/>
                  </a:cubicBezTo>
                  <a:cubicBezTo>
                    <a:pt x="1597" y="1367"/>
                    <a:pt x="1624" y="1300"/>
                    <a:pt x="1651" y="1232"/>
                  </a:cubicBezTo>
                  <a:cubicBezTo>
                    <a:pt x="1664" y="1178"/>
                    <a:pt x="1678" y="1110"/>
                    <a:pt x="1691" y="1056"/>
                  </a:cubicBezTo>
                  <a:cubicBezTo>
                    <a:pt x="1705" y="989"/>
                    <a:pt x="1705" y="921"/>
                    <a:pt x="1705" y="853"/>
                  </a:cubicBezTo>
                  <a:cubicBezTo>
                    <a:pt x="1705" y="799"/>
                    <a:pt x="1705" y="745"/>
                    <a:pt x="1705" y="691"/>
                  </a:cubicBezTo>
                  <a:cubicBezTo>
                    <a:pt x="1705" y="650"/>
                    <a:pt x="1691" y="610"/>
                    <a:pt x="1691" y="569"/>
                  </a:cubicBezTo>
                  <a:cubicBezTo>
                    <a:pt x="1678" y="515"/>
                    <a:pt x="1664" y="474"/>
                    <a:pt x="1651" y="434"/>
                  </a:cubicBezTo>
                  <a:cubicBezTo>
                    <a:pt x="1637" y="407"/>
                    <a:pt x="1624" y="366"/>
                    <a:pt x="1597" y="339"/>
                  </a:cubicBezTo>
                  <a:cubicBezTo>
                    <a:pt x="1583" y="312"/>
                    <a:pt x="1570" y="285"/>
                    <a:pt x="1556" y="258"/>
                  </a:cubicBezTo>
                  <a:cubicBezTo>
                    <a:pt x="1529" y="231"/>
                    <a:pt x="1516" y="204"/>
                    <a:pt x="1488" y="190"/>
                  </a:cubicBezTo>
                  <a:cubicBezTo>
                    <a:pt x="1475" y="163"/>
                    <a:pt x="1461" y="150"/>
                    <a:pt x="1448" y="136"/>
                  </a:cubicBezTo>
                  <a:cubicBezTo>
                    <a:pt x="1421" y="123"/>
                    <a:pt x="1407" y="109"/>
                    <a:pt x="1380" y="95"/>
                  </a:cubicBezTo>
                  <a:lnTo>
                    <a:pt x="1313" y="55"/>
                  </a:lnTo>
                  <a:cubicBezTo>
                    <a:pt x="1299" y="41"/>
                    <a:pt x="1272" y="28"/>
                    <a:pt x="1245" y="28"/>
                  </a:cubicBezTo>
                  <a:cubicBezTo>
                    <a:pt x="1231" y="14"/>
                    <a:pt x="1204" y="14"/>
                    <a:pt x="1177" y="1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-72" y="6587"/>
              <a:ext cx="207" cy="216"/>
            </a:xfrm>
            <a:custGeom>
              <a:avLst/>
              <a:gdLst/>
              <a:ahLst/>
              <a:cxnLst/>
              <a:rect l="l" t="t" r="r" b="b"/>
              <a:pathLst>
                <a:path w="2099" h="2193" extrusionOk="0">
                  <a:moveTo>
                    <a:pt x="1435" y="1"/>
                  </a:moveTo>
                  <a:cubicBezTo>
                    <a:pt x="1259" y="95"/>
                    <a:pt x="1097" y="204"/>
                    <a:pt x="934" y="312"/>
                  </a:cubicBezTo>
                  <a:cubicBezTo>
                    <a:pt x="664" y="515"/>
                    <a:pt x="407" y="758"/>
                    <a:pt x="190" y="1015"/>
                  </a:cubicBezTo>
                  <a:cubicBezTo>
                    <a:pt x="136" y="1083"/>
                    <a:pt x="68" y="1151"/>
                    <a:pt x="14" y="1218"/>
                  </a:cubicBezTo>
                  <a:cubicBezTo>
                    <a:pt x="1" y="1273"/>
                    <a:pt x="1" y="1340"/>
                    <a:pt x="1" y="1394"/>
                  </a:cubicBezTo>
                  <a:cubicBezTo>
                    <a:pt x="1" y="1475"/>
                    <a:pt x="14" y="1543"/>
                    <a:pt x="41" y="1611"/>
                  </a:cubicBezTo>
                  <a:cubicBezTo>
                    <a:pt x="55" y="1665"/>
                    <a:pt x="82" y="1733"/>
                    <a:pt x="109" y="1787"/>
                  </a:cubicBezTo>
                  <a:cubicBezTo>
                    <a:pt x="150" y="1841"/>
                    <a:pt x="204" y="1908"/>
                    <a:pt x="258" y="1949"/>
                  </a:cubicBezTo>
                  <a:cubicBezTo>
                    <a:pt x="312" y="2003"/>
                    <a:pt x="380" y="2057"/>
                    <a:pt x="447" y="2098"/>
                  </a:cubicBezTo>
                  <a:cubicBezTo>
                    <a:pt x="501" y="2125"/>
                    <a:pt x="569" y="2152"/>
                    <a:pt x="637" y="2166"/>
                  </a:cubicBezTo>
                  <a:lnTo>
                    <a:pt x="650" y="2166"/>
                  </a:lnTo>
                  <a:cubicBezTo>
                    <a:pt x="718" y="2179"/>
                    <a:pt x="786" y="2193"/>
                    <a:pt x="867" y="2193"/>
                  </a:cubicBezTo>
                  <a:cubicBezTo>
                    <a:pt x="907" y="2193"/>
                    <a:pt x="948" y="2179"/>
                    <a:pt x="989" y="2179"/>
                  </a:cubicBezTo>
                  <a:lnTo>
                    <a:pt x="989" y="2193"/>
                  </a:lnTo>
                  <a:cubicBezTo>
                    <a:pt x="1029" y="2179"/>
                    <a:pt x="1070" y="2166"/>
                    <a:pt x="1110" y="2166"/>
                  </a:cubicBezTo>
                  <a:cubicBezTo>
                    <a:pt x="1192" y="2138"/>
                    <a:pt x="1286" y="2098"/>
                    <a:pt x="1354" y="2057"/>
                  </a:cubicBezTo>
                  <a:cubicBezTo>
                    <a:pt x="1435" y="1990"/>
                    <a:pt x="1530" y="1922"/>
                    <a:pt x="1597" y="1841"/>
                  </a:cubicBezTo>
                  <a:cubicBezTo>
                    <a:pt x="1719" y="1719"/>
                    <a:pt x="1814" y="1584"/>
                    <a:pt x="1895" y="1435"/>
                  </a:cubicBezTo>
                  <a:cubicBezTo>
                    <a:pt x="1976" y="1300"/>
                    <a:pt x="2030" y="1137"/>
                    <a:pt x="2071" y="988"/>
                  </a:cubicBezTo>
                  <a:cubicBezTo>
                    <a:pt x="2084" y="883"/>
                    <a:pt x="2097" y="777"/>
                    <a:pt x="2098" y="672"/>
                  </a:cubicBezTo>
                  <a:lnTo>
                    <a:pt x="2098" y="672"/>
                  </a:lnTo>
                  <a:cubicBezTo>
                    <a:pt x="2098" y="674"/>
                    <a:pt x="2098" y="675"/>
                    <a:pt x="2098" y="677"/>
                  </a:cubicBezTo>
                  <a:lnTo>
                    <a:pt x="2098" y="664"/>
                  </a:lnTo>
                  <a:cubicBezTo>
                    <a:pt x="2098" y="666"/>
                    <a:pt x="2098" y="669"/>
                    <a:pt x="2098" y="672"/>
                  </a:cubicBezTo>
                  <a:lnTo>
                    <a:pt x="2098" y="672"/>
                  </a:lnTo>
                  <a:cubicBezTo>
                    <a:pt x="2097" y="606"/>
                    <a:pt x="2084" y="540"/>
                    <a:pt x="2071" y="474"/>
                  </a:cubicBezTo>
                  <a:cubicBezTo>
                    <a:pt x="2044" y="420"/>
                    <a:pt x="2030" y="366"/>
                    <a:pt x="2003" y="325"/>
                  </a:cubicBezTo>
                  <a:cubicBezTo>
                    <a:pt x="1990" y="298"/>
                    <a:pt x="1976" y="285"/>
                    <a:pt x="1949" y="258"/>
                  </a:cubicBezTo>
                  <a:cubicBezTo>
                    <a:pt x="1936" y="231"/>
                    <a:pt x="1922" y="217"/>
                    <a:pt x="1895" y="190"/>
                  </a:cubicBezTo>
                  <a:cubicBezTo>
                    <a:pt x="1868" y="163"/>
                    <a:pt x="1841" y="149"/>
                    <a:pt x="1827" y="136"/>
                  </a:cubicBezTo>
                  <a:lnTo>
                    <a:pt x="1746" y="82"/>
                  </a:lnTo>
                  <a:cubicBezTo>
                    <a:pt x="1719" y="68"/>
                    <a:pt x="1679" y="55"/>
                    <a:pt x="1652" y="41"/>
                  </a:cubicBezTo>
                  <a:lnTo>
                    <a:pt x="1584" y="28"/>
                  </a:lnTo>
                  <a:cubicBezTo>
                    <a:pt x="1557" y="28"/>
                    <a:pt x="1516" y="14"/>
                    <a:pt x="1489" y="1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7"/>
            <p:cNvSpPr/>
            <p:nvPr/>
          </p:nvSpPr>
          <p:spPr>
            <a:xfrm>
              <a:off x="201" y="6958"/>
              <a:ext cx="414" cy="278"/>
            </a:xfrm>
            <a:custGeom>
              <a:avLst/>
              <a:gdLst/>
              <a:ahLst/>
              <a:cxnLst/>
              <a:rect l="l" t="t" r="r" b="b"/>
              <a:pathLst>
                <a:path w="4195" h="2815" extrusionOk="0">
                  <a:moveTo>
                    <a:pt x="2138" y="0"/>
                  </a:moveTo>
                  <a:cubicBezTo>
                    <a:pt x="2030" y="14"/>
                    <a:pt x="1922" y="27"/>
                    <a:pt x="1800" y="41"/>
                  </a:cubicBezTo>
                  <a:cubicBezTo>
                    <a:pt x="1705" y="54"/>
                    <a:pt x="1597" y="81"/>
                    <a:pt x="1502" y="108"/>
                  </a:cubicBezTo>
                  <a:cubicBezTo>
                    <a:pt x="1407" y="149"/>
                    <a:pt x="1313" y="176"/>
                    <a:pt x="1218" y="217"/>
                  </a:cubicBezTo>
                  <a:cubicBezTo>
                    <a:pt x="1123" y="257"/>
                    <a:pt x="1042" y="311"/>
                    <a:pt x="947" y="352"/>
                  </a:cubicBezTo>
                  <a:lnTo>
                    <a:pt x="961" y="352"/>
                  </a:lnTo>
                  <a:cubicBezTo>
                    <a:pt x="880" y="406"/>
                    <a:pt x="798" y="460"/>
                    <a:pt x="731" y="528"/>
                  </a:cubicBezTo>
                  <a:cubicBezTo>
                    <a:pt x="663" y="582"/>
                    <a:pt x="595" y="636"/>
                    <a:pt x="528" y="704"/>
                  </a:cubicBezTo>
                  <a:lnTo>
                    <a:pt x="528" y="690"/>
                  </a:lnTo>
                  <a:cubicBezTo>
                    <a:pt x="433" y="799"/>
                    <a:pt x="352" y="907"/>
                    <a:pt x="284" y="1029"/>
                  </a:cubicBezTo>
                  <a:cubicBezTo>
                    <a:pt x="190" y="1218"/>
                    <a:pt x="122" y="1407"/>
                    <a:pt x="81" y="1597"/>
                  </a:cubicBezTo>
                  <a:lnTo>
                    <a:pt x="81" y="1610"/>
                  </a:lnTo>
                  <a:cubicBezTo>
                    <a:pt x="27" y="1813"/>
                    <a:pt x="0" y="2043"/>
                    <a:pt x="0" y="2260"/>
                  </a:cubicBezTo>
                  <a:cubicBezTo>
                    <a:pt x="14" y="2382"/>
                    <a:pt x="27" y="2517"/>
                    <a:pt x="68" y="2639"/>
                  </a:cubicBezTo>
                  <a:cubicBezTo>
                    <a:pt x="81" y="2693"/>
                    <a:pt x="108" y="2761"/>
                    <a:pt x="135" y="2815"/>
                  </a:cubicBezTo>
                  <a:cubicBezTo>
                    <a:pt x="568" y="2761"/>
                    <a:pt x="988" y="2679"/>
                    <a:pt x="1407" y="2571"/>
                  </a:cubicBezTo>
                  <a:lnTo>
                    <a:pt x="1421" y="2558"/>
                  </a:lnTo>
                  <a:cubicBezTo>
                    <a:pt x="2233" y="2355"/>
                    <a:pt x="3004" y="2057"/>
                    <a:pt x="3735" y="1651"/>
                  </a:cubicBezTo>
                  <a:cubicBezTo>
                    <a:pt x="3897" y="1570"/>
                    <a:pt x="4046" y="1475"/>
                    <a:pt x="4195" y="1367"/>
                  </a:cubicBezTo>
                  <a:cubicBezTo>
                    <a:pt x="4195" y="1340"/>
                    <a:pt x="4181" y="1313"/>
                    <a:pt x="4168" y="1286"/>
                  </a:cubicBezTo>
                  <a:cubicBezTo>
                    <a:pt x="4127" y="1218"/>
                    <a:pt x="4100" y="1164"/>
                    <a:pt x="4059" y="1110"/>
                  </a:cubicBezTo>
                  <a:cubicBezTo>
                    <a:pt x="4005" y="1015"/>
                    <a:pt x="3938" y="920"/>
                    <a:pt x="3870" y="839"/>
                  </a:cubicBezTo>
                  <a:cubicBezTo>
                    <a:pt x="3802" y="758"/>
                    <a:pt x="3735" y="677"/>
                    <a:pt x="3667" y="609"/>
                  </a:cubicBezTo>
                  <a:cubicBezTo>
                    <a:pt x="3518" y="460"/>
                    <a:pt x="3342" y="339"/>
                    <a:pt x="3166" y="230"/>
                  </a:cubicBezTo>
                  <a:cubicBezTo>
                    <a:pt x="3085" y="190"/>
                    <a:pt x="3004" y="163"/>
                    <a:pt x="2923" y="122"/>
                  </a:cubicBezTo>
                  <a:cubicBezTo>
                    <a:pt x="2855" y="95"/>
                    <a:pt x="2788" y="81"/>
                    <a:pt x="2706" y="54"/>
                  </a:cubicBezTo>
                  <a:lnTo>
                    <a:pt x="2693" y="54"/>
                  </a:lnTo>
                  <a:cubicBezTo>
                    <a:pt x="2612" y="41"/>
                    <a:pt x="2517" y="27"/>
                    <a:pt x="2422" y="14"/>
                  </a:cubicBezTo>
                  <a:cubicBezTo>
                    <a:pt x="2327" y="0"/>
                    <a:pt x="2233" y="0"/>
                    <a:pt x="2138" y="0"/>
                  </a:cubicBezTo>
                  <a:close/>
                </a:path>
              </a:pathLst>
            </a:custGeom>
            <a:solidFill>
              <a:srgbClr val="FF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7"/>
            <p:cNvSpPr/>
            <p:nvPr/>
          </p:nvSpPr>
          <p:spPr>
            <a:xfrm>
              <a:off x="-183" y="6549"/>
              <a:ext cx="722" cy="695"/>
            </a:xfrm>
            <a:custGeom>
              <a:avLst/>
              <a:gdLst/>
              <a:ahLst/>
              <a:cxnLst/>
              <a:rect l="l" t="t" r="r" b="b"/>
              <a:pathLst>
                <a:path w="7321" h="7039" extrusionOk="0">
                  <a:moveTo>
                    <a:pt x="3573" y="1"/>
                  </a:moveTo>
                  <a:cubicBezTo>
                    <a:pt x="3370" y="55"/>
                    <a:pt x="3180" y="109"/>
                    <a:pt x="2978" y="190"/>
                  </a:cubicBezTo>
                  <a:cubicBezTo>
                    <a:pt x="2653" y="339"/>
                    <a:pt x="2342" y="501"/>
                    <a:pt x="2057" y="718"/>
                  </a:cubicBezTo>
                  <a:cubicBezTo>
                    <a:pt x="1773" y="921"/>
                    <a:pt x="1530" y="1151"/>
                    <a:pt x="1300" y="1408"/>
                  </a:cubicBezTo>
                  <a:cubicBezTo>
                    <a:pt x="867" y="1936"/>
                    <a:pt x="528" y="2531"/>
                    <a:pt x="339" y="3194"/>
                  </a:cubicBezTo>
                  <a:cubicBezTo>
                    <a:pt x="41" y="4168"/>
                    <a:pt x="1" y="5210"/>
                    <a:pt x="217" y="6225"/>
                  </a:cubicBezTo>
                  <a:cubicBezTo>
                    <a:pt x="258" y="6360"/>
                    <a:pt x="298" y="6496"/>
                    <a:pt x="339" y="6644"/>
                  </a:cubicBezTo>
                  <a:lnTo>
                    <a:pt x="352" y="6699"/>
                  </a:lnTo>
                  <a:lnTo>
                    <a:pt x="380" y="6766"/>
                  </a:lnTo>
                  <a:cubicBezTo>
                    <a:pt x="393" y="6780"/>
                    <a:pt x="407" y="6780"/>
                    <a:pt x="420" y="6780"/>
                  </a:cubicBezTo>
                  <a:cubicBezTo>
                    <a:pt x="434" y="6793"/>
                    <a:pt x="434" y="6793"/>
                    <a:pt x="447" y="6793"/>
                  </a:cubicBezTo>
                  <a:cubicBezTo>
                    <a:pt x="1126" y="6957"/>
                    <a:pt x="1804" y="7038"/>
                    <a:pt x="2494" y="7038"/>
                  </a:cubicBezTo>
                  <a:cubicBezTo>
                    <a:pt x="2547" y="7038"/>
                    <a:pt x="2600" y="7038"/>
                    <a:pt x="2653" y="7037"/>
                  </a:cubicBezTo>
                  <a:lnTo>
                    <a:pt x="2842" y="7037"/>
                  </a:lnTo>
                  <a:cubicBezTo>
                    <a:pt x="3668" y="7023"/>
                    <a:pt x="4493" y="6902"/>
                    <a:pt x="5305" y="6699"/>
                  </a:cubicBezTo>
                  <a:cubicBezTo>
                    <a:pt x="6009" y="6523"/>
                    <a:pt x="6672" y="6266"/>
                    <a:pt x="7321" y="5954"/>
                  </a:cubicBezTo>
                  <a:lnTo>
                    <a:pt x="7321" y="5954"/>
                  </a:lnTo>
                  <a:cubicBezTo>
                    <a:pt x="7213" y="5981"/>
                    <a:pt x="7105" y="6022"/>
                    <a:pt x="6996" y="6049"/>
                  </a:cubicBezTo>
                  <a:cubicBezTo>
                    <a:pt x="6658" y="6144"/>
                    <a:pt x="6320" y="6211"/>
                    <a:pt x="5968" y="6266"/>
                  </a:cubicBezTo>
                  <a:cubicBezTo>
                    <a:pt x="5670" y="6306"/>
                    <a:pt x="5359" y="6320"/>
                    <a:pt x="5061" y="6333"/>
                  </a:cubicBezTo>
                  <a:cubicBezTo>
                    <a:pt x="4940" y="6333"/>
                    <a:pt x="4818" y="6333"/>
                    <a:pt x="4710" y="6320"/>
                  </a:cubicBezTo>
                  <a:cubicBezTo>
                    <a:pt x="4304" y="6293"/>
                    <a:pt x="3898" y="6211"/>
                    <a:pt x="3519" y="6090"/>
                  </a:cubicBezTo>
                  <a:cubicBezTo>
                    <a:pt x="3221" y="5995"/>
                    <a:pt x="2950" y="5846"/>
                    <a:pt x="2707" y="5657"/>
                  </a:cubicBezTo>
                  <a:cubicBezTo>
                    <a:pt x="2599" y="5576"/>
                    <a:pt x="2490" y="5481"/>
                    <a:pt x="2396" y="5386"/>
                  </a:cubicBezTo>
                  <a:cubicBezTo>
                    <a:pt x="2315" y="5291"/>
                    <a:pt x="2220" y="5183"/>
                    <a:pt x="2152" y="5075"/>
                  </a:cubicBezTo>
                  <a:cubicBezTo>
                    <a:pt x="2003" y="4845"/>
                    <a:pt x="1895" y="4601"/>
                    <a:pt x="1827" y="4358"/>
                  </a:cubicBezTo>
                  <a:cubicBezTo>
                    <a:pt x="1760" y="4087"/>
                    <a:pt x="1719" y="3816"/>
                    <a:pt x="1719" y="3546"/>
                  </a:cubicBezTo>
                  <a:cubicBezTo>
                    <a:pt x="1719" y="3275"/>
                    <a:pt x="1746" y="2991"/>
                    <a:pt x="1800" y="2720"/>
                  </a:cubicBezTo>
                  <a:cubicBezTo>
                    <a:pt x="1854" y="2436"/>
                    <a:pt x="1949" y="2152"/>
                    <a:pt x="2057" y="1882"/>
                  </a:cubicBezTo>
                  <a:cubicBezTo>
                    <a:pt x="2166" y="1611"/>
                    <a:pt x="2315" y="1354"/>
                    <a:pt x="2463" y="1110"/>
                  </a:cubicBezTo>
                  <a:cubicBezTo>
                    <a:pt x="2626" y="867"/>
                    <a:pt x="2802" y="650"/>
                    <a:pt x="3018" y="434"/>
                  </a:cubicBezTo>
                  <a:cubicBezTo>
                    <a:pt x="3180" y="271"/>
                    <a:pt x="3370" y="122"/>
                    <a:pt x="3573" y="1"/>
                  </a:cubicBezTo>
                  <a:close/>
                </a:path>
              </a:pathLst>
            </a:custGeom>
            <a:solidFill>
              <a:srgbClr val="A215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37"/>
          <p:cNvGrpSpPr/>
          <p:nvPr/>
        </p:nvGrpSpPr>
        <p:grpSpPr>
          <a:xfrm rot="-784983">
            <a:off x="8502728" y="2778470"/>
            <a:ext cx="719623" cy="1120926"/>
            <a:chOff x="8424000" y="2335625"/>
            <a:chExt cx="981301" cy="1528532"/>
          </a:xfrm>
        </p:grpSpPr>
        <p:sp>
          <p:nvSpPr>
            <p:cNvPr id="1043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37"/>
          <p:cNvGrpSpPr/>
          <p:nvPr/>
        </p:nvGrpSpPr>
        <p:grpSpPr>
          <a:xfrm>
            <a:off x="7956665" y="400831"/>
            <a:ext cx="670499" cy="438524"/>
            <a:chOff x="7555450" y="377766"/>
            <a:chExt cx="670499" cy="438524"/>
          </a:xfrm>
        </p:grpSpPr>
        <p:sp>
          <p:nvSpPr>
            <p:cNvPr id="1052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8" name="Google Shape;1058;p37"/>
          <p:cNvGrpSpPr/>
          <p:nvPr/>
        </p:nvGrpSpPr>
        <p:grpSpPr>
          <a:xfrm>
            <a:off x="267825" y="471268"/>
            <a:ext cx="490228" cy="608811"/>
            <a:chOff x="7376250" y="1989890"/>
            <a:chExt cx="490228" cy="608811"/>
          </a:xfrm>
        </p:grpSpPr>
        <p:sp>
          <p:nvSpPr>
            <p:cNvPr id="1059" name="Google Shape;1059;p37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3"/>
          <p:cNvSpPr/>
          <p:nvPr/>
        </p:nvSpPr>
        <p:spPr>
          <a:xfrm>
            <a:off x="5477510" y="1131570"/>
            <a:ext cx="2929255" cy="5359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n/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 Bức tranh vẽ gì?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73700" y="1779905"/>
            <a:ext cx="3741420" cy="1057910"/>
            <a:chOff x="8620" y="2803"/>
            <a:chExt cx="5892" cy="1666"/>
          </a:xfrm>
        </p:grpSpPr>
        <p:sp>
          <p:nvSpPr>
            <p:cNvPr id="21" name="Google Shape;583;p33"/>
            <p:cNvSpPr/>
            <p:nvPr/>
          </p:nvSpPr>
          <p:spPr>
            <a:xfrm>
              <a:off x="8620" y="2901"/>
              <a:ext cx="5562" cy="1568"/>
            </a:xfrm>
            <a:prstGeom prst="roundRect">
              <a:avLst>
                <a:gd name="adj" fmla="val 613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8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8620" y="2803"/>
              <a:ext cx="5892" cy="163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ln/>
                  <a:solidFill>
                    <a:srgbClr val="000000"/>
                  </a:solidFill>
                  <a:effectLst/>
                  <a:latin typeface="Calibri" panose="020F0502020204030204" charset="0"/>
                  <a:cs typeface="Calibri" panose="020F0502020204030204" charset="0"/>
                  <a:sym typeface="+mn-ea"/>
                </a:rPr>
                <a:t>Cảm xúc của bạn trong tranh như thế nào?</a:t>
              </a:r>
            </a:p>
          </p:txBody>
        </p:sp>
      </p:grpSp>
      <p:sp>
        <p:nvSpPr>
          <p:cNvPr id="6" name="Google Shape;583;p33"/>
          <p:cNvSpPr/>
          <p:nvPr/>
        </p:nvSpPr>
        <p:spPr>
          <a:xfrm>
            <a:off x="5473700" y="3004185"/>
            <a:ext cx="2929255" cy="5359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Vì sao em biết?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599555" y="4234180"/>
            <a:ext cx="1498600" cy="763270"/>
            <a:chOff x="12282" y="-150"/>
            <a:chExt cx="5301" cy="2273"/>
          </a:xfrm>
        </p:grpSpPr>
        <p:grpSp>
          <p:nvGrpSpPr>
            <p:cNvPr id="32" name="Group 31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5" name="Freeform 34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62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71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5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8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3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4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6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4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96" name="Text Box 195"/>
            <p:cNvSpPr txBox="1"/>
            <p:nvPr/>
          </p:nvSpPr>
          <p:spPr>
            <a:xfrm>
              <a:off x="12497" y="153"/>
              <a:ext cx="5021" cy="1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Calibri" panose="020F0502020204030204" charset="0"/>
                  <a:cs typeface="Calibri" panose="020F0502020204030204" charset="0"/>
                </a:rPr>
                <a:t>Biểu cảm</a:t>
              </a:r>
            </a:p>
          </p:txBody>
        </p:sp>
      </p:grpSp>
      <p:pic>
        <p:nvPicPr>
          <p:cNvPr id="7" name="Picture 2" descr="Kính thiên văn nhỏ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0000" l="10000" r="90000">
                        <a14:foregroundMark x1="35556" y1="17889" x2="38778" y2="10222"/>
                        <a14:foregroundMark x1="38778" y1="10222" x2="45778" y2="3111"/>
                        <a14:foregroundMark x1="45778" y1="3111" x2="52111" y2="14778"/>
                        <a14:foregroundMark x1="52111" y1="14778" x2="52111" y2="15556"/>
                        <a14:foregroundMark x1="70667" y1="4444" x2="72111" y2="6000"/>
                        <a14:foregroundMark x1="69778" y1="3667" x2="72111" y2="3778"/>
                        <a14:backgroundMark x1="20556" y1="57889" x2="69333" y2="72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1" r="26898" b="61676"/>
          <a:stretch>
            <a:fillRect/>
          </a:stretch>
        </p:blipFill>
        <p:spPr bwMode="auto">
          <a:xfrm flipH="1">
            <a:off x="7812405" y="4000500"/>
            <a:ext cx="12001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0" animBg="1"/>
      <p:bldP spid="583" grpId="1" animBg="1"/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36"/>
          <p:cNvSpPr txBox="1"/>
          <p:nvPr/>
        </p:nvSpPr>
        <p:spPr>
          <a:xfrm>
            <a:off x="1691640" y="51435"/>
            <a:ext cx="606488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Các nhân vật trong tranh đã làm gì?</a:t>
            </a:r>
          </a:p>
          <a:p>
            <a:pPr>
              <a:lnSpc>
                <a:spcPct val="110000"/>
              </a:lnSpc>
            </a:pPr>
            <a:r>
              <a:rPr lang="en-US" sz="3000" b="1"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charset="0"/>
                <a:cs typeface="Calibri" panose="020F0502020204030204" charset="0"/>
              </a:rPr>
              <a:t>Em sẽ chọn cách ứng xử nào? Vì sao?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7360" y="1275080"/>
            <a:ext cx="4366260" cy="598170"/>
            <a:chOff x="850" y="1788"/>
            <a:chExt cx="6876" cy="942"/>
          </a:xfrm>
        </p:grpSpPr>
        <p:grpSp>
          <p:nvGrpSpPr>
            <p:cNvPr id="43" name="Group 42"/>
            <p:cNvGrpSpPr/>
            <p:nvPr/>
          </p:nvGrpSpPr>
          <p:grpSpPr>
            <a:xfrm>
              <a:off x="850" y="1824"/>
              <a:ext cx="6876" cy="907"/>
              <a:chOff x="850" y="1824"/>
              <a:chExt cx="6876" cy="907"/>
            </a:xfrm>
          </p:grpSpPr>
          <p:sp>
            <p:nvSpPr>
              <p:cNvPr id="44" name="Flowchart: Terminator 43"/>
              <p:cNvSpPr/>
              <p:nvPr/>
            </p:nvSpPr>
            <p:spPr>
              <a:xfrm>
                <a:off x="850" y="1824"/>
                <a:ext cx="3564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Terminator 44"/>
              <p:cNvSpPr/>
              <p:nvPr/>
            </p:nvSpPr>
            <p:spPr>
              <a:xfrm>
                <a:off x="3118" y="1824"/>
                <a:ext cx="3564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Terminator 45"/>
              <p:cNvSpPr/>
              <p:nvPr/>
            </p:nvSpPr>
            <p:spPr>
              <a:xfrm>
                <a:off x="5386" y="1824"/>
                <a:ext cx="2340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 Box 51"/>
            <p:cNvSpPr txBox="1"/>
            <p:nvPr/>
          </p:nvSpPr>
          <p:spPr>
            <a:xfrm>
              <a:off x="1077" y="1788"/>
              <a:ext cx="6366" cy="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a. Khi em tức giận với bạn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8205" y="1939925"/>
            <a:ext cx="2479040" cy="3096260"/>
            <a:chOff x="2852" y="2942"/>
            <a:chExt cx="3904" cy="4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444" t="13945" r="2427" b="31474"/>
            <a:stretch>
              <a:fillRect/>
            </a:stretch>
          </p:blipFill>
          <p:spPr>
            <a:xfrm>
              <a:off x="2852" y="2942"/>
              <a:ext cx="3905" cy="4754"/>
            </a:xfrm>
            <a:prstGeom prst="roundRect">
              <a:avLst>
                <a:gd name="adj" fmla="val 5101"/>
              </a:avLst>
            </a:prstGeom>
          </p:spPr>
        </p:pic>
        <p:sp>
          <p:nvSpPr>
            <p:cNvPr id="11" name="Rounded Rectangle 0"/>
            <p:cNvSpPr/>
            <p:nvPr/>
          </p:nvSpPr>
          <p:spPr>
            <a:xfrm>
              <a:off x="4592" y="7028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4818" y="6948"/>
              <a:ext cx="1885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1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68445" y="1923415"/>
            <a:ext cx="2487930" cy="3103245"/>
            <a:chOff x="7876" y="2916"/>
            <a:chExt cx="3918" cy="48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rcRect l="622" t="13842" r="2916" b="31438"/>
            <a:stretch>
              <a:fillRect/>
            </a:stretch>
          </p:blipFill>
          <p:spPr>
            <a:xfrm>
              <a:off x="7876" y="2916"/>
              <a:ext cx="3918" cy="4816"/>
            </a:xfrm>
            <a:prstGeom prst="roundRect">
              <a:avLst>
                <a:gd name="adj" fmla="val 5533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639" y="6998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9804" y="6933"/>
              <a:ext cx="1990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2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93860" y="1229995"/>
            <a:ext cx="4553585" cy="575945"/>
            <a:chOff x="850" y="1824"/>
            <a:chExt cx="7171" cy="907"/>
          </a:xfrm>
        </p:grpSpPr>
        <p:grpSp>
          <p:nvGrpSpPr>
            <p:cNvPr id="15" name="Group 14"/>
            <p:cNvGrpSpPr/>
            <p:nvPr/>
          </p:nvGrpSpPr>
          <p:grpSpPr>
            <a:xfrm>
              <a:off x="850" y="1824"/>
              <a:ext cx="7171" cy="907"/>
              <a:chOff x="850" y="1824"/>
              <a:chExt cx="7171" cy="907"/>
            </a:xfrm>
          </p:grpSpPr>
          <p:sp>
            <p:nvSpPr>
              <p:cNvPr id="9" name="Flowchart: Terminator 8"/>
              <p:cNvSpPr/>
              <p:nvPr/>
            </p:nvSpPr>
            <p:spPr>
              <a:xfrm>
                <a:off x="850" y="1824"/>
                <a:ext cx="3564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lowchart: Terminator 12"/>
              <p:cNvSpPr/>
              <p:nvPr/>
            </p:nvSpPr>
            <p:spPr>
              <a:xfrm>
                <a:off x="3118" y="1824"/>
                <a:ext cx="3564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lowchart: Terminator 13"/>
              <p:cNvSpPr/>
              <p:nvPr/>
            </p:nvSpPr>
            <p:spPr>
              <a:xfrm>
                <a:off x="5386" y="1824"/>
                <a:ext cx="2635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 Box 9"/>
            <p:cNvSpPr txBox="1"/>
            <p:nvPr/>
          </p:nvSpPr>
          <p:spPr>
            <a:xfrm>
              <a:off x="1190" y="1824"/>
              <a:ext cx="6588" cy="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b. Khi em gặp chuyện buồn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441180" y="1862455"/>
            <a:ext cx="2807335" cy="3245485"/>
            <a:chOff x="2438" y="2820"/>
            <a:chExt cx="4421" cy="51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rcRect l="22" t="22343" r="5195" b="30917"/>
            <a:stretch>
              <a:fillRect/>
            </a:stretch>
          </p:blipFill>
          <p:spPr>
            <a:xfrm>
              <a:off x="2438" y="2820"/>
              <a:ext cx="4397" cy="5019"/>
            </a:xfrm>
            <a:prstGeom prst="roundRect">
              <a:avLst>
                <a:gd name="adj" fmla="val 4734"/>
              </a:avLst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4705" y="7141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9"/>
            <p:cNvSpPr txBox="1"/>
            <p:nvPr/>
          </p:nvSpPr>
          <p:spPr>
            <a:xfrm>
              <a:off x="4931" y="7061"/>
              <a:ext cx="1885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1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91135" y="1863725"/>
            <a:ext cx="2707640" cy="3244215"/>
            <a:chOff x="7871" y="2822"/>
            <a:chExt cx="4264" cy="510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rcRect l="3758" t="22579" r="3015" b="30037"/>
            <a:stretch>
              <a:fillRect/>
            </a:stretch>
          </p:blipFill>
          <p:spPr>
            <a:xfrm>
              <a:off x="7871" y="2822"/>
              <a:ext cx="4264" cy="5018"/>
            </a:xfrm>
            <a:prstGeom prst="roundRect">
              <a:avLst>
                <a:gd name="adj" fmla="val 5781"/>
              </a:avLst>
            </a:prstGeom>
          </p:spPr>
        </p:pic>
        <p:sp>
          <p:nvSpPr>
            <p:cNvPr id="23" name="Rounded Rectangle 22"/>
            <p:cNvSpPr/>
            <p:nvPr/>
          </p:nvSpPr>
          <p:spPr>
            <a:xfrm>
              <a:off x="9980" y="7141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23"/>
            <p:cNvSpPr txBox="1"/>
            <p:nvPr/>
          </p:nvSpPr>
          <p:spPr>
            <a:xfrm>
              <a:off x="10206" y="7061"/>
              <a:ext cx="1860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210" y="3453765"/>
            <a:ext cx="1525893" cy="725170"/>
            <a:chOff x="12282" y="-150"/>
            <a:chExt cx="5398" cy="2273"/>
          </a:xfrm>
        </p:grpSpPr>
        <p:grpSp>
          <p:nvGrpSpPr>
            <p:cNvPr id="32" name="Group 31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5" name="Freeform 34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62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71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5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8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3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4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6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4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96" name="Text Box 195"/>
            <p:cNvSpPr txBox="1"/>
            <p:nvPr/>
          </p:nvSpPr>
          <p:spPr>
            <a:xfrm>
              <a:off x="12659" y="121"/>
              <a:ext cx="5021" cy="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2"/>
                  </a:solidFill>
                  <a:latin typeface="Calibri" panose="020F0502020204030204" charset="0"/>
                  <a:cs typeface="Calibri" panose="020F0502020204030204" charset="0"/>
                </a:rPr>
                <a:t>Nét mặt</a:t>
              </a:r>
            </a:p>
          </p:txBody>
        </p:sp>
      </p:grpSp>
      <p:pic>
        <p:nvPicPr>
          <p:cNvPr id="1026" name="Picture 2" descr="Kính thiên văn nhỏ png |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0000" l="10000" r="90000">
                        <a14:foregroundMark x1="35556" y1="17889" x2="38778" y2="10222"/>
                        <a14:foregroundMark x1="38778" y1="10222" x2="45778" y2="3111"/>
                        <a14:foregroundMark x1="45778" y1="3111" x2="52111" y2="14778"/>
                        <a14:foregroundMark x1="52111" y1="14778" x2="52111" y2="15556"/>
                        <a14:foregroundMark x1="70667" y1="4444" x2="72111" y2="6000"/>
                        <a14:foregroundMark x1="69778" y1="3667" x2="72111" y2="3778"/>
                        <a14:backgroundMark x1="20556" y1="57889" x2="69333" y2="72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1" r="26898" b="61676"/>
          <a:stretch>
            <a:fillRect/>
          </a:stretch>
        </p:blipFill>
        <p:spPr bwMode="auto">
          <a:xfrm flipH="1">
            <a:off x="7812405" y="4000500"/>
            <a:ext cx="12001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7117080" y="4382770"/>
            <a:ext cx="1271489" cy="695325"/>
            <a:chOff x="12282" y="-150"/>
            <a:chExt cx="5399" cy="2273"/>
          </a:xfrm>
        </p:grpSpPr>
        <p:grpSp>
          <p:nvGrpSpPr>
            <p:cNvPr id="48" name="Group 47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56" name="Freeform 5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5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67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68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5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6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0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1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3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5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1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3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5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7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3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5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7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0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6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31" name="Text Box 230"/>
            <p:cNvSpPr txBox="1"/>
            <p:nvPr/>
          </p:nvSpPr>
          <p:spPr>
            <a:xfrm>
              <a:off x="12660" y="75"/>
              <a:ext cx="5021" cy="1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rPr>
                <a:t>Cử chỉ</a:t>
              </a: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523480" y="2705100"/>
            <a:ext cx="1668145" cy="746760"/>
            <a:chOff x="12282" y="-150"/>
            <a:chExt cx="5301" cy="2273"/>
          </a:xfrm>
        </p:grpSpPr>
        <p:grpSp>
          <p:nvGrpSpPr>
            <p:cNvPr id="323" name="Group 322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324" name="Freeform 323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26" name="Freeform 32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33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3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4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5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6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8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9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0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2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3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4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7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8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9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1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2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3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4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5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6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7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8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9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0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1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2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3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4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415" name="Text Box 414"/>
            <p:cNvSpPr txBox="1"/>
            <p:nvPr/>
          </p:nvSpPr>
          <p:spPr>
            <a:xfrm>
              <a:off x="12482" y="29"/>
              <a:ext cx="5021" cy="1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Calibri" panose="020F0502020204030204" charset="0"/>
                  <a:cs typeface="Calibri" panose="020F0502020204030204" charset="0"/>
                </a:rPr>
                <a:t>Hành động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36"/>
          <p:cNvSpPr txBox="1"/>
          <p:nvPr/>
        </p:nvSpPr>
        <p:spPr>
          <a:xfrm>
            <a:off x="1691640" y="51435"/>
            <a:ext cx="606488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>
                <a:latin typeface="Calibri" panose="020F0502020204030204" charset="0"/>
                <a:cs typeface="Calibri" panose="020F0502020204030204" charset="0"/>
              </a:rPr>
              <a:t>Các nhân vật trong tranh đã làm gì?</a:t>
            </a:r>
          </a:p>
          <a:p>
            <a:pPr>
              <a:lnSpc>
                <a:spcPct val="110000"/>
              </a:lnSpc>
            </a:pPr>
            <a:r>
              <a:rPr lang="en-US" sz="3000" b="1">
                <a:latin typeface="Calibri" panose="020F0502020204030204" charset="0"/>
                <a:cs typeface="Calibri" panose="020F0502020204030204" charset="0"/>
              </a:rPr>
              <a:t>Em sẽ chọn cách ứng xử nào? Vì sao?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39750" y="1229995"/>
            <a:ext cx="4553585" cy="575945"/>
            <a:chOff x="850" y="1824"/>
            <a:chExt cx="7171" cy="907"/>
          </a:xfrm>
        </p:grpSpPr>
        <p:grpSp>
          <p:nvGrpSpPr>
            <p:cNvPr id="15" name="Group 14"/>
            <p:cNvGrpSpPr/>
            <p:nvPr/>
          </p:nvGrpSpPr>
          <p:grpSpPr>
            <a:xfrm>
              <a:off x="850" y="1824"/>
              <a:ext cx="7171" cy="907"/>
              <a:chOff x="850" y="1824"/>
              <a:chExt cx="7171" cy="907"/>
            </a:xfrm>
          </p:grpSpPr>
          <p:sp>
            <p:nvSpPr>
              <p:cNvPr id="9" name="Flowchart: Terminator 8"/>
              <p:cNvSpPr/>
              <p:nvPr/>
            </p:nvSpPr>
            <p:spPr>
              <a:xfrm>
                <a:off x="850" y="1824"/>
                <a:ext cx="3564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lowchart: Terminator 12"/>
              <p:cNvSpPr/>
              <p:nvPr/>
            </p:nvSpPr>
            <p:spPr>
              <a:xfrm>
                <a:off x="3118" y="1824"/>
                <a:ext cx="3564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lowchart: Terminator 13"/>
              <p:cNvSpPr/>
              <p:nvPr/>
            </p:nvSpPr>
            <p:spPr>
              <a:xfrm>
                <a:off x="5386" y="1824"/>
                <a:ext cx="2635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 Box 10"/>
            <p:cNvSpPr txBox="1"/>
            <p:nvPr/>
          </p:nvSpPr>
          <p:spPr>
            <a:xfrm>
              <a:off x="1190" y="1824"/>
              <a:ext cx="6588" cy="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b. Khi em gặp chuyện buồn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30580" y="1862455"/>
            <a:ext cx="2807335" cy="3245485"/>
            <a:chOff x="2438" y="2820"/>
            <a:chExt cx="4421" cy="51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22" t="22343" r="5195" b="30917"/>
            <a:stretch>
              <a:fillRect/>
            </a:stretch>
          </p:blipFill>
          <p:spPr>
            <a:xfrm>
              <a:off x="2438" y="2820"/>
              <a:ext cx="4397" cy="5019"/>
            </a:xfrm>
            <a:prstGeom prst="roundRect">
              <a:avLst>
                <a:gd name="adj" fmla="val 4734"/>
              </a:avLst>
            </a:prstGeom>
          </p:spPr>
        </p:pic>
        <p:sp>
          <p:nvSpPr>
            <p:cNvPr id="7" name="Rounded Rectangle 0"/>
            <p:cNvSpPr/>
            <p:nvPr/>
          </p:nvSpPr>
          <p:spPr>
            <a:xfrm>
              <a:off x="4705" y="7141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4931" y="7061"/>
              <a:ext cx="1885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1 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41210" y="3453765"/>
            <a:ext cx="1525893" cy="725170"/>
            <a:chOff x="12282" y="-150"/>
            <a:chExt cx="5398" cy="2273"/>
          </a:xfrm>
        </p:grpSpPr>
        <p:grpSp>
          <p:nvGrpSpPr>
            <p:cNvPr id="32" name="Group 31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5" name="Freeform 34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62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71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9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0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1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2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3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4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5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6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7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8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39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0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1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2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3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4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5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6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7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4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96" name="Text Box 195"/>
            <p:cNvSpPr txBox="1"/>
            <p:nvPr/>
          </p:nvSpPr>
          <p:spPr>
            <a:xfrm>
              <a:off x="12659" y="121"/>
              <a:ext cx="5021" cy="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2"/>
                  </a:solidFill>
                  <a:latin typeface="Calibri" panose="020F0502020204030204" charset="0"/>
                  <a:cs typeface="Calibri" panose="020F0502020204030204" charset="0"/>
                </a:rPr>
                <a:t>Nét mặt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93515" y="1863725"/>
            <a:ext cx="2707640" cy="3244215"/>
            <a:chOff x="7871" y="2822"/>
            <a:chExt cx="4264" cy="5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rcRect l="3758" t="22579" r="3015" b="30037"/>
            <a:stretch>
              <a:fillRect/>
            </a:stretch>
          </p:blipFill>
          <p:spPr>
            <a:xfrm>
              <a:off x="7871" y="2822"/>
              <a:ext cx="4264" cy="5018"/>
            </a:xfrm>
            <a:prstGeom prst="roundRect">
              <a:avLst>
                <a:gd name="adj" fmla="val 5781"/>
              </a:avLst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9980" y="7141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10206" y="7061"/>
              <a:ext cx="1860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7066915" y="1275080"/>
            <a:ext cx="4366260" cy="598170"/>
            <a:chOff x="850" y="1788"/>
            <a:chExt cx="6876" cy="942"/>
          </a:xfrm>
        </p:grpSpPr>
        <p:grpSp>
          <p:nvGrpSpPr>
            <p:cNvPr id="18" name="Group 17"/>
            <p:cNvGrpSpPr/>
            <p:nvPr/>
          </p:nvGrpSpPr>
          <p:grpSpPr>
            <a:xfrm>
              <a:off x="850" y="1824"/>
              <a:ext cx="6876" cy="907"/>
              <a:chOff x="850" y="1824"/>
              <a:chExt cx="6876" cy="907"/>
            </a:xfrm>
          </p:grpSpPr>
          <p:sp>
            <p:nvSpPr>
              <p:cNvPr id="19" name="Flowchart: Terminator 18"/>
              <p:cNvSpPr/>
              <p:nvPr/>
            </p:nvSpPr>
            <p:spPr>
              <a:xfrm>
                <a:off x="850" y="1824"/>
                <a:ext cx="3564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lowchart: Terminator 19"/>
              <p:cNvSpPr/>
              <p:nvPr/>
            </p:nvSpPr>
            <p:spPr>
              <a:xfrm>
                <a:off x="3118" y="1824"/>
                <a:ext cx="3564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Terminator 20"/>
              <p:cNvSpPr/>
              <p:nvPr/>
            </p:nvSpPr>
            <p:spPr>
              <a:xfrm>
                <a:off x="5386" y="1824"/>
                <a:ext cx="2340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 Box 21"/>
            <p:cNvSpPr txBox="1"/>
            <p:nvPr/>
          </p:nvSpPr>
          <p:spPr>
            <a:xfrm>
              <a:off x="1077" y="1788"/>
              <a:ext cx="6366" cy="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a. Khi em tức giận với bạn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5723255" y="1939925"/>
            <a:ext cx="2479040" cy="3096260"/>
            <a:chOff x="2852" y="2942"/>
            <a:chExt cx="3904" cy="487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rcRect l="444" t="13945" r="2427" b="31474"/>
            <a:stretch>
              <a:fillRect/>
            </a:stretch>
          </p:blipFill>
          <p:spPr>
            <a:xfrm>
              <a:off x="2852" y="2942"/>
              <a:ext cx="3905" cy="4754"/>
            </a:xfrm>
            <a:prstGeom prst="roundRect">
              <a:avLst>
                <a:gd name="adj" fmla="val 5101"/>
              </a:avLst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4592" y="7028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Box 25"/>
            <p:cNvSpPr txBox="1"/>
            <p:nvPr/>
          </p:nvSpPr>
          <p:spPr>
            <a:xfrm>
              <a:off x="4818" y="6948"/>
              <a:ext cx="1885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1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2533015" y="1923415"/>
            <a:ext cx="2487930" cy="3103245"/>
            <a:chOff x="7876" y="2916"/>
            <a:chExt cx="3918" cy="488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/>
            <a:srcRect l="622" t="13842" r="2916" b="31438"/>
            <a:stretch>
              <a:fillRect/>
            </a:stretch>
          </p:blipFill>
          <p:spPr>
            <a:xfrm>
              <a:off x="7876" y="2916"/>
              <a:ext cx="3918" cy="4816"/>
            </a:xfrm>
            <a:prstGeom prst="roundRect">
              <a:avLst>
                <a:gd name="adj" fmla="val 5533"/>
              </a:avLst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9639" y="6998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9"/>
            <p:cNvSpPr txBox="1"/>
            <p:nvPr/>
          </p:nvSpPr>
          <p:spPr>
            <a:xfrm>
              <a:off x="9804" y="6933"/>
              <a:ext cx="1990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2 </a:t>
              </a:r>
            </a:p>
          </p:txBody>
        </p:sp>
      </p:grpSp>
      <p:pic>
        <p:nvPicPr>
          <p:cNvPr id="1026" name="Picture 2" descr="Kính thiên văn nhỏ png | PNGEg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0000" l="10000" r="90000">
                        <a14:foregroundMark x1="35556" y1="17889" x2="38778" y2="10222"/>
                        <a14:foregroundMark x1="38778" y1="10222" x2="45778" y2="3111"/>
                        <a14:foregroundMark x1="45778" y1="3111" x2="52111" y2="14778"/>
                        <a14:foregroundMark x1="52111" y1="14778" x2="52111" y2="15556"/>
                        <a14:foregroundMark x1="70667" y1="4444" x2="72111" y2="6000"/>
                        <a14:foregroundMark x1="69778" y1="3667" x2="72111" y2="3778"/>
                        <a14:backgroundMark x1="20556" y1="57889" x2="69333" y2="72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1" r="26898" b="61676"/>
          <a:stretch>
            <a:fillRect/>
          </a:stretch>
        </p:blipFill>
        <p:spPr bwMode="auto">
          <a:xfrm flipH="1">
            <a:off x="7812405" y="4000500"/>
            <a:ext cx="12001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7117080" y="4382770"/>
            <a:ext cx="1271489" cy="695325"/>
            <a:chOff x="12282" y="-150"/>
            <a:chExt cx="5399" cy="2273"/>
          </a:xfrm>
        </p:grpSpPr>
        <p:grpSp>
          <p:nvGrpSpPr>
            <p:cNvPr id="48" name="Group 47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50" name="Freeform 49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53" name="Freeform 52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53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60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61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7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3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4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5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1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3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5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7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3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5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7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0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6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227" name="Text Box 226"/>
            <p:cNvSpPr txBox="1"/>
            <p:nvPr/>
          </p:nvSpPr>
          <p:spPr>
            <a:xfrm>
              <a:off x="12660" y="75"/>
              <a:ext cx="5021" cy="1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 charset="0"/>
                  <a:cs typeface="Calibri" panose="020F0502020204030204" charset="0"/>
                </a:rPr>
                <a:t>Cử chỉ</a:t>
              </a: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7523480" y="2705100"/>
            <a:ext cx="1668145" cy="746760"/>
            <a:chOff x="12282" y="-150"/>
            <a:chExt cx="5301" cy="2273"/>
          </a:xfrm>
        </p:grpSpPr>
        <p:grpSp>
          <p:nvGrpSpPr>
            <p:cNvPr id="323" name="Group 322"/>
            <p:cNvGrpSpPr/>
            <p:nvPr/>
          </p:nvGrpSpPr>
          <p:grpSpPr>
            <a:xfrm>
              <a:off x="12282" y="-150"/>
              <a:ext cx="5301" cy="2273"/>
              <a:chOff x="11898" y="4722"/>
              <a:chExt cx="4868" cy="1920"/>
            </a:xfrm>
          </p:grpSpPr>
          <p:sp>
            <p:nvSpPr>
              <p:cNvPr id="324" name="Freeform 323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26" name="Freeform 32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24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33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3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4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5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6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8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9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0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2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3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4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7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8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9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1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2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3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4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5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6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7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8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9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0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1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2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3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4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sz="2400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415" name="Text Box 414"/>
            <p:cNvSpPr txBox="1"/>
            <p:nvPr/>
          </p:nvSpPr>
          <p:spPr>
            <a:xfrm>
              <a:off x="12482" y="29"/>
              <a:ext cx="5021" cy="1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B050"/>
                  </a:solidFill>
                  <a:latin typeface="Calibri" panose="020F0502020204030204" charset="0"/>
                  <a:cs typeface="Calibri" panose="020F0502020204030204" charset="0"/>
                </a:rPr>
                <a:t>Hành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44"/>
          <p:cNvGrpSpPr/>
          <p:nvPr/>
        </p:nvGrpSpPr>
        <p:grpSpPr>
          <a:xfrm rot="6106574" flipH="1">
            <a:off x="8237979" y="-154906"/>
            <a:ext cx="1108841" cy="1392580"/>
            <a:chOff x="508663" y="-161251"/>
            <a:chExt cx="1108787" cy="1392511"/>
          </a:xfrm>
        </p:grpSpPr>
        <p:sp>
          <p:nvSpPr>
            <p:cNvPr id="1399" name="Google Shape;1399;p44"/>
            <p:cNvSpPr/>
            <p:nvPr/>
          </p:nvSpPr>
          <p:spPr>
            <a:xfrm rot="10800000">
              <a:off x="508663" y="-161251"/>
              <a:ext cx="1108787" cy="1392511"/>
            </a:xfrm>
            <a:custGeom>
              <a:avLst/>
              <a:gdLst/>
              <a:ahLst/>
              <a:cxnLst/>
              <a:rect l="l" t="t" r="r" b="b"/>
              <a:pathLst>
                <a:path w="13885" h="17438" extrusionOk="0">
                  <a:moveTo>
                    <a:pt x="2516" y="1"/>
                  </a:moveTo>
                  <a:cubicBezTo>
                    <a:pt x="2381" y="1"/>
                    <a:pt x="2247" y="20"/>
                    <a:pt x="2093" y="39"/>
                  </a:cubicBezTo>
                  <a:cubicBezTo>
                    <a:pt x="1978" y="77"/>
                    <a:pt x="1844" y="116"/>
                    <a:pt x="1728" y="173"/>
                  </a:cubicBezTo>
                  <a:cubicBezTo>
                    <a:pt x="1594" y="231"/>
                    <a:pt x="1460" y="308"/>
                    <a:pt x="1364" y="385"/>
                  </a:cubicBezTo>
                  <a:cubicBezTo>
                    <a:pt x="941" y="673"/>
                    <a:pt x="653" y="1134"/>
                    <a:pt x="557" y="1614"/>
                  </a:cubicBezTo>
                  <a:cubicBezTo>
                    <a:pt x="461" y="2036"/>
                    <a:pt x="480" y="2478"/>
                    <a:pt x="634" y="2977"/>
                  </a:cubicBezTo>
                  <a:cubicBezTo>
                    <a:pt x="730" y="3361"/>
                    <a:pt x="883" y="3764"/>
                    <a:pt x="1152" y="4225"/>
                  </a:cubicBezTo>
                  <a:cubicBezTo>
                    <a:pt x="1248" y="4417"/>
                    <a:pt x="1364" y="4609"/>
                    <a:pt x="1517" y="4821"/>
                  </a:cubicBezTo>
                  <a:cubicBezTo>
                    <a:pt x="1344" y="4840"/>
                    <a:pt x="1191" y="4898"/>
                    <a:pt x="1037" y="4974"/>
                  </a:cubicBezTo>
                  <a:cubicBezTo>
                    <a:pt x="730" y="5109"/>
                    <a:pt x="461" y="5378"/>
                    <a:pt x="269" y="5704"/>
                  </a:cubicBezTo>
                  <a:cubicBezTo>
                    <a:pt x="115" y="5973"/>
                    <a:pt x="19" y="6319"/>
                    <a:pt x="0" y="6645"/>
                  </a:cubicBezTo>
                  <a:cubicBezTo>
                    <a:pt x="0" y="6760"/>
                    <a:pt x="0" y="6933"/>
                    <a:pt x="19" y="7087"/>
                  </a:cubicBezTo>
                  <a:cubicBezTo>
                    <a:pt x="58" y="7240"/>
                    <a:pt x="96" y="7394"/>
                    <a:pt x="154" y="7528"/>
                  </a:cubicBezTo>
                  <a:cubicBezTo>
                    <a:pt x="250" y="7855"/>
                    <a:pt x="403" y="8085"/>
                    <a:pt x="538" y="8277"/>
                  </a:cubicBezTo>
                  <a:cubicBezTo>
                    <a:pt x="672" y="8469"/>
                    <a:pt x="845" y="8661"/>
                    <a:pt x="1056" y="8873"/>
                  </a:cubicBezTo>
                  <a:cubicBezTo>
                    <a:pt x="1114" y="8949"/>
                    <a:pt x="1191" y="9026"/>
                    <a:pt x="1248" y="9065"/>
                  </a:cubicBezTo>
                  <a:cubicBezTo>
                    <a:pt x="1171" y="9103"/>
                    <a:pt x="1133" y="9122"/>
                    <a:pt x="1075" y="9161"/>
                  </a:cubicBezTo>
                  <a:cubicBezTo>
                    <a:pt x="960" y="9238"/>
                    <a:pt x="864" y="9334"/>
                    <a:pt x="768" y="9449"/>
                  </a:cubicBezTo>
                  <a:cubicBezTo>
                    <a:pt x="653" y="9583"/>
                    <a:pt x="576" y="9718"/>
                    <a:pt x="538" y="9814"/>
                  </a:cubicBezTo>
                  <a:cubicBezTo>
                    <a:pt x="403" y="10082"/>
                    <a:pt x="365" y="10390"/>
                    <a:pt x="403" y="10697"/>
                  </a:cubicBezTo>
                  <a:cubicBezTo>
                    <a:pt x="442" y="10966"/>
                    <a:pt x="557" y="11235"/>
                    <a:pt x="730" y="11523"/>
                  </a:cubicBezTo>
                  <a:cubicBezTo>
                    <a:pt x="883" y="11792"/>
                    <a:pt x="1114" y="12022"/>
                    <a:pt x="1364" y="12291"/>
                  </a:cubicBezTo>
                  <a:cubicBezTo>
                    <a:pt x="1613" y="12502"/>
                    <a:pt x="1844" y="12733"/>
                    <a:pt x="2151" y="12944"/>
                  </a:cubicBezTo>
                  <a:cubicBezTo>
                    <a:pt x="2650" y="13309"/>
                    <a:pt x="3207" y="13635"/>
                    <a:pt x="3822" y="13923"/>
                  </a:cubicBezTo>
                  <a:cubicBezTo>
                    <a:pt x="4859" y="14403"/>
                    <a:pt x="6030" y="14749"/>
                    <a:pt x="7528" y="14979"/>
                  </a:cubicBezTo>
                  <a:cubicBezTo>
                    <a:pt x="8200" y="15075"/>
                    <a:pt x="8891" y="15152"/>
                    <a:pt x="9698" y="15229"/>
                  </a:cubicBezTo>
                  <a:cubicBezTo>
                    <a:pt x="9928" y="15536"/>
                    <a:pt x="10140" y="15824"/>
                    <a:pt x="10351" y="16093"/>
                  </a:cubicBezTo>
                  <a:cubicBezTo>
                    <a:pt x="10600" y="16400"/>
                    <a:pt x="10908" y="16785"/>
                    <a:pt x="11292" y="17149"/>
                  </a:cubicBezTo>
                  <a:cubicBezTo>
                    <a:pt x="11484" y="17341"/>
                    <a:pt x="11753" y="17437"/>
                    <a:pt x="12002" y="17437"/>
                  </a:cubicBezTo>
                  <a:cubicBezTo>
                    <a:pt x="12233" y="17437"/>
                    <a:pt x="12444" y="17361"/>
                    <a:pt x="12598" y="17303"/>
                  </a:cubicBezTo>
                  <a:cubicBezTo>
                    <a:pt x="12847" y="17169"/>
                    <a:pt x="13020" y="16900"/>
                    <a:pt x="13058" y="16631"/>
                  </a:cubicBezTo>
                  <a:cubicBezTo>
                    <a:pt x="13135" y="16343"/>
                    <a:pt x="13058" y="16016"/>
                    <a:pt x="12866" y="15786"/>
                  </a:cubicBezTo>
                  <a:cubicBezTo>
                    <a:pt x="12732" y="15632"/>
                    <a:pt x="12598" y="15460"/>
                    <a:pt x="12463" y="15287"/>
                  </a:cubicBezTo>
                  <a:lnTo>
                    <a:pt x="12271" y="15056"/>
                  </a:lnTo>
                  <a:cubicBezTo>
                    <a:pt x="12060" y="14807"/>
                    <a:pt x="11868" y="14576"/>
                    <a:pt x="11695" y="14326"/>
                  </a:cubicBezTo>
                  <a:lnTo>
                    <a:pt x="11637" y="14288"/>
                  </a:lnTo>
                  <a:cubicBezTo>
                    <a:pt x="11637" y="14250"/>
                    <a:pt x="11676" y="14211"/>
                    <a:pt x="11676" y="14211"/>
                  </a:cubicBezTo>
                  <a:cubicBezTo>
                    <a:pt x="11733" y="14038"/>
                    <a:pt x="11791" y="13866"/>
                    <a:pt x="11829" y="13712"/>
                  </a:cubicBezTo>
                  <a:cubicBezTo>
                    <a:pt x="11964" y="13386"/>
                    <a:pt x="12079" y="13059"/>
                    <a:pt x="12194" y="12752"/>
                  </a:cubicBezTo>
                  <a:lnTo>
                    <a:pt x="12406" y="12214"/>
                  </a:lnTo>
                  <a:cubicBezTo>
                    <a:pt x="12598" y="11753"/>
                    <a:pt x="12790" y="11254"/>
                    <a:pt x="12982" y="10755"/>
                  </a:cubicBezTo>
                  <a:cubicBezTo>
                    <a:pt x="13270" y="9986"/>
                    <a:pt x="13462" y="9295"/>
                    <a:pt x="13615" y="8623"/>
                  </a:cubicBezTo>
                  <a:cubicBezTo>
                    <a:pt x="13692" y="8181"/>
                    <a:pt x="13750" y="7720"/>
                    <a:pt x="13807" y="7279"/>
                  </a:cubicBezTo>
                  <a:cubicBezTo>
                    <a:pt x="13846" y="6799"/>
                    <a:pt x="13884" y="6357"/>
                    <a:pt x="13846" y="5954"/>
                  </a:cubicBezTo>
                  <a:cubicBezTo>
                    <a:pt x="13827" y="5378"/>
                    <a:pt x="13750" y="4898"/>
                    <a:pt x="13615" y="4456"/>
                  </a:cubicBezTo>
                  <a:cubicBezTo>
                    <a:pt x="13423" y="3880"/>
                    <a:pt x="13078" y="3438"/>
                    <a:pt x="12655" y="3188"/>
                  </a:cubicBezTo>
                  <a:cubicBezTo>
                    <a:pt x="12367" y="3016"/>
                    <a:pt x="12060" y="2958"/>
                    <a:pt x="11714" y="2958"/>
                  </a:cubicBezTo>
                  <a:cubicBezTo>
                    <a:pt x="11503" y="2958"/>
                    <a:pt x="11311" y="2977"/>
                    <a:pt x="11119" y="3054"/>
                  </a:cubicBezTo>
                  <a:cubicBezTo>
                    <a:pt x="10965" y="3092"/>
                    <a:pt x="10831" y="3169"/>
                    <a:pt x="10677" y="3284"/>
                  </a:cubicBezTo>
                  <a:cubicBezTo>
                    <a:pt x="10562" y="3073"/>
                    <a:pt x="10466" y="2881"/>
                    <a:pt x="10351" y="2708"/>
                  </a:cubicBezTo>
                  <a:cubicBezTo>
                    <a:pt x="10178" y="2439"/>
                    <a:pt x="10005" y="2209"/>
                    <a:pt x="9813" y="1998"/>
                  </a:cubicBezTo>
                  <a:cubicBezTo>
                    <a:pt x="9621" y="1748"/>
                    <a:pt x="9410" y="1537"/>
                    <a:pt x="9179" y="1345"/>
                  </a:cubicBezTo>
                  <a:cubicBezTo>
                    <a:pt x="8949" y="1153"/>
                    <a:pt x="8699" y="999"/>
                    <a:pt x="8373" y="865"/>
                  </a:cubicBezTo>
                  <a:cubicBezTo>
                    <a:pt x="8085" y="711"/>
                    <a:pt x="7778" y="654"/>
                    <a:pt x="7489" y="615"/>
                  </a:cubicBezTo>
                  <a:lnTo>
                    <a:pt x="7317" y="615"/>
                  </a:lnTo>
                  <a:cubicBezTo>
                    <a:pt x="7086" y="615"/>
                    <a:pt x="6837" y="673"/>
                    <a:pt x="6625" y="769"/>
                  </a:cubicBezTo>
                  <a:cubicBezTo>
                    <a:pt x="6395" y="865"/>
                    <a:pt x="6145" y="1057"/>
                    <a:pt x="5953" y="1287"/>
                  </a:cubicBezTo>
                  <a:cubicBezTo>
                    <a:pt x="5876" y="1383"/>
                    <a:pt x="5819" y="1479"/>
                    <a:pt x="5761" y="1614"/>
                  </a:cubicBezTo>
                  <a:cubicBezTo>
                    <a:pt x="5723" y="1671"/>
                    <a:pt x="5684" y="1748"/>
                    <a:pt x="5665" y="1825"/>
                  </a:cubicBezTo>
                  <a:cubicBezTo>
                    <a:pt x="5550" y="1710"/>
                    <a:pt x="5454" y="1575"/>
                    <a:pt x="5339" y="1479"/>
                  </a:cubicBezTo>
                  <a:cubicBezTo>
                    <a:pt x="4916" y="1076"/>
                    <a:pt x="4532" y="788"/>
                    <a:pt x="4186" y="557"/>
                  </a:cubicBezTo>
                  <a:cubicBezTo>
                    <a:pt x="3726" y="269"/>
                    <a:pt x="3284" y="97"/>
                    <a:pt x="2861" y="20"/>
                  </a:cubicBezTo>
                  <a:cubicBezTo>
                    <a:pt x="2746" y="1"/>
                    <a:pt x="2650" y="1"/>
                    <a:pt x="25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 rot="10800000">
              <a:off x="565441" y="61146"/>
              <a:ext cx="993795" cy="1117970"/>
            </a:xfrm>
            <a:custGeom>
              <a:avLst/>
              <a:gdLst/>
              <a:ahLst/>
              <a:cxnLst/>
              <a:rect l="l" t="t" r="r" b="b"/>
              <a:pathLst>
                <a:path w="12445" h="14000" extrusionOk="0">
                  <a:moveTo>
                    <a:pt x="1806" y="1"/>
                  </a:moveTo>
                  <a:cubicBezTo>
                    <a:pt x="1710" y="1"/>
                    <a:pt x="1614" y="1"/>
                    <a:pt x="1518" y="20"/>
                  </a:cubicBezTo>
                  <a:cubicBezTo>
                    <a:pt x="1441" y="39"/>
                    <a:pt x="1345" y="77"/>
                    <a:pt x="1268" y="97"/>
                  </a:cubicBezTo>
                  <a:cubicBezTo>
                    <a:pt x="1172" y="135"/>
                    <a:pt x="1095" y="193"/>
                    <a:pt x="1038" y="231"/>
                  </a:cubicBezTo>
                  <a:cubicBezTo>
                    <a:pt x="769" y="423"/>
                    <a:pt x="577" y="692"/>
                    <a:pt x="519" y="999"/>
                  </a:cubicBezTo>
                  <a:cubicBezTo>
                    <a:pt x="462" y="1326"/>
                    <a:pt x="481" y="1652"/>
                    <a:pt x="596" y="2017"/>
                  </a:cubicBezTo>
                  <a:cubicBezTo>
                    <a:pt x="692" y="2343"/>
                    <a:pt x="827" y="2708"/>
                    <a:pt x="1076" y="3111"/>
                  </a:cubicBezTo>
                  <a:cubicBezTo>
                    <a:pt x="1268" y="3457"/>
                    <a:pt x="1479" y="3822"/>
                    <a:pt x="1787" y="4225"/>
                  </a:cubicBezTo>
                  <a:cubicBezTo>
                    <a:pt x="2017" y="4513"/>
                    <a:pt x="2228" y="4801"/>
                    <a:pt x="2459" y="5089"/>
                  </a:cubicBezTo>
                  <a:cubicBezTo>
                    <a:pt x="2267" y="4993"/>
                    <a:pt x="2113" y="4917"/>
                    <a:pt x="1940" y="4878"/>
                  </a:cubicBezTo>
                  <a:cubicBezTo>
                    <a:pt x="1691" y="4801"/>
                    <a:pt x="1479" y="4744"/>
                    <a:pt x="1268" y="4744"/>
                  </a:cubicBezTo>
                  <a:lnTo>
                    <a:pt x="1211" y="4744"/>
                  </a:lnTo>
                  <a:cubicBezTo>
                    <a:pt x="999" y="4744"/>
                    <a:pt x="807" y="4801"/>
                    <a:pt x="635" y="4878"/>
                  </a:cubicBezTo>
                  <a:cubicBezTo>
                    <a:pt x="442" y="4974"/>
                    <a:pt x="289" y="5109"/>
                    <a:pt x="193" y="5320"/>
                  </a:cubicBezTo>
                  <a:cubicBezTo>
                    <a:pt x="97" y="5512"/>
                    <a:pt x="20" y="5742"/>
                    <a:pt x="1" y="5973"/>
                  </a:cubicBezTo>
                  <a:cubicBezTo>
                    <a:pt x="1" y="6069"/>
                    <a:pt x="1" y="6165"/>
                    <a:pt x="20" y="6280"/>
                  </a:cubicBezTo>
                  <a:cubicBezTo>
                    <a:pt x="39" y="6415"/>
                    <a:pt x="78" y="6511"/>
                    <a:pt x="97" y="6607"/>
                  </a:cubicBezTo>
                  <a:cubicBezTo>
                    <a:pt x="154" y="6818"/>
                    <a:pt x="289" y="7010"/>
                    <a:pt x="404" y="7144"/>
                  </a:cubicBezTo>
                  <a:cubicBezTo>
                    <a:pt x="519" y="7317"/>
                    <a:pt x="635" y="7471"/>
                    <a:pt x="827" y="7663"/>
                  </a:cubicBezTo>
                  <a:cubicBezTo>
                    <a:pt x="1153" y="7951"/>
                    <a:pt x="1537" y="8258"/>
                    <a:pt x="1979" y="8546"/>
                  </a:cubicBezTo>
                  <a:cubicBezTo>
                    <a:pt x="2056" y="8585"/>
                    <a:pt x="2132" y="8642"/>
                    <a:pt x="2228" y="8681"/>
                  </a:cubicBezTo>
                  <a:lnTo>
                    <a:pt x="2209" y="8681"/>
                  </a:lnTo>
                  <a:cubicBezTo>
                    <a:pt x="2075" y="8681"/>
                    <a:pt x="1979" y="8681"/>
                    <a:pt x="1864" y="8719"/>
                  </a:cubicBezTo>
                  <a:cubicBezTo>
                    <a:pt x="1672" y="8738"/>
                    <a:pt x="1479" y="8757"/>
                    <a:pt x="1287" y="8815"/>
                  </a:cubicBezTo>
                  <a:cubicBezTo>
                    <a:pt x="1191" y="8834"/>
                    <a:pt x="1095" y="8873"/>
                    <a:pt x="1019" y="8911"/>
                  </a:cubicBezTo>
                  <a:cubicBezTo>
                    <a:pt x="961" y="8930"/>
                    <a:pt x="884" y="8969"/>
                    <a:pt x="788" y="9045"/>
                  </a:cubicBezTo>
                  <a:cubicBezTo>
                    <a:pt x="731" y="9103"/>
                    <a:pt x="673" y="9141"/>
                    <a:pt x="615" y="9218"/>
                  </a:cubicBezTo>
                  <a:cubicBezTo>
                    <a:pt x="577" y="9295"/>
                    <a:pt x="519" y="9353"/>
                    <a:pt x="500" y="9429"/>
                  </a:cubicBezTo>
                  <a:cubicBezTo>
                    <a:pt x="423" y="9545"/>
                    <a:pt x="423" y="9718"/>
                    <a:pt x="442" y="9910"/>
                  </a:cubicBezTo>
                  <a:cubicBezTo>
                    <a:pt x="481" y="10082"/>
                    <a:pt x="538" y="10255"/>
                    <a:pt x="673" y="10447"/>
                  </a:cubicBezTo>
                  <a:cubicBezTo>
                    <a:pt x="788" y="10659"/>
                    <a:pt x="980" y="10851"/>
                    <a:pt x="1191" y="11062"/>
                  </a:cubicBezTo>
                  <a:cubicBezTo>
                    <a:pt x="1403" y="11254"/>
                    <a:pt x="1633" y="11465"/>
                    <a:pt x="1883" y="11657"/>
                  </a:cubicBezTo>
                  <a:cubicBezTo>
                    <a:pt x="2344" y="12003"/>
                    <a:pt x="2843" y="12310"/>
                    <a:pt x="3457" y="12579"/>
                  </a:cubicBezTo>
                  <a:cubicBezTo>
                    <a:pt x="4437" y="13040"/>
                    <a:pt x="5531" y="13347"/>
                    <a:pt x="6952" y="13577"/>
                  </a:cubicBezTo>
                  <a:cubicBezTo>
                    <a:pt x="7740" y="13712"/>
                    <a:pt x="8642" y="13808"/>
                    <a:pt x="9737" y="13866"/>
                  </a:cubicBezTo>
                  <a:lnTo>
                    <a:pt x="9814" y="13942"/>
                  </a:lnTo>
                  <a:cubicBezTo>
                    <a:pt x="9852" y="13962"/>
                    <a:pt x="9891" y="14000"/>
                    <a:pt x="9929" y="14000"/>
                  </a:cubicBezTo>
                  <a:lnTo>
                    <a:pt x="9987" y="14000"/>
                  </a:lnTo>
                  <a:cubicBezTo>
                    <a:pt x="10025" y="14000"/>
                    <a:pt x="10083" y="13942"/>
                    <a:pt x="10121" y="13904"/>
                  </a:cubicBezTo>
                  <a:cubicBezTo>
                    <a:pt x="10179" y="13846"/>
                    <a:pt x="10179" y="13770"/>
                    <a:pt x="10198" y="13712"/>
                  </a:cubicBezTo>
                  <a:cubicBezTo>
                    <a:pt x="10217" y="13558"/>
                    <a:pt x="10275" y="13424"/>
                    <a:pt x="10313" y="13270"/>
                  </a:cubicBezTo>
                  <a:lnTo>
                    <a:pt x="10313" y="13251"/>
                  </a:lnTo>
                  <a:cubicBezTo>
                    <a:pt x="10371" y="13078"/>
                    <a:pt x="10409" y="12886"/>
                    <a:pt x="10486" y="12713"/>
                  </a:cubicBezTo>
                  <a:cubicBezTo>
                    <a:pt x="10601" y="12387"/>
                    <a:pt x="10716" y="12041"/>
                    <a:pt x="10851" y="11734"/>
                  </a:cubicBezTo>
                  <a:cubicBezTo>
                    <a:pt x="10908" y="11561"/>
                    <a:pt x="10985" y="11369"/>
                    <a:pt x="11062" y="11215"/>
                  </a:cubicBezTo>
                  <a:cubicBezTo>
                    <a:pt x="11254" y="10735"/>
                    <a:pt x="11446" y="10255"/>
                    <a:pt x="11619" y="9775"/>
                  </a:cubicBezTo>
                  <a:cubicBezTo>
                    <a:pt x="11869" y="9026"/>
                    <a:pt x="12061" y="8354"/>
                    <a:pt x="12214" y="7720"/>
                  </a:cubicBezTo>
                  <a:cubicBezTo>
                    <a:pt x="12310" y="7317"/>
                    <a:pt x="12349" y="6895"/>
                    <a:pt x="12406" y="6453"/>
                  </a:cubicBezTo>
                  <a:cubicBezTo>
                    <a:pt x="12445" y="5992"/>
                    <a:pt x="12445" y="5589"/>
                    <a:pt x="12445" y="5224"/>
                  </a:cubicBezTo>
                  <a:cubicBezTo>
                    <a:pt x="12425" y="4705"/>
                    <a:pt x="12349" y="4302"/>
                    <a:pt x="12233" y="3937"/>
                  </a:cubicBezTo>
                  <a:cubicBezTo>
                    <a:pt x="12137" y="3649"/>
                    <a:pt x="11945" y="3265"/>
                    <a:pt x="11581" y="3073"/>
                  </a:cubicBezTo>
                  <a:cubicBezTo>
                    <a:pt x="11427" y="2977"/>
                    <a:pt x="11235" y="2919"/>
                    <a:pt x="11004" y="2919"/>
                  </a:cubicBezTo>
                  <a:cubicBezTo>
                    <a:pt x="10870" y="2919"/>
                    <a:pt x="10774" y="2958"/>
                    <a:pt x="10659" y="2996"/>
                  </a:cubicBezTo>
                  <a:cubicBezTo>
                    <a:pt x="10563" y="3015"/>
                    <a:pt x="10486" y="3092"/>
                    <a:pt x="10390" y="3150"/>
                  </a:cubicBezTo>
                  <a:cubicBezTo>
                    <a:pt x="10275" y="3246"/>
                    <a:pt x="10179" y="3400"/>
                    <a:pt x="10102" y="3592"/>
                  </a:cubicBezTo>
                  <a:cubicBezTo>
                    <a:pt x="10025" y="3784"/>
                    <a:pt x="10006" y="4033"/>
                    <a:pt x="9987" y="4168"/>
                  </a:cubicBezTo>
                  <a:lnTo>
                    <a:pt x="9987" y="4264"/>
                  </a:lnTo>
                  <a:cubicBezTo>
                    <a:pt x="9910" y="4110"/>
                    <a:pt x="9833" y="3937"/>
                    <a:pt x="9756" y="3784"/>
                  </a:cubicBezTo>
                  <a:cubicBezTo>
                    <a:pt x="9507" y="3188"/>
                    <a:pt x="9257" y="2766"/>
                    <a:pt x="9026" y="2382"/>
                  </a:cubicBezTo>
                  <a:cubicBezTo>
                    <a:pt x="8873" y="2132"/>
                    <a:pt x="8700" y="1921"/>
                    <a:pt x="8546" y="1729"/>
                  </a:cubicBezTo>
                  <a:cubicBezTo>
                    <a:pt x="8374" y="1537"/>
                    <a:pt x="8201" y="1364"/>
                    <a:pt x="7989" y="1191"/>
                  </a:cubicBezTo>
                  <a:cubicBezTo>
                    <a:pt x="7797" y="1057"/>
                    <a:pt x="7586" y="903"/>
                    <a:pt x="7337" y="807"/>
                  </a:cubicBezTo>
                  <a:cubicBezTo>
                    <a:pt x="7125" y="711"/>
                    <a:pt x="6914" y="653"/>
                    <a:pt x="6684" y="653"/>
                  </a:cubicBezTo>
                  <a:lnTo>
                    <a:pt x="6588" y="653"/>
                  </a:lnTo>
                  <a:cubicBezTo>
                    <a:pt x="6453" y="653"/>
                    <a:pt x="6300" y="673"/>
                    <a:pt x="6165" y="749"/>
                  </a:cubicBezTo>
                  <a:cubicBezTo>
                    <a:pt x="6012" y="788"/>
                    <a:pt x="5896" y="903"/>
                    <a:pt x="5781" y="1057"/>
                  </a:cubicBezTo>
                  <a:cubicBezTo>
                    <a:pt x="5723" y="1095"/>
                    <a:pt x="5704" y="1153"/>
                    <a:pt x="5666" y="1249"/>
                  </a:cubicBezTo>
                  <a:cubicBezTo>
                    <a:pt x="5608" y="1345"/>
                    <a:pt x="5589" y="1422"/>
                    <a:pt x="5570" y="1518"/>
                  </a:cubicBezTo>
                  <a:cubicBezTo>
                    <a:pt x="5512" y="1671"/>
                    <a:pt x="5493" y="1844"/>
                    <a:pt x="5474" y="2055"/>
                  </a:cubicBezTo>
                  <a:cubicBezTo>
                    <a:pt x="5474" y="2228"/>
                    <a:pt x="5474" y="2420"/>
                    <a:pt x="5493" y="2651"/>
                  </a:cubicBezTo>
                  <a:cubicBezTo>
                    <a:pt x="5493" y="2747"/>
                    <a:pt x="5512" y="2843"/>
                    <a:pt x="5531" y="2958"/>
                  </a:cubicBezTo>
                  <a:cubicBezTo>
                    <a:pt x="5378" y="2766"/>
                    <a:pt x="5224" y="2535"/>
                    <a:pt x="5051" y="2343"/>
                  </a:cubicBezTo>
                  <a:cubicBezTo>
                    <a:pt x="4725" y="1959"/>
                    <a:pt x="4418" y="1633"/>
                    <a:pt x="4130" y="1345"/>
                  </a:cubicBezTo>
                  <a:cubicBezTo>
                    <a:pt x="3745" y="980"/>
                    <a:pt x="3400" y="711"/>
                    <a:pt x="3093" y="500"/>
                  </a:cubicBezTo>
                  <a:cubicBezTo>
                    <a:pt x="2728" y="250"/>
                    <a:pt x="2363" y="116"/>
                    <a:pt x="2036" y="58"/>
                  </a:cubicBezTo>
                  <a:cubicBezTo>
                    <a:pt x="1940" y="1"/>
                    <a:pt x="1864" y="1"/>
                    <a:pt x="1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 rot="10800000">
              <a:off x="629805" y="-106469"/>
              <a:ext cx="820510" cy="1184409"/>
            </a:xfrm>
            <a:custGeom>
              <a:avLst/>
              <a:gdLst/>
              <a:ahLst/>
              <a:cxnLst/>
              <a:rect l="l" t="t" r="r" b="b"/>
              <a:pathLst>
                <a:path w="10275" h="14832" extrusionOk="0">
                  <a:moveTo>
                    <a:pt x="384" y="1"/>
                  </a:moveTo>
                  <a:cubicBezTo>
                    <a:pt x="365" y="1"/>
                    <a:pt x="346" y="1"/>
                    <a:pt x="346" y="20"/>
                  </a:cubicBezTo>
                  <a:cubicBezTo>
                    <a:pt x="308" y="39"/>
                    <a:pt x="308" y="97"/>
                    <a:pt x="346" y="116"/>
                  </a:cubicBezTo>
                  <a:cubicBezTo>
                    <a:pt x="538" y="308"/>
                    <a:pt x="730" y="519"/>
                    <a:pt x="922" y="750"/>
                  </a:cubicBezTo>
                  <a:cubicBezTo>
                    <a:pt x="1325" y="1230"/>
                    <a:pt x="1709" y="1710"/>
                    <a:pt x="2074" y="2229"/>
                  </a:cubicBezTo>
                  <a:cubicBezTo>
                    <a:pt x="2113" y="2305"/>
                    <a:pt x="2151" y="2401"/>
                    <a:pt x="2228" y="2478"/>
                  </a:cubicBezTo>
                  <a:lnTo>
                    <a:pt x="2017" y="2401"/>
                  </a:lnTo>
                  <a:cubicBezTo>
                    <a:pt x="1652" y="2286"/>
                    <a:pt x="1325" y="2094"/>
                    <a:pt x="1018" y="1864"/>
                  </a:cubicBezTo>
                  <a:cubicBezTo>
                    <a:pt x="711" y="1691"/>
                    <a:pt x="442" y="1460"/>
                    <a:pt x="173" y="1230"/>
                  </a:cubicBezTo>
                  <a:cubicBezTo>
                    <a:pt x="173" y="1230"/>
                    <a:pt x="154" y="1192"/>
                    <a:pt x="115" y="1192"/>
                  </a:cubicBezTo>
                  <a:cubicBezTo>
                    <a:pt x="96" y="1192"/>
                    <a:pt x="96" y="1192"/>
                    <a:pt x="77" y="1230"/>
                  </a:cubicBezTo>
                  <a:cubicBezTo>
                    <a:pt x="39" y="1249"/>
                    <a:pt x="39" y="1288"/>
                    <a:pt x="77" y="1326"/>
                  </a:cubicBezTo>
                  <a:cubicBezTo>
                    <a:pt x="231" y="1460"/>
                    <a:pt x="404" y="1633"/>
                    <a:pt x="596" y="1748"/>
                  </a:cubicBezTo>
                  <a:cubicBezTo>
                    <a:pt x="788" y="1902"/>
                    <a:pt x="980" y="2037"/>
                    <a:pt x="1191" y="2190"/>
                  </a:cubicBezTo>
                  <a:cubicBezTo>
                    <a:pt x="1383" y="2305"/>
                    <a:pt x="1613" y="2421"/>
                    <a:pt x="1805" y="2536"/>
                  </a:cubicBezTo>
                  <a:cubicBezTo>
                    <a:pt x="2017" y="2632"/>
                    <a:pt x="2209" y="2728"/>
                    <a:pt x="2420" y="2805"/>
                  </a:cubicBezTo>
                  <a:lnTo>
                    <a:pt x="3073" y="3822"/>
                  </a:lnTo>
                  <a:cubicBezTo>
                    <a:pt x="3726" y="4917"/>
                    <a:pt x="4302" y="6050"/>
                    <a:pt x="4878" y="7183"/>
                  </a:cubicBezTo>
                  <a:cubicBezTo>
                    <a:pt x="4916" y="7241"/>
                    <a:pt x="4955" y="7337"/>
                    <a:pt x="4993" y="7414"/>
                  </a:cubicBezTo>
                  <a:cubicBezTo>
                    <a:pt x="4916" y="7414"/>
                    <a:pt x="4878" y="7394"/>
                    <a:pt x="4801" y="7394"/>
                  </a:cubicBezTo>
                  <a:lnTo>
                    <a:pt x="4436" y="7318"/>
                  </a:lnTo>
                  <a:cubicBezTo>
                    <a:pt x="4225" y="7279"/>
                    <a:pt x="3995" y="7202"/>
                    <a:pt x="3764" y="7125"/>
                  </a:cubicBezTo>
                  <a:cubicBezTo>
                    <a:pt x="3418" y="7010"/>
                    <a:pt x="3073" y="6876"/>
                    <a:pt x="2766" y="6703"/>
                  </a:cubicBezTo>
                  <a:cubicBezTo>
                    <a:pt x="2420" y="6530"/>
                    <a:pt x="2093" y="6338"/>
                    <a:pt x="1786" y="6127"/>
                  </a:cubicBezTo>
                  <a:cubicBezTo>
                    <a:pt x="1210" y="5743"/>
                    <a:pt x="653" y="5301"/>
                    <a:pt x="115" y="4821"/>
                  </a:cubicBezTo>
                  <a:cubicBezTo>
                    <a:pt x="115" y="4821"/>
                    <a:pt x="96" y="4802"/>
                    <a:pt x="77" y="4802"/>
                  </a:cubicBezTo>
                  <a:cubicBezTo>
                    <a:pt x="58" y="4802"/>
                    <a:pt x="58" y="4802"/>
                    <a:pt x="19" y="4821"/>
                  </a:cubicBezTo>
                  <a:cubicBezTo>
                    <a:pt x="0" y="4859"/>
                    <a:pt x="0" y="4898"/>
                    <a:pt x="19" y="4917"/>
                  </a:cubicBezTo>
                  <a:cubicBezTo>
                    <a:pt x="384" y="5263"/>
                    <a:pt x="711" y="5570"/>
                    <a:pt x="1114" y="5858"/>
                  </a:cubicBezTo>
                  <a:cubicBezTo>
                    <a:pt x="1498" y="6165"/>
                    <a:pt x="1901" y="6453"/>
                    <a:pt x="2305" y="6703"/>
                  </a:cubicBezTo>
                  <a:cubicBezTo>
                    <a:pt x="2727" y="6972"/>
                    <a:pt x="3169" y="7183"/>
                    <a:pt x="3630" y="7375"/>
                  </a:cubicBezTo>
                  <a:cubicBezTo>
                    <a:pt x="3841" y="7471"/>
                    <a:pt x="4071" y="7548"/>
                    <a:pt x="4302" y="7606"/>
                  </a:cubicBezTo>
                  <a:cubicBezTo>
                    <a:pt x="4532" y="7682"/>
                    <a:pt x="4782" y="7740"/>
                    <a:pt x="5032" y="7778"/>
                  </a:cubicBezTo>
                  <a:lnTo>
                    <a:pt x="5108" y="7778"/>
                  </a:lnTo>
                  <a:cubicBezTo>
                    <a:pt x="5300" y="8162"/>
                    <a:pt x="5473" y="8527"/>
                    <a:pt x="5685" y="8911"/>
                  </a:cubicBezTo>
                  <a:cubicBezTo>
                    <a:pt x="5973" y="9468"/>
                    <a:pt x="6280" y="10044"/>
                    <a:pt x="6606" y="10582"/>
                  </a:cubicBezTo>
                  <a:lnTo>
                    <a:pt x="6414" y="10582"/>
                  </a:lnTo>
                  <a:cubicBezTo>
                    <a:pt x="6241" y="10582"/>
                    <a:pt x="6049" y="10582"/>
                    <a:pt x="5877" y="10563"/>
                  </a:cubicBezTo>
                  <a:cubicBezTo>
                    <a:pt x="5512" y="10544"/>
                    <a:pt x="5166" y="10486"/>
                    <a:pt x="4820" y="10390"/>
                  </a:cubicBezTo>
                  <a:lnTo>
                    <a:pt x="4244" y="10256"/>
                  </a:lnTo>
                  <a:cubicBezTo>
                    <a:pt x="4052" y="10198"/>
                    <a:pt x="3860" y="10140"/>
                    <a:pt x="3668" y="10064"/>
                  </a:cubicBezTo>
                  <a:cubicBezTo>
                    <a:pt x="3092" y="9872"/>
                    <a:pt x="2535" y="9622"/>
                    <a:pt x="1997" y="9372"/>
                  </a:cubicBezTo>
                  <a:cubicBezTo>
                    <a:pt x="1729" y="9238"/>
                    <a:pt x="1460" y="9103"/>
                    <a:pt x="1229" y="8950"/>
                  </a:cubicBezTo>
                  <a:cubicBezTo>
                    <a:pt x="980" y="8835"/>
                    <a:pt x="768" y="8700"/>
                    <a:pt x="519" y="8547"/>
                  </a:cubicBezTo>
                  <a:lnTo>
                    <a:pt x="500" y="8547"/>
                  </a:lnTo>
                  <a:cubicBezTo>
                    <a:pt x="480" y="8547"/>
                    <a:pt x="480" y="8527"/>
                    <a:pt x="461" y="8527"/>
                  </a:cubicBezTo>
                  <a:cubicBezTo>
                    <a:pt x="423" y="8527"/>
                    <a:pt x="423" y="8527"/>
                    <a:pt x="404" y="8547"/>
                  </a:cubicBezTo>
                  <a:cubicBezTo>
                    <a:pt x="384" y="8566"/>
                    <a:pt x="384" y="8623"/>
                    <a:pt x="404" y="8643"/>
                  </a:cubicBezTo>
                  <a:cubicBezTo>
                    <a:pt x="500" y="8719"/>
                    <a:pt x="596" y="8758"/>
                    <a:pt x="692" y="8835"/>
                  </a:cubicBezTo>
                  <a:cubicBezTo>
                    <a:pt x="1133" y="9123"/>
                    <a:pt x="1575" y="9392"/>
                    <a:pt x="2055" y="9660"/>
                  </a:cubicBezTo>
                  <a:cubicBezTo>
                    <a:pt x="2593" y="9948"/>
                    <a:pt x="3111" y="10179"/>
                    <a:pt x="3668" y="10429"/>
                  </a:cubicBezTo>
                  <a:cubicBezTo>
                    <a:pt x="3937" y="10544"/>
                    <a:pt x="4225" y="10640"/>
                    <a:pt x="4494" y="10717"/>
                  </a:cubicBezTo>
                  <a:cubicBezTo>
                    <a:pt x="4628" y="10755"/>
                    <a:pt x="4782" y="10813"/>
                    <a:pt x="4916" y="10832"/>
                  </a:cubicBezTo>
                  <a:cubicBezTo>
                    <a:pt x="5070" y="10870"/>
                    <a:pt x="5204" y="10909"/>
                    <a:pt x="5358" y="10928"/>
                  </a:cubicBezTo>
                  <a:cubicBezTo>
                    <a:pt x="5608" y="10966"/>
                    <a:pt x="5877" y="11024"/>
                    <a:pt x="6145" y="11043"/>
                  </a:cubicBezTo>
                  <a:cubicBezTo>
                    <a:pt x="6280" y="11043"/>
                    <a:pt x="6433" y="11062"/>
                    <a:pt x="6568" y="11062"/>
                  </a:cubicBezTo>
                  <a:cubicBezTo>
                    <a:pt x="6664" y="11062"/>
                    <a:pt x="6760" y="11043"/>
                    <a:pt x="6856" y="11043"/>
                  </a:cubicBezTo>
                  <a:cubicBezTo>
                    <a:pt x="7413" y="11984"/>
                    <a:pt x="8008" y="12887"/>
                    <a:pt x="8719" y="13751"/>
                  </a:cubicBezTo>
                  <a:cubicBezTo>
                    <a:pt x="8968" y="14096"/>
                    <a:pt x="9256" y="14423"/>
                    <a:pt x="9602" y="14749"/>
                  </a:cubicBezTo>
                  <a:cubicBezTo>
                    <a:pt x="9665" y="14802"/>
                    <a:pt x="9746" y="14832"/>
                    <a:pt x="9825" y="14832"/>
                  </a:cubicBezTo>
                  <a:cubicBezTo>
                    <a:pt x="9890" y="14832"/>
                    <a:pt x="9953" y="14812"/>
                    <a:pt x="10005" y="14769"/>
                  </a:cubicBezTo>
                  <a:cubicBezTo>
                    <a:pt x="10082" y="14711"/>
                    <a:pt x="10121" y="14653"/>
                    <a:pt x="10159" y="14557"/>
                  </a:cubicBezTo>
                  <a:cubicBezTo>
                    <a:pt x="10274" y="14423"/>
                    <a:pt x="10274" y="14308"/>
                    <a:pt x="10197" y="14231"/>
                  </a:cubicBezTo>
                  <a:cubicBezTo>
                    <a:pt x="10005" y="14000"/>
                    <a:pt x="9794" y="13751"/>
                    <a:pt x="9602" y="13501"/>
                  </a:cubicBezTo>
                  <a:cubicBezTo>
                    <a:pt x="9410" y="13251"/>
                    <a:pt x="9218" y="12983"/>
                    <a:pt x="9026" y="12752"/>
                  </a:cubicBezTo>
                  <a:cubicBezTo>
                    <a:pt x="8642" y="12253"/>
                    <a:pt x="8277" y="11715"/>
                    <a:pt x="7951" y="11197"/>
                  </a:cubicBezTo>
                  <a:cubicBezTo>
                    <a:pt x="7835" y="11024"/>
                    <a:pt x="7739" y="10851"/>
                    <a:pt x="7643" y="10678"/>
                  </a:cubicBezTo>
                  <a:cubicBezTo>
                    <a:pt x="7662" y="10659"/>
                    <a:pt x="7662" y="10640"/>
                    <a:pt x="7682" y="10621"/>
                  </a:cubicBezTo>
                  <a:cubicBezTo>
                    <a:pt x="7739" y="10563"/>
                    <a:pt x="7758" y="10486"/>
                    <a:pt x="7778" y="10448"/>
                  </a:cubicBezTo>
                  <a:cubicBezTo>
                    <a:pt x="7855" y="10332"/>
                    <a:pt x="7931" y="10179"/>
                    <a:pt x="7989" y="10064"/>
                  </a:cubicBezTo>
                  <a:cubicBezTo>
                    <a:pt x="8143" y="9795"/>
                    <a:pt x="8258" y="9526"/>
                    <a:pt x="8411" y="9238"/>
                  </a:cubicBezTo>
                  <a:cubicBezTo>
                    <a:pt x="8642" y="8700"/>
                    <a:pt x="8834" y="8086"/>
                    <a:pt x="9007" y="7490"/>
                  </a:cubicBezTo>
                  <a:cubicBezTo>
                    <a:pt x="9084" y="7183"/>
                    <a:pt x="9141" y="6895"/>
                    <a:pt x="9218" y="6588"/>
                  </a:cubicBezTo>
                  <a:cubicBezTo>
                    <a:pt x="9295" y="6261"/>
                    <a:pt x="9333" y="5954"/>
                    <a:pt x="9372" y="5666"/>
                  </a:cubicBezTo>
                  <a:cubicBezTo>
                    <a:pt x="9429" y="5071"/>
                    <a:pt x="9506" y="4475"/>
                    <a:pt x="9525" y="3861"/>
                  </a:cubicBezTo>
                  <a:cubicBezTo>
                    <a:pt x="9564" y="3515"/>
                    <a:pt x="9564" y="3170"/>
                    <a:pt x="9525" y="2805"/>
                  </a:cubicBezTo>
                  <a:cubicBezTo>
                    <a:pt x="9525" y="2785"/>
                    <a:pt x="9506" y="2747"/>
                    <a:pt x="9487" y="2747"/>
                  </a:cubicBezTo>
                  <a:cubicBezTo>
                    <a:pt x="9468" y="2747"/>
                    <a:pt x="9410" y="2766"/>
                    <a:pt x="9410" y="2785"/>
                  </a:cubicBezTo>
                  <a:cubicBezTo>
                    <a:pt x="9429" y="3342"/>
                    <a:pt x="9391" y="3899"/>
                    <a:pt x="9333" y="4437"/>
                  </a:cubicBezTo>
                  <a:cubicBezTo>
                    <a:pt x="9295" y="5013"/>
                    <a:pt x="9199" y="5589"/>
                    <a:pt x="9084" y="6165"/>
                  </a:cubicBezTo>
                  <a:cubicBezTo>
                    <a:pt x="8949" y="6703"/>
                    <a:pt x="8815" y="7202"/>
                    <a:pt x="8642" y="7740"/>
                  </a:cubicBezTo>
                  <a:cubicBezTo>
                    <a:pt x="8469" y="8239"/>
                    <a:pt x="8258" y="8719"/>
                    <a:pt x="8027" y="9180"/>
                  </a:cubicBezTo>
                  <a:cubicBezTo>
                    <a:pt x="7893" y="9411"/>
                    <a:pt x="7758" y="9660"/>
                    <a:pt x="7605" y="9872"/>
                  </a:cubicBezTo>
                  <a:cubicBezTo>
                    <a:pt x="7547" y="9968"/>
                    <a:pt x="7470" y="10083"/>
                    <a:pt x="7394" y="10179"/>
                  </a:cubicBezTo>
                  <a:cubicBezTo>
                    <a:pt x="7374" y="10198"/>
                    <a:pt x="7355" y="10236"/>
                    <a:pt x="7355" y="10256"/>
                  </a:cubicBezTo>
                  <a:cubicBezTo>
                    <a:pt x="7202" y="10044"/>
                    <a:pt x="7086" y="9814"/>
                    <a:pt x="6933" y="9584"/>
                  </a:cubicBezTo>
                  <a:cubicBezTo>
                    <a:pt x="6625" y="9027"/>
                    <a:pt x="6299" y="8470"/>
                    <a:pt x="5973" y="7932"/>
                  </a:cubicBezTo>
                  <a:cubicBezTo>
                    <a:pt x="5877" y="7778"/>
                    <a:pt x="5819" y="7606"/>
                    <a:pt x="5723" y="7471"/>
                  </a:cubicBezTo>
                  <a:lnTo>
                    <a:pt x="5781" y="7106"/>
                  </a:lnTo>
                  <a:cubicBezTo>
                    <a:pt x="5819" y="6972"/>
                    <a:pt x="5838" y="6818"/>
                    <a:pt x="5857" y="6645"/>
                  </a:cubicBezTo>
                  <a:cubicBezTo>
                    <a:pt x="5915" y="6338"/>
                    <a:pt x="5934" y="6050"/>
                    <a:pt x="5953" y="5743"/>
                  </a:cubicBezTo>
                  <a:cubicBezTo>
                    <a:pt x="5973" y="5455"/>
                    <a:pt x="5973" y="5148"/>
                    <a:pt x="5973" y="4859"/>
                  </a:cubicBezTo>
                  <a:cubicBezTo>
                    <a:pt x="5973" y="4533"/>
                    <a:pt x="5953" y="4226"/>
                    <a:pt x="5934" y="3918"/>
                  </a:cubicBezTo>
                  <a:cubicBezTo>
                    <a:pt x="5877" y="3323"/>
                    <a:pt x="5781" y="2709"/>
                    <a:pt x="5665" y="2113"/>
                  </a:cubicBezTo>
                  <a:cubicBezTo>
                    <a:pt x="5550" y="1537"/>
                    <a:pt x="5377" y="961"/>
                    <a:pt x="5185" y="385"/>
                  </a:cubicBezTo>
                  <a:cubicBezTo>
                    <a:pt x="5185" y="366"/>
                    <a:pt x="5166" y="366"/>
                    <a:pt x="5128" y="366"/>
                  </a:cubicBezTo>
                  <a:cubicBezTo>
                    <a:pt x="5089" y="366"/>
                    <a:pt x="5070" y="385"/>
                    <a:pt x="5070" y="443"/>
                  </a:cubicBezTo>
                  <a:cubicBezTo>
                    <a:pt x="5396" y="1441"/>
                    <a:pt x="5588" y="2517"/>
                    <a:pt x="5665" y="3611"/>
                  </a:cubicBezTo>
                  <a:lnTo>
                    <a:pt x="5665" y="3573"/>
                  </a:lnTo>
                  <a:lnTo>
                    <a:pt x="5665" y="3573"/>
                  </a:lnTo>
                  <a:cubicBezTo>
                    <a:pt x="5685" y="4091"/>
                    <a:pt x="5685" y="4571"/>
                    <a:pt x="5646" y="5071"/>
                  </a:cubicBezTo>
                  <a:lnTo>
                    <a:pt x="5569" y="5781"/>
                  </a:lnTo>
                  <a:cubicBezTo>
                    <a:pt x="5550" y="6031"/>
                    <a:pt x="5492" y="6242"/>
                    <a:pt x="5454" y="6492"/>
                  </a:cubicBezTo>
                  <a:cubicBezTo>
                    <a:pt x="5435" y="6626"/>
                    <a:pt x="5377" y="6741"/>
                    <a:pt x="5358" y="6895"/>
                  </a:cubicBezTo>
                  <a:cubicBezTo>
                    <a:pt x="5243" y="6703"/>
                    <a:pt x="5147" y="6511"/>
                    <a:pt x="5012" y="6319"/>
                  </a:cubicBezTo>
                  <a:cubicBezTo>
                    <a:pt x="4705" y="5762"/>
                    <a:pt x="4379" y="5205"/>
                    <a:pt x="4033" y="4687"/>
                  </a:cubicBezTo>
                  <a:cubicBezTo>
                    <a:pt x="3707" y="4149"/>
                    <a:pt x="3342" y="3630"/>
                    <a:pt x="2977" y="3093"/>
                  </a:cubicBezTo>
                  <a:cubicBezTo>
                    <a:pt x="2881" y="2958"/>
                    <a:pt x="2785" y="2843"/>
                    <a:pt x="2689" y="2689"/>
                  </a:cubicBezTo>
                  <a:cubicBezTo>
                    <a:pt x="2708" y="2670"/>
                    <a:pt x="2746" y="2613"/>
                    <a:pt x="2708" y="2574"/>
                  </a:cubicBezTo>
                  <a:cubicBezTo>
                    <a:pt x="2689" y="2478"/>
                    <a:pt x="2670" y="2382"/>
                    <a:pt x="2612" y="2286"/>
                  </a:cubicBezTo>
                  <a:cubicBezTo>
                    <a:pt x="2593" y="2171"/>
                    <a:pt x="2554" y="2075"/>
                    <a:pt x="2516" y="1941"/>
                  </a:cubicBezTo>
                  <a:cubicBezTo>
                    <a:pt x="2458" y="1748"/>
                    <a:pt x="2381" y="1537"/>
                    <a:pt x="2305" y="1345"/>
                  </a:cubicBezTo>
                  <a:cubicBezTo>
                    <a:pt x="2170" y="961"/>
                    <a:pt x="1978" y="577"/>
                    <a:pt x="1748" y="212"/>
                  </a:cubicBezTo>
                  <a:cubicBezTo>
                    <a:pt x="1748" y="193"/>
                    <a:pt x="1729" y="193"/>
                    <a:pt x="1709" y="193"/>
                  </a:cubicBezTo>
                  <a:lnTo>
                    <a:pt x="1690" y="193"/>
                  </a:lnTo>
                  <a:cubicBezTo>
                    <a:pt x="1652" y="212"/>
                    <a:pt x="1652" y="251"/>
                    <a:pt x="1652" y="270"/>
                  </a:cubicBezTo>
                  <a:cubicBezTo>
                    <a:pt x="1748" y="404"/>
                    <a:pt x="1825" y="558"/>
                    <a:pt x="1901" y="692"/>
                  </a:cubicBezTo>
                  <a:cubicBezTo>
                    <a:pt x="1978" y="846"/>
                    <a:pt x="2017" y="980"/>
                    <a:pt x="2093" y="1134"/>
                  </a:cubicBezTo>
                  <a:cubicBezTo>
                    <a:pt x="2132" y="1307"/>
                    <a:pt x="2209" y="1441"/>
                    <a:pt x="2266" y="1614"/>
                  </a:cubicBezTo>
                  <a:cubicBezTo>
                    <a:pt x="2305" y="1787"/>
                    <a:pt x="2362" y="1941"/>
                    <a:pt x="2381" y="2113"/>
                  </a:cubicBezTo>
                  <a:cubicBezTo>
                    <a:pt x="2401" y="2190"/>
                    <a:pt x="2401" y="2267"/>
                    <a:pt x="2420" y="2325"/>
                  </a:cubicBezTo>
                  <a:cubicBezTo>
                    <a:pt x="2228" y="2056"/>
                    <a:pt x="2017" y="1806"/>
                    <a:pt x="1825" y="1556"/>
                  </a:cubicBezTo>
                  <a:cubicBezTo>
                    <a:pt x="1402" y="1038"/>
                    <a:pt x="922" y="500"/>
                    <a:pt x="442" y="20"/>
                  </a:cubicBezTo>
                  <a:cubicBezTo>
                    <a:pt x="442" y="20"/>
                    <a:pt x="404" y="1"/>
                    <a:pt x="384" y="1"/>
                  </a:cubicBez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 rot="10800000">
              <a:off x="1474830" y="650000"/>
              <a:ext cx="21481" cy="21561"/>
            </a:xfrm>
            <a:custGeom>
              <a:avLst/>
              <a:gdLst/>
              <a:ahLst/>
              <a:cxnLst/>
              <a:rect l="l" t="t" r="r" b="b"/>
              <a:pathLst>
                <a:path w="269" h="270" extrusionOk="0">
                  <a:moveTo>
                    <a:pt x="115" y="1"/>
                  </a:moveTo>
                  <a:cubicBezTo>
                    <a:pt x="96" y="1"/>
                    <a:pt x="58" y="20"/>
                    <a:pt x="19" y="59"/>
                  </a:cubicBezTo>
                  <a:cubicBezTo>
                    <a:pt x="0" y="78"/>
                    <a:pt x="0" y="116"/>
                    <a:pt x="0" y="155"/>
                  </a:cubicBezTo>
                  <a:cubicBezTo>
                    <a:pt x="0" y="193"/>
                    <a:pt x="19" y="212"/>
                    <a:pt x="58" y="251"/>
                  </a:cubicBezTo>
                  <a:cubicBezTo>
                    <a:pt x="77" y="270"/>
                    <a:pt x="115" y="270"/>
                    <a:pt x="154" y="270"/>
                  </a:cubicBezTo>
                  <a:cubicBezTo>
                    <a:pt x="173" y="270"/>
                    <a:pt x="211" y="251"/>
                    <a:pt x="250" y="212"/>
                  </a:cubicBezTo>
                  <a:cubicBezTo>
                    <a:pt x="269" y="193"/>
                    <a:pt x="269" y="155"/>
                    <a:pt x="269" y="116"/>
                  </a:cubicBezTo>
                  <a:cubicBezTo>
                    <a:pt x="269" y="78"/>
                    <a:pt x="250" y="59"/>
                    <a:pt x="211" y="20"/>
                  </a:cubicBezTo>
                  <a:cubicBezTo>
                    <a:pt x="192" y="1"/>
                    <a:pt x="154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 rot="10800000">
              <a:off x="1499346" y="702145"/>
              <a:ext cx="19964" cy="18447"/>
            </a:xfrm>
            <a:custGeom>
              <a:avLst/>
              <a:gdLst/>
              <a:ahLst/>
              <a:cxnLst/>
              <a:rect l="l" t="t" r="r" b="b"/>
              <a:pathLst>
                <a:path w="250" h="231" extrusionOk="0">
                  <a:moveTo>
                    <a:pt x="96" y="0"/>
                  </a:moveTo>
                  <a:cubicBezTo>
                    <a:pt x="77" y="0"/>
                    <a:pt x="58" y="20"/>
                    <a:pt x="19" y="39"/>
                  </a:cubicBezTo>
                  <a:cubicBezTo>
                    <a:pt x="0" y="58"/>
                    <a:pt x="0" y="96"/>
                    <a:pt x="0" y="135"/>
                  </a:cubicBezTo>
                  <a:cubicBezTo>
                    <a:pt x="0" y="154"/>
                    <a:pt x="19" y="212"/>
                    <a:pt x="58" y="212"/>
                  </a:cubicBezTo>
                  <a:cubicBezTo>
                    <a:pt x="77" y="231"/>
                    <a:pt x="96" y="231"/>
                    <a:pt x="154" y="231"/>
                  </a:cubicBezTo>
                  <a:cubicBezTo>
                    <a:pt x="173" y="231"/>
                    <a:pt x="211" y="212"/>
                    <a:pt x="211" y="192"/>
                  </a:cubicBezTo>
                  <a:cubicBezTo>
                    <a:pt x="250" y="154"/>
                    <a:pt x="250" y="135"/>
                    <a:pt x="250" y="96"/>
                  </a:cubicBezTo>
                  <a:cubicBezTo>
                    <a:pt x="250" y="58"/>
                    <a:pt x="211" y="20"/>
                    <a:pt x="192" y="20"/>
                  </a:cubicBezTo>
                  <a:cubicBezTo>
                    <a:pt x="173" y="0"/>
                    <a:pt x="135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 rot="10800000">
              <a:off x="1473233" y="705180"/>
              <a:ext cx="10860" cy="13016"/>
            </a:xfrm>
            <a:custGeom>
              <a:avLst/>
              <a:gdLst/>
              <a:ahLst/>
              <a:cxnLst/>
              <a:rect l="l" t="t" r="r" b="b"/>
              <a:pathLst>
                <a:path w="136" h="163" extrusionOk="0">
                  <a:moveTo>
                    <a:pt x="42" y="1"/>
                  </a:moveTo>
                  <a:cubicBezTo>
                    <a:pt x="30" y="1"/>
                    <a:pt x="20" y="14"/>
                    <a:pt x="20" y="28"/>
                  </a:cubicBezTo>
                  <a:cubicBezTo>
                    <a:pt x="20" y="66"/>
                    <a:pt x="1" y="66"/>
                    <a:pt x="1" y="86"/>
                  </a:cubicBezTo>
                  <a:cubicBezTo>
                    <a:pt x="1" y="105"/>
                    <a:pt x="1" y="105"/>
                    <a:pt x="20" y="124"/>
                  </a:cubicBezTo>
                  <a:cubicBezTo>
                    <a:pt x="39" y="124"/>
                    <a:pt x="39" y="162"/>
                    <a:pt x="58" y="162"/>
                  </a:cubicBezTo>
                  <a:cubicBezTo>
                    <a:pt x="97" y="162"/>
                    <a:pt x="97" y="162"/>
                    <a:pt x="116" y="124"/>
                  </a:cubicBezTo>
                  <a:cubicBezTo>
                    <a:pt x="116" y="105"/>
                    <a:pt x="135" y="105"/>
                    <a:pt x="135" y="86"/>
                  </a:cubicBezTo>
                  <a:cubicBezTo>
                    <a:pt x="135" y="66"/>
                    <a:pt x="135" y="66"/>
                    <a:pt x="116" y="28"/>
                  </a:cubicBezTo>
                  <a:cubicBezTo>
                    <a:pt x="97" y="9"/>
                    <a:pt x="97" y="9"/>
                    <a:pt x="58" y="9"/>
                  </a:cubicBezTo>
                  <a:cubicBezTo>
                    <a:pt x="53" y="3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 rot="10800000">
              <a:off x="1482496" y="740475"/>
              <a:ext cx="13815" cy="13895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7" y="1"/>
                  </a:moveTo>
                  <a:cubicBezTo>
                    <a:pt x="77" y="1"/>
                    <a:pt x="58" y="39"/>
                    <a:pt x="19" y="39"/>
                  </a:cubicBezTo>
                  <a:cubicBezTo>
                    <a:pt x="0" y="59"/>
                    <a:pt x="0" y="78"/>
                    <a:pt x="0" y="97"/>
                  </a:cubicBezTo>
                  <a:cubicBezTo>
                    <a:pt x="0" y="135"/>
                    <a:pt x="19" y="155"/>
                    <a:pt x="19" y="155"/>
                  </a:cubicBezTo>
                  <a:cubicBezTo>
                    <a:pt x="58" y="174"/>
                    <a:pt x="77" y="174"/>
                    <a:pt x="96" y="174"/>
                  </a:cubicBezTo>
                  <a:cubicBezTo>
                    <a:pt x="115" y="174"/>
                    <a:pt x="154" y="155"/>
                    <a:pt x="154" y="155"/>
                  </a:cubicBezTo>
                  <a:cubicBezTo>
                    <a:pt x="173" y="135"/>
                    <a:pt x="173" y="97"/>
                    <a:pt x="173" y="78"/>
                  </a:cubicBezTo>
                  <a:cubicBezTo>
                    <a:pt x="173" y="59"/>
                    <a:pt x="154" y="39"/>
                    <a:pt x="154" y="39"/>
                  </a:cubicBezTo>
                  <a:cubicBezTo>
                    <a:pt x="115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 rot="10800000">
              <a:off x="1413423" y="577892"/>
              <a:ext cx="21561" cy="20044"/>
            </a:xfrm>
            <a:custGeom>
              <a:avLst/>
              <a:gdLst/>
              <a:ahLst/>
              <a:cxnLst/>
              <a:rect l="l" t="t" r="r" b="b"/>
              <a:pathLst>
                <a:path w="270" h="251" extrusionOk="0">
                  <a:moveTo>
                    <a:pt x="116" y="1"/>
                  </a:moveTo>
                  <a:cubicBezTo>
                    <a:pt x="77" y="1"/>
                    <a:pt x="19" y="20"/>
                    <a:pt x="19" y="39"/>
                  </a:cubicBezTo>
                  <a:cubicBezTo>
                    <a:pt x="0" y="58"/>
                    <a:pt x="0" y="116"/>
                    <a:pt x="0" y="135"/>
                  </a:cubicBezTo>
                  <a:cubicBezTo>
                    <a:pt x="0" y="154"/>
                    <a:pt x="19" y="212"/>
                    <a:pt x="58" y="231"/>
                  </a:cubicBezTo>
                  <a:cubicBezTo>
                    <a:pt x="77" y="250"/>
                    <a:pt x="96" y="250"/>
                    <a:pt x="154" y="250"/>
                  </a:cubicBezTo>
                  <a:cubicBezTo>
                    <a:pt x="173" y="250"/>
                    <a:pt x="212" y="231"/>
                    <a:pt x="250" y="212"/>
                  </a:cubicBezTo>
                  <a:cubicBezTo>
                    <a:pt x="269" y="193"/>
                    <a:pt x="269" y="135"/>
                    <a:pt x="269" y="116"/>
                  </a:cubicBezTo>
                  <a:cubicBezTo>
                    <a:pt x="269" y="97"/>
                    <a:pt x="250" y="39"/>
                    <a:pt x="212" y="20"/>
                  </a:cubicBezTo>
                  <a:cubicBezTo>
                    <a:pt x="192" y="1"/>
                    <a:pt x="17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 rot="10800000">
              <a:off x="1450235" y="355577"/>
              <a:ext cx="18526" cy="18447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97" y="0"/>
                  </a:moveTo>
                  <a:cubicBezTo>
                    <a:pt x="58" y="0"/>
                    <a:pt x="39" y="20"/>
                    <a:pt x="20" y="39"/>
                  </a:cubicBezTo>
                  <a:cubicBezTo>
                    <a:pt x="1" y="77"/>
                    <a:pt x="1" y="96"/>
                    <a:pt x="1" y="135"/>
                  </a:cubicBezTo>
                  <a:cubicBezTo>
                    <a:pt x="1" y="173"/>
                    <a:pt x="20" y="192"/>
                    <a:pt x="39" y="212"/>
                  </a:cubicBezTo>
                  <a:cubicBezTo>
                    <a:pt x="58" y="231"/>
                    <a:pt x="97" y="231"/>
                    <a:pt x="135" y="231"/>
                  </a:cubicBezTo>
                  <a:cubicBezTo>
                    <a:pt x="154" y="231"/>
                    <a:pt x="212" y="212"/>
                    <a:pt x="212" y="192"/>
                  </a:cubicBezTo>
                  <a:cubicBezTo>
                    <a:pt x="231" y="173"/>
                    <a:pt x="231" y="135"/>
                    <a:pt x="231" y="96"/>
                  </a:cubicBezTo>
                  <a:cubicBezTo>
                    <a:pt x="231" y="77"/>
                    <a:pt x="212" y="39"/>
                    <a:pt x="193" y="20"/>
                  </a:cubicBezTo>
                  <a:cubicBezTo>
                    <a:pt x="154" y="0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 rot="10800000">
              <a:off x="1476348" y="400056"/>
              <a:ext cx="15412" cy="15172"/>
            </a:xfrm>
            <a:custGeom>
              <a:avLst/>
              <a:gdLst/>
              <a:ahLst/>
              <a:cxnLst/>
              <a:rect l="l" t="t" r="r" b="b"/>
              <a:pathLst>
                <a:path w="193" h="190" extrusionOk="0">
                  <a:moveTo>
                    <a:pt x="66" y="1"/>
                  </a:moveTo>
                  <a:cubicBezTo>
                    <a:pt x="46" y="1"/>
                    <a:pt x="33" y="23"/>
                    <a:pt x="20" y="36"/>
                  </a:cubicBezTo>
                  <a:cubicBezTo>
                    <a:pt x="1" y="56"/>
                    <a:pt x="1" y="75"/>
                    <a:pt x="1" y="113"/>
                  </a:cubicBezTo>
                  <a:cubicBezTo>
                    <a:pt x="1" y="132"/>
                    <a:pt x="20" y="152"/>
                    <a:pt x="20" y="171"/>
                  </a:cubicBezTo>
                  <a:cubicBezTo>
                    <a:pt x="39" y="190"/>
                    <a:pt x="58" y="190"/>
                    <a:pt x="97" y="190"/>
                  </a:cubicBezTo>
                  <a:cubicBezTo>
                    <a:pt x="116" y="190"/>
                    <a:pt x="135" y="171"/>
                    <a:pt x="154" y="171"/>
                  </a:cubicBezTo>
                  <a:cubicBezTo>
                    <a:pt x="193" y="152"/>
                    <a:pt x="193" y="132"/>
                    <a:pt x="193" y="113"/>
                  </a:cubicBezTo>
                  <a:cubicBezTo>
                    <a:pt x="193" y="75"/>
                    <a:pt x="154" y="56"/>
                    <a:pt x="154" y="36"/>
                  </a:cubicBezTo>
                  <a:cubicBezTo>
                    <a:pt x="135" y="17"/>
                    <a:pt x="116" y="17"/>
                    <a:pt x="97" y="17"/>
                  </a:cubicBezTo>
                  <a:cubicBezTo>
                    <a:pt x="85" y="5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 rot="10800000">
              <a:off x="1445684" y="424571"/>
              <a:ext cx="13815" cy="12298"/>
            </a:xfrm>
            <a:custGeom>
              <a:avLst/>
              <a:gdLst/>
              <a:ahLst/>
              <a:cxnLst/>
              <a:rect l="l" t="t" r="r" b="b"/>
              <a:pathLst>
                <a:path w="173" h="154" extrusionOk="0">
                  <a:moveTo>
                    <a:pt x="77" y="0"/>
                  </a:moveTo>
                  <a:cubicBezTo>
                    <a:pt x="77" y="0"/>
                    <a:pt x="38" y="19"/>
                    <a:pt x="19" y="19"/>
                  </a:cubicBezTo>
                  <a:cubicBezTo>
                    <a:pt x="0" y="38"/>
                    <a:pt x="0" y="58"/>
                    <a:pt x="0" y="77"/>
                  </a:cubicBezTo>
                  <a:cubicBezTo>
                    <a:pt x="0" y="115"/>
                    <a:pt x="19" y="134"/>
                    <a:pt x="19" y="134"/>
                  </a:cubicBezTo>
                  <a:cubicBezTo>
                    <a:pt x="38" y="154"/>
                    <a:pt x="77" y="154"/>
                    <a:pt x="96" y="154"/>
                  </a:cubicBezTo>
                  <a:cubicBezTo>
                    <a:pt x="115" y="154"/>
                    <a:pt x="134" y="134"/>
                    <a:pt x="134" y="134"/>
                  </a:cubicBezTo>
                  <a:cubicBezTo>
                    <a:pt x="173" y="115"/>
                    <a:pt x="173" y="77"/>
                    <a:pt x="173" y="58"/>
                  </a:cubicBezTo>
                  <a:cubicBezTo>
                    <a:pt x="173" y="38"/>
                    <a:pt x="134" y="19"/>
                    <a:pt x="134" y="19"/>
                  </a:cubicBezTo>
                  <a:cubicBezTo>
                    <a:pt x="115" y="0"/>
                    <a:pt x="96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 rot="10800000">
              <a:off x="1427237" y="326430"/>
              <a:ext cx="10860" cy="10780"/>
            </a:xfrm>
            <a:custGeom>
              <a:avLst/>
              <a:gdLst/>
              <a:ahLst/>
              <a:cxnLst/>
              <a:rect l="l" t="t" r="r" b="b"/>
              <a:pathLst>
                <a:path w="136" h="135" extrusionOk="0">
                  <a:moveTo>
                    <a:pt x="58" y="0"/>
                  </a:moveTo>
                  <a:cubicBezTo>
                    <a:pt x="39" y="0"/>
                    <a:pt x="20" y="19"/>
                    <a:pt x="20" y="19"/>
                  </a:cubicBezTo>
                  <a:cubicBezTo>
                    <a:pt x="1" y="39"/>
                    <a:pt x="1" y="39"/>
                    <a:pt x="1" y="58"/>
                  </a:cubicBezTo>
                  <a:cubicBezTo>
                    <a:pt x="1" y="96"/>
                    <a:pt x="20" y="116"/>
                    <a:pt x="20" y="116"/>
                  </a:cubicBezTo>
                  <a:cubicBezTo>
                    <a:pt x="39" y="135"/>
                    <a:pt x="39" y="135"/>
                    <a:pt x="58" y="135"/>
                  </a:cubicBezTo>
                  <a:cubicBezTo>
                    <a:pt x="97" y="135"/>
                    <a:pt x="116" y="116"/>
                    <a:pt x="116" y="116"/>
                  </a:cubicBezTo>
                  <a:cubicBezTo>
                    <a:pt x="135" y="96"/>
                    <a:pt x="135" y="96"/>
                    <a:pt x="135" y="58"/>
                  </a:cubicBezTo>
                  <a:cubicBezTo>
                    <a:pt x="135" y="39"/>
                    <a:pt x="116" y="19"/>
                    <a:pt x="116" y="19"/>
                  </a:cubicBezTo>
                  <a:cubicBezTo>
                    <a:pt x="97" y="0"/>
                    <a:pt x="97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 rot="10800000">
              <a:off x="1356726" y="281951"/>
              <a:ext cx="19964" cy="21561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115" y="1"/>
                  </a:moveTo>
                  <a:cubicBezTo>
                    <a:pt x="58" y="1"/>
                    <a:pt x="19" y="20"/>
                    <a:pt x="19" y="58"/>
                  </a:cubicBezTo>
                  <a:cubicBezTo>
                    <a:pt x="0" y="78"/>
                    <a:pt x="0" y="116"/>
                    <a:pt x="0" y="154"/>
                  </a:cubicBezTo>
                  <a:cubicBezTo>
                    <a:pt x="0" y="193"/>
                    <a:pt x="19" y="212"/>
                    <a:pt x="38" y="250"/>
                  </a:cubicBezTo>
                  <a:cubicBezTo>
                    <a:pt x="58" y="270"/>
                    <a:pt x="115" y="270"/>
                    <a:pt x="134" y="270"/>
                  </a:cubicBezTo>
                  <a:cubicBezTo>
                    <a:pt x="154" y="270"/>
                    <a:pt x="211" y="250"/>
                    <a:pt x="230" y="212"/>
                  </a:cubicBezTo>
                  <a:cubicBezTo>
                    <a:pt x="250" y="193"/>
                    <a:pt x="250" y="154"/>
                    <a:pt x="250" y="116"/>
                  </a:cubicBezTo>
                  <a:cubicBezTo>
                    <a:pt x="250" y="78"/>
                    <a:pt x="230" y="58"/>
                    <a:pt x="211" y="20"/>
                  </a:cubicBezTo>
                  <a:cubicBezTo>
                    <a:pt x="192" y="1"/>
                    <a:pt x="134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 rot="10800000">
              <a:off x="1464050" y="1011901"/>
              <a:ext cx="26192" cy="23078"/>
            </a:xfrm>
            <a:custGeom>
              <a:avLst/>
              <a:gdLst/>
              <a:ahLst/>
              <a:cxnLst/>
              <a:rect l="l" t="t" r="r" b="b"/>
              <a:pathLst>
                <a:path w="328" h="289" extrusionOk="0">
                  <a:moveTo>
                    <a:pt x="135" y="1"/>
                  </a:moveTo>
                  <a:cubicBezTo>
                    <a:pt x="116" y="1"/>
                    <a:pt x="78" y="20"/>
                    <a:pt x="39" y="39"/>
                  </a:cubicBezTo>
                  <a:cubicBezTo>
                    <a:pt x="20" y="58"/>
                    <a:pt x="1" y="116"/>
                    <a:pt x="20" y="154"/>
                  </a:cubicBezTo>
                  <a:cubicBezTo>
                    <a:pt x="20" y="212"/>
                    <a:pt x="39" y="231"/>
                    <a:pt x="78" y="250"/>
                  </a:cubicBezTo>
                  <a:cubicBezTo>
                    <a:pt x="97" y="289"/>
                    <a:pt x="135" y="289"/>
                    <a:pt x="193" y="289"/>
                  </a:cubicBezTo>
                  <a:cubicBezTo>
                    <a:pt x="231" y="289"/>
                    <a:pt x="270" y="250"/>
                    <a:pt x="289" y="231"/>
                  </a:cubicBezTo>
                  <a:cubicBezTo>
                    <a:pt x="308" y="212"/>
                    <a:pt x="327" y="154"/>
                    <a:pt x="308" y="116"/>
                  </a:cubicBezTo>
                  <a:cubicBezTo>
                    <a:pt x="308" y="58"/>
                    <a:pt x="289" y="39"/>
                    <a:pt x="270" y="20"/>
                  </a:cubicBezTo>
                  <a:cubicBezTo>
                    <a:pt x="231" y="1"/>
                    <a:pt x="193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 rot="10800000">
              <a:off x="1473233" y="1077860"/>
              <a:ext cx="21561" cy="21481"/>
            </a:xfrm>
            <a:custGeom>
              <a:avLst/>
              <a:gdLst/>
              <a:ahLst/>
              <a:cxnLst/>
              <a:rect l="l" t="t" r="r" b="b"/>
              <a:pathLst>
                <a:path w="270" h="269" extrusionOk="0">
                  <a:moveTo>
                    <a:pt x="135" y="0"/>
                  </a:moveTo>
                  <a:cubicBezTo>
                    <a:pt x="77" y="0"/>
                    <a:pt x="39" y="38"/>
                    <a:pt x="39" y="58"/>
                  </a:cubicBezTo>
                  <a:cubicBezTo>
                    <a:pt x="0" y="77"/>
                    <a:pt x="0" y="135"/>
                    <a:pt x="0" y="154"/>
                  </a:cubicBezTo>
                  <a:cubicBezTo>
                    <a:pt x="0" y="192"/>
                    <a:pt x="39" y="211"/>
                    <a:pt x="58" y="250"/>
                  </a:cubicBezTo>
                  <a:cubicBezTo>
                    <a:pt x="77" y="269"/>
                    <a:pt x="135" y="269"/>
                    <a:pt x="154" y="269"/>
                  </a:cubicBezTo>
                  <a:cubicBezTo>
                    <a:pt x="173" y="269"/>
                    <a:pt x="231" y="250"/>
                    <a:pt x="250" y="211"/>
                  </a:cubicBezTo>
                  <a:cubicBezTo>
                    <a:pt x="269" y="192"/>
                    <a:pt x="269" y="154"/>
                    <a:pt x="269" y="135"/>
                  </a:cubicBezTo>
                  <a:cubicBezTo>
                    <a:pt x="269" y="77"/>
                    <a:pt x="250" y="58"/>
                    <a:pt x="231" y="38"/>
                  </a:cubicBezTo>
                  <a:cubicBezTo>
                    <a:pt x="192" y="0"/>
                    <a:pt x="154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 rot="10800000">
              <a:off x="1453350" y="1050231"/>
              <a:ext cx="12298" cy="12378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77" y="1"/>
                  </a:moveTo>
                  <a:cubicBezTo>
                    <a:pt x="58" y="1"/>
                    <a:pt x="19" y="1"/>
                    <a:pt x="19" y="20"/>
                  </a:cubicBezTo>
                  <a:cubicBezTo>
                    <a:pt x="19" y="59"/>
                    <a:pt x="0" y="59"/>
                    <a:pt x="0" y="78"/>
                  </a:cubicBezTo>
                  <a:cubicBezTo>
                    <a:pt x="0" y="97"/>
                    <a:pt x="0" y="97"/>
                    <a:pt x="19" y="116"/>
                  </a:cubicBezTo>
                  <a:cubicBezTo>
                    <a:pt x="58" y="155"/>
                    <a:pt x="58" y="155"/>
                    <a:pt x="77" y="155"/>
                  </a:cubicBezTo>
                  <a:cubicBezTo>
                    <a:pt x="96" y="155"/>
                    <a:pt x="115" y="116"/>
                    <a:pt x="115" y="116"/>
                  </a:cubicBezTo>
                  <a:cubicBezTo>
                    <a:pt x="115" y="97"/>
                    <a:pt x="154" y="97"/>
                    <a:pt x="154" y="78"/>
                  </a:cubicBezTo>
                  <a:cubicBezTo>
                    <a:pt x="154" y="59"/>
                    <a:pt x="115" y="59"/>
                    <a:pt x="115" y="20"/>
                  </a:cubicBezTo>
                  <a:cubicBezTo>
                    <a:pt x="96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 rot="10800000">
              <a:off x="1413423" y="893796"/>
              <a:ext cx="21561" cy="21561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16" y="1"/>
                  </a:moveTo>
                  <a:cubicBezTo>
                    <a:pt x="77" y="1"/>
                    <a:pt x="58" y="39"/>
                    <a:pt x="19" y="58"/>
                  </a:cubicBezTo>
                  <a:cubicBezTo>
                    <a:pt x="0" y="77"/>
                    <a:pt x="0" y="135"/>
                    <a:pt x="0" y="154"/>
                  </a:cubicBezTo>
                  <a:cubicBezTo>
                    <a:pt x="0" y="193"/>
                    <a:pt x="19" y="231"/>
                    <a:pt x="58" y="250"/>
                  </a:cubicBezTo>
                  <a:cubicBezTo>
                    <a:pt x="77" y="269"/>
                    <a:pt x="116" y="269"/>
                    <a:pt x="154" y="269"/>
                  </a:cubicBezTo>
                  <a:cubicBezTo>
                    <a:pt x="173" y="269"/>
                    <a:pt x="212" y="250"/>
                    <a:pt x="250" y="231"/>
                  </a:cubicBezTo>
                  <a:cubicBezTo>
                    <a:pt x="269" y="193"/>
                    <a:pt x="269" y="154"/>
                    <a:pt x="269" y="135"/>
                  </a:cubicBezTo>
                  <a:cubicBezTo>
                    <a:pt x="269" y="77"/>
                    <a:pt x="250" y="58"/>
                    <a:pt x="212" y="39"/>
                  </a:cubicBezTo>
                  <a:cubicBezTo>
                    <a:pt x="192" y="1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 rot="10800000">
              <a:off x="1312247" y="764991"/>
              <a:ext cx="29227" cy="29227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74" y="1"/>
                  </a:moveTo>
                  <a:cubicBezTo>
                    <a:pt x="135" y="1"/>
                    <a:pt x="78" y="58"/>
                    <a:pt x="58" y="77"/>
                  </a:cubicBezTo>
                  <a:cubicBezTo>
                    <a:pt x="39" y="116"/>
                    <a:pt x="1" y="154"/>
                    <a:pt x="1" y="193"/>
                  </a:cubicBezTo>
                  <a:cubicBezTo>
                    <a:pt x="1" y="250"/>
                    <a:pt x="39" y="289"/>
                    <a:pt x="78" y="308"/>
                  </a:cubicBezTo>
                  <a:cubicBezTo>
                    <a:pt x="135" y="346"/>
                    <a:pt x="154" y="365"/>
                    <a:pt x="193" y="365"/>
                  </a:cubicBezTo>
                  <a:cubicBezTo>
                    <a:pt x="250" y="365"/>
                    <a:pt x="289" y="346"/>
                    <a:pt x="308" y="289"/>
                  </a:cubicBezTo>
                  <a:cubicBezTo>
                    <a:pt x="346" y="250"/>
                    <a:pt x="366" y="212"/>
                    <a:pt x="366" y="173"/>
                  </a:cubicBezTo>
                  <a:cubicBezTo>
                    <a:pt x="366" y="116"/>
                    <a:pt x="346" y="77"/>
                    <a:pt x="289" y="58"/>
                  </a:cubicBezTo>
                  <a:cubicBezTo>
                    <a:pt x="250" y="20"/>
                    <a:pt x="231" y="1"/>
                    <a:pt x="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 rot="10800000">
              <a:off x="1358243" y="840134"/>
              <a:ext cx="26113" cy="23078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34" y="0"/>
                  </a:moveTo>
                  <a:cubicBezTo>
                    <a:pt x="115" y="0"/>
                    <a:pt x="58" y="20"/>
                    <a:pt x="38" y="58"/>
                  </a:cubicBezTo>
                  <a:cubicBezTo>
                    <a:pt x="19" y="77"/>
                    <a:pt x="0" y="116"/>
                    <a:pt x="19" y="173"/>
                  </a:cubicBezTo>
                  <a:cubicBezTo>
                    <a:pt x="19" y="212"/>
                    <a:pt x="38" y="250"/>
                    <a:pt x="58" y="269"/>
                  </a:cubicBezTo>
                  <a:cubicBezTo>
                    <a:pt x="96" y="289"/>
                    <a:pt x="134" y="289"/>
                    <a:pt x="192" y="289"/>
                  </a:cubicBezTo>
                  <a:cubicBezTo>
                    <a:pt x="230" y="289"/>
                    <a:pt x="250" y="269"/>
                    <a:pt x="288" y="250"/>
                  </a:cubicBezTo>
                  <a:cubicBezTo>
                    <a:pt x="307" y="212"/>
                    <a:pt x="326" y="173"/>
                    <a:pt x="307" y="116"/>
                  </a:cubicBezTo>
                  <a:cubicBezTo>
                    <a:pt x="307" y="77"/>
                    <a:pt x="288" y="58"/>
                    <a:pt x="250" y="20"/>
                  </a:cubicBezTo>
                  <a:cubicBezTo>
                    <a:pt x="230" y="0"/>
                    <a:pt x="192" y="0"/>
                    <a:pt x="1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 rot="10800000">
              <a:off x="1326062" y="832468"/>
              <a:ext cx="19964" cy="21561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115" y="1"/>
                  </a:moveTo>
                  <a:cubicBezTo>
                    <a:pt x="58" y="1"/>
                    <a:pt x="38" y="39"/>
                    <a:pt x="19" y="58"/>
                  </a:cubicBezTo>
                  <a:cubicBezTo>
                    <a:pt x="0" y="77"/>
                    <a:pt x="0" y="97"/>
                    <a:pt x="0" y="154"/>
                  </a:cubicBezTo>
                  <a:cubicBezTo>
                    <a:pt x="0" y="174"/>
                    <a:pt x="19" y="231"/>
                    <a:pt x="38" y="250"/>
                  </a:cubicBezTo>
                  <a:cubicBezTo>
                    <a:pt x="58" y="270"/>
                    <a:pt x="96" y="270"/>
                    <a:pt x="135" y="270"/>
                  </a:cubicBezTo>
                  <a:cubicBezTo>
                    <a:pt x="154" y="270"/>
                    <a:pt x="211" y="250"/>
                    <a:pt x="231" y="231"/>
                  </a:cubicBezTo>
                  <a:cubicBezTo>
                    <a:pt x="250" y="193"/>
                    <a:pt x="250" y="174"/>
                    <a:pt x="250" y="135"/>
                  </a:cubicBezTo>
                  <a:cubicBezTo>
                    <a:pt x="250" y="97"/>
                    <a:pt x="231" y="58"/>
                    <a:pt x="211" y="39"/>
                  </a:cubicBezTo>
                  <a:cubicBezTo>
                    <a:pt x="192" y="1"/>
                    <a:pt x="154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 rot="10800000">
              <a:off x="973347" y="993454"/>
              <a:ext cx="30744" cy="30744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73" y="0"/>
                  </a:moveTo>
                  <a:cubicBezTo>
                    <a:pt x="135" y="0"/>
                    <a:pt x="77" y="19"/>
                    <a:pt x="58" y="77"/>
                  </a:cubicBezTo>
                  <a:cubicBezTo>
                    <a:pt x="39" y="115"/>
                    <a:pt x="0" y="173"/>
                    <a:pt x="0" y="211"/>
                  </a:cubicBezTo>
                  <a:cubicBezTo>
                    <a:pt x="0" y="269"/>
                    <a:pt x="39" y="307"/>
                    <a:pt x="77" y="346"/>
                  </a:cubicBezTo>
                  <a:cubicBezTo>
                    <a:pt x="135" y="365"/>
                    <a:pt x="173" y="384"/>
                    <a:pt x="231" y="384"/>
                  </a:cubicBezTo>
                  <a:cubicBezTo>
                    <a:pt x="269" y="384"/>
                    <a:pt x="327" y="365"/>
                    <a:pt x="346" y="307"/>
                  </a:cubicBezTo>
                  <a:cubicBezTo>
                    <a:pt x="365" y="269"/>
                    <a:pt x="385" y="211"/>
                    <a:pt x="385" y="173"/>
                  </a:cubicBezTo>
                  <a:cubicBezTo>
                    <a:pt x="385" y="115"/>
                    <a:pt x="365" y="77"/>
                    <a:pt x="327" y="58"/>
                  </a:cubicBezTo>
                  <a:cubicBezTo>
                    <a:pt x="269" y="19"/>
                    <a:pt x="231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 rot="10800000">
              <a:off x="1027009" y="1068597"/>
              <a:ext cx="10780" cy="10860"/>
            </a:xfrm>
            <a:custGeom>
              <a:avLst/>
              <a:gdLst/>
              <a:ahLst/>
              <a:cxnLst/>
              <a:rect l="l" t="t" r="r" b="b"/>
              <a:pathLst>
                <a:path w="135" h="136" extrusionOk="0">
                  <a:moveTo>
                    <a:pt x="77" y="1"/>
                  </a:moveTo>
                  <a:cubicBezTo>
                    <a:pt x="38" y="1"/>
                    <a:pt x="19" y="20"/>
                    <a:pt x="19" y="20"/>
                  </a:cubicBezTo>
                  <a:cubicBezTo>
                    <a:pt x="19" y="39"/>
                    <a:pt x="0" y="39"/>
                    <a:pt x="0" y="78"/>
                  </a:cubicBezTo>
                  <a:cubicBezTo>
                    <a:pt x="0" y="97"/>
                    <a:pt x="0" y="97"/>
                    <a:pt x="19" y="116"/>
                  </a:cubicBezTo>
                  <a:cubicBezTo>
                    <a:pt x="38" y="135"/>
                    <a:pt x="38" y="135"/>
                    <a:pt x="77" y="135"/>
                  </a:cubicBezTo>
                  <a:cubicBezTo>
                    <a:pt x="96" y="135"/>
                    <a:pt x="96" y="135"/>
                    <a:pt x="115" y="116"/>
                  </a:cubicBezTo>
                  <a:cubicBezTo>
                    <a:pt x="115" y="97"/>
                    <a:pt x="134" y="97"/>
                    <a:pt x="134" y="78"/>
                  </a:cubicBezTo>
                  <a:cubicBezTo>
                    <a:pt x="134" y="39"/>
                    <a:pt x="134" y="39"/>
                    <a:pt x="115" y="20"/>
                  </a:cubicBezTo>
                  <a:cubicBezTo>
                    <a:pt x="96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 rot="10800000">
              <a:off x="962646" y="1053265"/>
              <a:ext cx="12298" cy="10860"/>
            </a:xfrm>
            <a:custGeom>
              <a:avLst/>
              <a:gdLst/>
              <a:ahLst/>
              <a:cxnLst/>
              <a:rect l="l" t="t" r="r" b="b"/>
              <a:pathLst>
                <a:path w="154" h="136" extrusionOk="0">
                  <a:moveTo>
                    <a:pt x="77" y="1"/>
                  </a:moveTo>
                  <a:cubicBezTo>
                    <a:pt x="58" y="1"/>
                    <a:pt x="58" y="1"/>
                    <a:pt x="20" y="20"/>
                  </a:cubicBezTo>
                  <a:cubicBezTo>
                    <a:pt x="20" y="39"/>
                    <a:pt x="0" y="39"/>
                    <a:pt x="0" y="78"/>
                  </a:cubicBezTo>
                  <a:cubicBezTo>
                    <a:pt x="0" y="97"/>
                    <a:pt x="0" y="97"/>
                    <a:pt x="20" y="116"/>
                  </a:cubicBezTo>
                  <a:cubicBezTo>
                    <a:pt x="58" y="116"/>
                    <a:pt x="58" y="135"/>
                    <a:pt x="77" y="135"/>
                  </a:cubicBezTo>
                  <a:cubicBezTo>
                    <a:pt x="96" y="135"/>
                    <a:pt x="96" y="135"/>
                    <a:pt x="116" y="116"/>
                  </a:cubicBezTo>
                  <a:cubicBezTo>
                    <a:pt x="116" y="97"/>
                    <a:pt x="154" y="97"/>
                    <a:pt x="154" y="78"/>
                  </a:cubicBezTo>
                  <a:cubicBezTo>
                    <a:pt x="154" y="39"/>
                    <a:pt x="154" y="39"/>
                    <a:pt x="116" y="20"/>
                  </a:cubicBezTo>
                  <a:cubicBezTo>
                    <a:pt x="96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 rot="10800000">
              <a:off x="922719" y="1014935"/>
              <a:ext cx="16929" cy="16929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77" y="0"/>
                  </a:moveTo>
                  <a:cubicBezTo>
                    <a:pt x="58" y="19"/>
                    <a:pt x="38" y="19"/>
                    <a:pt x="19" y="58"/>
                  </a:cubicBezTo>
                  <a:cubicBezTo>
                    <a:pt x="0" y="77"/>
                    <a:pt x="0" y="96"/>
                    <a:pt x="0" y="115"/>
                  </a:cubicBezTo>
                  <a:cubicBezTo>
                    <a:pt x="0" y="154"/>
                    <a:pt x="19" y="173"/>
                    <a:pt x="38" y="192"/>
                  </a:cubicBezTo>
                  <a:cubicBezTo>
                    <a:pt x="58" y="211"/>
                    <a:pt x="96" y="211"/>
                    <a:pt x="115" y="211"/>
                  </a:cubicBezTo>
                  <a:cubicBezTo>
                    <a:pt x="134" y="211"/>
                    <a:pt x="154" y="192"/>
                    <a:pt x="173" y="173"/>
                  </a:cubicBezTo>
                  <a:cubicBezTo>
                    <a:pt x="211" y="134"/>
                    <a:pt x="211" y="115"/>
                    <a:pt x="211" y="96"/>
                  </a:cubicBezTo>
                  <a:cubicBezTo>
                    <a:pt x="211" y="77"/>
                    <a:pt x="173" y="38"/>
                    <a:pt x="154" y="19"/>
                  </a:cubicBezTo>
                  <a:cubicBezTo>
                    <a:pt x="134" y="0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 rot="10800000">
              <a:off x="915053" y="968939"/>
              <a:ext cx="12378" cy="10860"/>
            </a:xfrm>
            <a:custGeom>
              <a:avLst/>
              <a:gdLst/>
              <a:ahLst/>
              <a:cxnLst/>
              <a:rect l="l" t="t" r="r" b="b"/>
              <a:pathLst>
                <a:path w="155" h="136" extrusionOk="0">
                  <a:moveTo>
                    <a:pt x="77" y="1"/>
                  </a:moveTo>
                  <a:cubicBezTo>
                    <a:pt x="58" y="1"/>
                    <a:pt x="39" y="1"/>
                    <a:pt x="39" y="20"/>
                  </a:cubicBezTo>
                  <a:cubicBezTo>
                    <a:pt x="39" y="39"/>
                    <a:pt x="1" y="39"/>
                    <a:pt x="1" y="78"/>
                  </a:cubicBezTo>
                  <a:cubicBezTo>
                    <a:pt x="1" y="97"/>
                    <a:pt x="1" y="97"/>
                    <a:pt x="39" y="116"/>
                  </a:cubicBezTo>
                  <a:cubicBezTo>
                    <a:pt x="58" y="135"/>
                    <a:pt x="58" y="135"/>
                    <a:pt x="77" y="135"/>
                  </a:cubicBezTo>
                  <a:cubicBezTo>
                    <a:pt x="97" y="135"/>
                    <a:pt x="97" y="116"/>
                    <a:pt x="135" y="116"/>
                  </a:cubicBezTo>
                  <a:cubicBezTo>
                    <a:pt x="135" y="97"/>
                    <a:pt x="154" y="97"/>
                    <a:pt x="154" y="78"/>
                  </a:cubicBezTo>
                  <a:cubicBezTo>
                    <a:pt x="154" y="39"/>
                    <a:pt x="154" y="39"/>
                    <a:pt x="135" y="20"/>
                  </a:cubicBezTo>
                  <a:cubicBezTo>
                    <a:pt x="97" y="1"/>
                    <a:pt x="97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 rot="10800000">
              <a:off x="950349" y="953607"/>
              <a:ext cx="10780" cy="1078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77" y="0"/>
                  </a:moveTo>
                  <a:cubicBezTo>
                    <a:pt x="39" y="0"/>
                    <a:pt x="19" y="19"/>
                    <a:pt x="19" y="19"/>
                  </a:cubicBezTo>
                  <a:cubicBezTo>
                    <a:pt x="19" y="38"/>
                    <a:pt x="0" y="38"/>
                    <a:pt x="0" y="77"/>
                  </a:cubicBezTo>
                  <a:cubicBezTo>
                    <a:pt x="0" y="96"/>
                    <a:pt x="0" y="96"/>
                    <a:pt x="19" y="115"/>
                  </a:cubicBezTo>
                  <a:cubicBezTo>
                    <a:pt x="39" y="115"/>
                    <a:pt x="39" y="134"/>
                    <a:pt x="77" y="134"/>
                  </a:cubicBezTo>
                  <a:cubicBezTo>
                    <a:pt x="96" y="134"/>
                    <a:pt x="96" y="134"/>
                    <a:pt x="115" y="115"/>
                  </a:cubicBezTo>
                  <a:cubicBezTo>
                    <a:pt x="115" y="96"/>
                    <a:pt x="135" y="96"/>
                    <a:pt x="135" y="77"/>
                  </a:cubicBezTo>
                  <a:cubicBezTo>
                    <a:pt x="135" y="38"/>
                    <a:pt x="135" y="38"/>
                    <a:pt x="115" y="19"/>
                  </a:cubicBezTo>
                  <a:cubicBezTo>
                    <a:pt x="96" y="0"/>
                    <a:pt x="96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 rot="10800000">
              <a:off x="881355" y="899945"/>
              <a:ext cx="12298" cy="12378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58" y="1"/>
                  </a:moveTo>
                  <a:cubicBezTo>
                    <a:pt x="39" y="1"/>
                    <a:pt x="19" y="1"/>
                    <a:pt x="19" y="20"/>
                  </a:cubicBezTo>
                  <a:cubicBezTo>
                    <a:pt x="0" y="39"/>
                    <a:pt x="0" y="59"/>
                    <a:pt x="0" y="97"/>
                  </a:cubicBezTo>
                  <a:cubicBezTo>
                    <a:pt x="0" y="116"/>
                    <a:pt x="19" y="135"/>
                    <a:pt x="19" y="135"/>
                  </a:cubicBezTo>
                  <a:cubicBezTo>
                    <a:pt x="39" y="155"/>
                    <a:pt x="58" y="155"/>
                    <a:pt x="96" y="155"/>
                  </a:cubicBezTo>
                  <a:cubicBezTo>
                    <a:pt x="115" y="155"/>
                    <a:pt x="135" y="135"/>
                    <a:pt x="135" y="135"/>
                  </a:cubicBezTo>
                  <a:cubicBezTo>
                    <a:pt x="154" y="116"/>
                    <a:pt x="154" y="97"/>
                    <a:pt x="154" y="59"/>
                  </a:cubicBezTo>
                  <a:cubicBezTo>
                    <a:pt x="154" y="39"/>
                    <a:pt x="135" y="20"/>
                    <a:pt x="135" y="20"/>
                  </a:cubicBezTo>
                  <a:cubicBezTo>
                    <a:pt x="115" y="1"/>
                    <a:pt x="96" y="1"/>
                    <a:pt x="5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 rot="10800000">
              <a:off x="870575" y="948975"/>
              <a:ext cx="21561" cy="21561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16" y="0"/>
                  </a:moveTo>
                  <a:cubicBezTo>
                    <a:pt x="77" y="0"/>
                    <a:pt x="39" y="19"/>
                    <a:pt x="20" y="58"/>
                  </a:cubicBezTo>
                  <a:cubicBezTo>
                    <a:pt x="0" y="77"/>
                    <a:pt x="0" y="115"/>
                    <a:pt x="0" y="154"/>
                  </a:cubicBezTo>
                  <a:cubicBezTo>
                    <a:pt x="0" y="173"/>
                    <a:pt x="20" y="211"/>
                    <a:pt x="39" y="250"/>
                  </a:cubicBezTo>
                  <a:cubicBezTo>
                    <a:pt x="77" y="269"/>
                    <a:pt x="116" y="269"/>
                    <a:pt x="135" y="269"/>
                  </a:cubicBezTo>
                  <a:cubicBezTo>
                    <a:pt x="173" y="269"/>
                    <a:pt x="212" y="250"/>
                    <a:pt x="231" y="211"/>
                  </a:cubicBezTo>
                  <a:cubicBezTo>
                    <a:pt x="269" y="192"/>
                    <a:pt x="269" y="154"/>
                    <a:pt x="269" y="115"/>
                  </a:cubicBezTo>
                  <a:cubicBezTo>
                    <a:pt x="269" y="96"/>
                    <a:pt x="231" y="58"/>
                    <a:pt x="212" y="19"/>
                  </a:cubicBezTo>
                  <a:cubicBezTo>
                    <a:pt x="192" y="0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 rot="10800000">
              <a:off x="824579" y="847800"/>
              <a:ext cx="32261" cy="30744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173" y="0"/>
                  </a:moveTo>
                  <a:cubicBezTo>
                    <a:pt x="134" y="0"/>
                    <a:pt x="77" y="20"/>
                    <a:pt x="58" y="77"/>
                  </a:cubicBezTo>
                  <a:cubicBezTo>
                    <a:pt x="38" y="116"/>
                    <a:pt x="0" y="173"/>
                    <a:pt x="0" y="212"/>
                  </a:cubicBezTo>
                  <a:cubicBezTo>
                    <a:pt x="0" y="269"/>
                    <a:pt x="38" y="308"/>
                    <a:pt x="77" y="346"/>
                  </a:cubicBezTo>
                  <a:cubicBezTo>
                    <a:pt x="134" y="365"/>
                    <a:pt x="154" y="384"/>
                    <a:pt x="230" y="384"/>
                  </a:cubicBezTo>
                  <a:cubicBezTo>
                    <a:pt x="269" y="384"/>
                    <a:pt x="326" y="365"/>
                    <a:pt x="346" y="308"/>
                  </a:cubicBezTo>
                  <a:cubicBezTo>
                    <a:pt x="365" y="269"/>
                    <a:pt x="403" y="212"/>
                    <a:pt x="403" y="173"/>
                  </a:cubicBezTo>
                  <a:cubicBezTo>
                    <a:pt x="403" y="116"/>
                    <a:pt x="365" y="77"/>
                    <a:pt x="326" y="58"/>
                  </a:cubicBezTo>
                  <a:cubicBezTo>
                    <a:pt x="269" y="20"/>
                    <a:pt x="250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44"/>
          <p:cNvGrpSpPr/>
          <p:nvPr/>
        </p:nvGrpSpPr>
        <p:grpSpPr>
          <a:xfrm>
            <a:off x="8207760" y="4608075"/>
            <a:ext cx="981285" cy="534397"/>
            <a:chOff x="816462" y="899275"/>
            <a:chExt cx="981285" cy="534397"/>
          </a:xfrm>
        </p:grpSpPr>
        <p:sp>
          <p:nvSpPr>
            <p:cNvPr id="1433" name="Google Shape;1433;p44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4970" y="277495"/>
            <a:ext cx="4366260" cy="598170"/>
            <a:chOff x="850" y="1788"/>
            <a:chExt cx="6876" cy="942"/>
          </a:xfrm>
        </p:grpSpPr>
        <p:grpSp>
          <p:nvGrpSpPr>
            <p:cNvPr id="43" name="Group 42"/>
            <p:cNvGrpSpPr/>
            <p:nvPr/>
          </p:nvGrpSpPr>
          <p:grpSpPr>
            <a:xfrm>
              <a:off x="850" y="1824"/>
              <a:ext cx="6876" cy="907"/>
              <a:chOff x="850" y="1824"/>
              <a:chExt cx="6876" cy="907"/>
            </a:xfrm>
          </p:grpSpPr>
          <p:sp>
            <p:nvSpPr>
              <p:cNvPr id="44" name="Flowchart: Terminator 43"/>
              <p:cNvSpPr/>
              <p:nvPr/>
            </p:nvSpPr>
            <p:spPr>
              <a:xfrm>
                <a:off x="850" y="1824"/>
                <a:ext cx="3564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Terminator 44"/>
              <p:cNvSpPr/>
              <p:nvPr/>
            </p:nvSpPr>
            <p:spPr>
              <a:xfrm>
                <a:off x="3118" y="1824"/>
                <a:ext cx="3564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Terminator 45"/>
              <p:cNvSpPr/>
              <p:nvPr/>
            </p:nvSpPr>
            <p:spPr>
              <a:xfrm>
                <a:off x="5386" y="1824"/>
                <a:ext cx="2340" cy="907"/>
              </a:xfrm>
              <a:prstGeom prst="flowChartTerminator">
                <a:avLst/>
              </a:prstGeom>
              <a:solidFill>
                <a:srgbClr val="75B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 Box 51"/>
            <p:cNvSpPr txBox="1"/>
            <p:nvPr/>
          </p:nvSpPr>
          <p:spPr>
            <a:xfrm>
              <a:off x="1077" y="1788"/>
              <a:ext cx="6366" cy="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a. Khi em tức giận với bạn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5135" y="1217930"/>
            <a:ext cx="2479040" cy="3096260"/>
            <a:chOff x="2852" y="2942"/>
            <a:chExt cx="3904" cy="4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444" t="13945" r="2427" b="31474"/>
            <a:stretch>
              <a:fillRect/>
            </a:stretch>
          </p:blipFill>
          <p:spPr>
            <a:xfrm>
              <a:off x="2852" y="2942"/>
              <a:ext cx="3905" cy="4754"/>
            </a:xfrm>
            <a:prstGeom prst="roundRect">
              <a:avLst>
                <a:gd name="adj" fmla="val 5101"/>
              </a:avLst>
            </a:prstGeom>
          </p:spPr>
        </p:pic>
        <p:sp>
          <p:nvSpPr>
            <p:cNvPr id="9" name="Rounded Rectangle 0"/>
            <p:cNvSpPr/>
            <p:nvPr/>
          </p:nvSpPr>
          <p:spPr>
            <a:xfrm>
              <a:off x="4592" y="7028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4818" y="6948"/>
              <a:ext cx="1885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1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1820" y="1217930"/>
            <a:ext cx="2487930" cy="3103245"/>
            <a:chOff x="7876" y="2916"/>
            <a:chExt cx="3918" cy="48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rcRect l="622" t="13842" r="2916" b="31438"/>
            <a:stretch>
              <a:fillRect/>
            </a:stretch>
          </p:blipFill>
          <p:spPr>
            <a:xfrm>
              <a:off x="7876" y="2916"/>
              <a:ext cx="3918" cy="4816"/>
            </a:xfrm>
            <a:prstGeom prst="roundRect">
              <a:avLst>
                <a:gd name="adj" fmla="val 5533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639" y="6998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9804" y="6933"/>
              <a:ext cx="1990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2 </a:t>
              </a:r>
            </a:p>
          </p:txBody>
        </p:sp>
      </p:grpSp>
      <p:grpSp>
        <p:nvGrpSpPr>
          <p:cNvPr id="13" name="Google Shape;1428;p44"/>
          <p:cNvGrpSpPr/>
          <p:nvPr/>
        </p:nvGrpSpPr>
        <p:grpSpPr>
          <a:xfrm rot="-6740452">
            <a:off x="72741" y="4462217"/>
            <a:ext cx="1075039" cy="958249"/>
            <a:chOff x="562700" y="261374"/>
            <a:chExt cx="1075084" cy="958290"/>
          </a:xfrm>
        </p:grpSpPr>
        <p:sp>
          <p:nvSpPr>
            <p:cNvPr id="14" name="Google Shape;1429;p44"/>
            <p:cNvSpPr/>
            <p:nvPr/>
          </p:nvSpPr>
          <p:spPr>
            <a:xfrm>
              <a:off x="562700" y="261374"/>
              <a:ext cx="1075084" cy="958290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0;p44"/>
            <p:cNvSpPr/>
            <p:nvPr/>
          </p:nvSpPr>
          <p:spPr>
            <a:xfrm>
              <a:off x="617624" y="389729"/>
              <a:ext cx="856691" cy="779190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1;p44"/>
            <p:cNvSpPr/>
            <p:nvPr/>
          </p:nvSpPr>
          <p:spPr>
            <a:xfrm>
              <a:off x="710268" y="314779"/>
              <a:ext cx="865538" cy="76687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60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4004945" y="1108710"/>
            <a:ext cx="5074285" cy="371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>
                <a:solidFill>
                  <a:srgbClr val="0070C0"/>
                </a:solidFill>
                <a:latin typeface="iCiel Cadena" panose="02000503000000020004" charset="0"/>
                <a:cs typeface="iCiel Cadena" panose="02000503000000020004" charset="0"/>
              </a:rPr>
              <a:t>Khi tức giận với bạn, em chọn cách không tranh cãi, tạm bỏ đi chỗ khác.</a:t>
            </a:r>
          </a:p>
          <a:p>
            <a:pPr>
              <a:lnSpc>
                <a:spcPct val="110000"/>
              </a:lnSpc>
            </a:pPr>
            <a:endParaRPr lang="en-US" sz="1800" b="1" i="1">
              <a:solidFill>
                <a:srgbClr val="000000"/>
              </a:solidFill>
              <a:latin typeface="iCiel Cadena" panose="02000503000000020004" charset="0"/>
              <a:cs typeface="iCiel Cadena" panose="02000503000000020004" charset="0"/>
            </a:endParaRPr>
          </a:p>
          <a:p>
            <a:pPr>
              <a:lnSpc>
                <a:spcPct val="110000"/>
              </a:lnSpc>
            </a:pP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Vì cãi vã tiếp sẽ làm em và bạn bực mình hơn, giận nhau hơn. Tạm bỏ đi chỗ khác sẽ giúp em và bạn cùng bình tĩnh lại.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4158615" y="2643505"/>
            <a:ext cx="4589780" cy="63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9306 0.00432099 " pathEditMode="relative" rAng="0" ptsTypes="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0" y="-4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8403 0.045679 " pathEditMode="relative" rAng="0" ptsTypes="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00" y="16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44"/>
          <p:cNvGrpSpPr/>
          <p:nvPr/>
        </p:nvGrpSpPr>
        <p:grpSpPr>
          <a:xfrm rot="6106574" flipH="1">
            <a:off x="8237979" y="-154906"/>
            <a:ext cx="1108841" cy="1392580"/>
            <a:chOff x="508663" y="-161251"/>
            <a:chExt cx="1108787" cy="1392511"/>
          </a:xfrm>
        </p:grpSpPr>
        <p:sp>
          <p:nvSpPr>
            <p:cNvPr id="1399" name="Google Shape;1399;p44"/>
            <p:cNvSpPr/>
            <p:nvPr/>
          </p:nvSpPr>
          <p:spPr>
            <a:xfrm rot="10800000">
              <a:off x="508663" y="-161251"/>
              <a:ext cx="1108787" cy="1392511"/>
            </a:xfrm>
            <a:custGeom>
              <a:avLst/>
              <a:gdLst/>
              <a:ahLst/>
              <a:cxnLst/>
              <a:rect l="l" t="t" r="r" b="b"/>
              <a:pathLst>
                <a:path w="13885" h="17438" extrusionOk="0">
                  <a:moveTo>
                    <a:pt x="2516" y="1"/>
                  </a:moveTo>
                  <a:cubicBezTo>
                    <a:pt x="2381" y="1"/>
                    <a:pt x="2247" y="20"/>
                    <a:pt x="2093" y="39"/>
                  </a:cubicBezTo>
                  <a:cubicBezTo>
                    <a:pt x="1978" y="77"/>
                    <a:pt x="1844" y="116"/>
                    <a:pt x="1728" y="173"/>
                  </a:cubicBezTo>
                  <a:cubicBezTo>
                    <a:pt x="1594" y="231"/>
                    <a:pt x="1460" y="308"/>
                    <a:pt x="1364" y="385"/>
                  </a:cubicBezTo>
                  <a:cubicBezTo>
                    <a:pt x="941" y="673"/>
                    <a:pt x="653" y="1134"/>
                    <a:pt x="557" y="1614"/>
                  </a:cubicBezTo>
                  <a:cubicBezTo>
                    <a:pt x="461" y="2036"/>
                    <a:pt x="480" y="2478"/>
                    <a:pt x="634" y="2977"/>
                  </a:cubicBezTo>
                  <a:cubicBezTo>
                    <a:pt x="730" y="3361"/>
                    <a:pt x="883" y="3764"/>
                    <a:pt x="1152" y="4225"/>
                  </a:cubicBezTo>
                  <a:cubicBezTo>
                    <a:pt x="1248" y="4417"/>
                    <a:pt x="1364" y="4609"/>
                    <a:pt x="1517" y="4821"/>
                  </a:cubicBezTo>
                  <a:cubicBezTo>
                    <a:pt x="1344" y="4840"/>
                    <a:pt x="1191" y="4898"/>
                    <a:pt x="1037" y="4974"/>
                  </a:cubicBezTo>
                  <a:cubicBezTo>
                    <a:pt x="730" y="5109"/>
                    <a:pt x="461" y="5378"/>
                    <a:pt x="269" y="5704"/>
                  </a:cubicBezTo>
                  <a:cubicBezTo>
                    <a:pt x="115" y="5973"/>
                    <a:pt x="19" y="6319"/>
                    <a:pt x="0" y="6645"/>
                  </a:cubicBezTo>
                  <a:cubicBezTo>
                    <a:pt x="0" y="6760"/>
                    <a:pt x="0" y="6933"/>
                    <a:pt x="19" y="7087"/>
                  </a:cubicBezTo>
                  <a:cubicBezTo>
                    <a:pt x="58" y="7240"/>
                    <a:pt x="96" y="7394"/>
                    <a:pt x="154" y="7528"/>
                  </a:cubicBezTo>
                  <a:cubicBezTo>
                    <a:pt x="250" y="7855"/>
                    <a:pt x="403" y="8085"/>
                    <a:pt x="538" y="8277"/>
                  </a:cubicBezTo>
                  <a:cubicBezTo>
                    <a:pt x="672" y="8469"/>
                    <a:pt x="845" y="8661"/>
                    <a:pt x="1056" y="8873"/>
                  </a:cubicBezTo>
                  <a:cubicBezTo>
                    <a:pt x="1114" y="8949"/>
                    <a:pt x="1191" y="9026"/>
                    <a:pt x="1248" y="9065"/>
                  </a:cubicBezTo>
                  <a:cubicBezTo>
                    <a:pt x="1171" y="9103"/>
                    <a:pt x="1133" y="9122"/>
                    <a:pt x="1075" y="9161"/>
                  </a:cubicBezTo>
                  <a:cubicBezTo>
                    <a:pt x="960" y="9238"/>
                    <a:pt x="864" y="9334"/>
                    <a:pt x="768" y="9449"/>
                  </a:cubicBezTo>
                  <a:cubicBezTo>
                    <a:pt x="653" y="9583"/>
                    <a:pt x="576" y="9718"/>
                    <a:pt x="538" y="9814"/>
                  </a:cubicBezTo>
                  <a:cubicBezTo>
                    <a:pt x="403" y="10082"/>
                    <a:pt x="365" y="10390"/>
                    <a:pt x="403" y="10697"/>
                  </a:cubicBezTo>
                  <a:cubicBezTo>
                    <a:pt x="442" y="10966"/>
                    <a:pt x="557" y="11235"/>
                    <a:pt x="730" y="11523"/>
                  </a:cubicBezTo>
                  <a:cubicBezTo>
                    <a:pt x="883" y="11792"/>
                    <a:pt x="1114" y="12022"/>
                    <a:pt x="1364" y="12291"/>
                  </a:cubicBezTo>
                  <a:cubicBezTo>
                    <a:pt x="1613" y="12502"/>
                    <a:pt x="1844" y="12733"/>
                    <a:pt x="2151" y="12944"/>
                  </a:cubicBezTo>
                  <a:cubicBezTo>
                    <a:pt x="2650" y="13309"/>
                    <a:pt x="3207" y="13635"/>
                    <a:pt x="3822" y="13923"/>
                  </a:cubicBezTo>
                  <a:cubicBezTo>
                    <a:pt x="4859" y="14403"/>
                    <a:pt x="6030" y="14749"/>
                    <a:pt x="7528" y="14979"/>
                  </a:cubicBezTo>
                  <a:cubicBezTo>
                    <a:pt x="8200" y="15075"/>
                    <a:pt x="8891" y="15152"/>
                    <a:pt x="9698" y="15229"/>
                  </a:cubicBezTo>
                  <a:cubicBezTo>
                    <a:pt x="9928" y="15536"/>
                    <a:pt x="10140" y="15824"/>
                    <a:pt x="10351" y="16093"/>
                  </a:cubicBezTo>
                  <a:cubicBezTo>
                    <a:pt x="10600" y="16400"/>
                    <a:pt x="10908" y="16785"/>
                    <a:pt x="11292" y="17149"/>
                  </a:cubicBezTo>
                  <a:cubicBezTo>
                    <a:pt x="11484" y="17341"/>
                    <a:pt x="11753" y="17437"/>
                    <a:pt x="12002" y="17437"/>
                  </a:cubicBezTo>
                  <a:cubicBezTo>
                    <a:pt x="12233" y="17437"/>
                    <a:pt x="12444" y="17361"/>
                    <a:pt x="12598" y="17303"/>
                  </a:cubicBezTo>
                  <a:cubicBezTo>
                    <a:pt x="12847" y="17169"/>
                    <a:pt x="13020" y="16900"/>
                    <a:pt x="13058" y="16631"/>
                  </a:cubicBezTo>
                  <a:cubicBezTo>
                    <a:pt x="13135" y="16343"/>
                    <a:pt x="13058" y="16016"/>
                    <a:pt x="12866" y="15786"/>
                  </a:cubicBezTo>
                  <a:cubicBezTo>
                    <a:pt x="12732" y="15632"/>
                    <a:pt x="12598" y="15460"/>
                    <a:pt x="12463" y="15287"/>
                  </a:cubicBezTo>
                  <a:lnTo>
                    <a:pt x="12271" y="15056"/>
                  </a:lnTo>
                  <a:cubicBezTo>
                    <a:pt x="12060" y="14807"/>
                    <a:pt x="11868" y="14576"/>
                    <a:pt x="11695" y="14326"/>
                  </a:cubicBezTo>
                  <a:lnTo>
                    <a:pt x="11637" y="14288"/>
                  </a:lnTo>
                  <a:cubicBezTo>
                    <a:pt x="11637" y="14250"/>
                    <a:pt x="11676" y="14211"/>
                    <a:pt x="11676" y="14211"/>
                  </a:cubicBezTo>
                  <a:cubicBezTo>
                    <a:pt x="11733" y="14038"/>
                    <a:pt x="11791" y="13866"/>
                    <a:pt x="11829" y="13712"/>
                  </a:cubicBezTo>
                  <a:cubicBezTo>
                    <a:pt x="11964" y="13386"/>
                    <a:pt x="12079" y="13059"/>
                    <a:pt x="12194" y="12752"/>
                  </a:cubicBezTo>
                  <a:lnTo>
                    <a:pt x="12406" y="12214"/>
                  </a:lnTo>
                  <a:cubicBezTo>
                    <a:pt x="12598" y="11753"/>
                    <a:pt x="12790" y="11254"/>
                    <a:pt x="12982" y="10755"/>
                  </a:cubicBezTo>
                  <a:cubicBezTo>
                    <a:pt x="13270" y="9986"/>
                    <a:pt x="13462" y="9295"/>
                    <a:pt x="13615" y="8623"/>
                  </a:cubicBezTo>
                  <a:cubicBezTo>
                    <a:pt x="13692" y="8181"/>
                    <a:pt x="13750" y="7720"/>
                    <a:pt x="13807" y="7279"/>
                  </a:cubicBezTo>
                  <a:cubicBezTo>
                    <a:pt x="13846" y="6799"/>
                    <a:pt x="13884" y="6357"/>
                    <a:pt x="13846" y="5954"/>
                  </a:cubicBezTo>
                  <a:cubicBezTo>
                    <a:pt x="13827" y="5378"/>
                    <a:pt x="13750" y="4898"/>
                    <a:pt x="13615" y="4456"/>
                  </a:cubicBezTo>
                  <a:cubicBezTo>
                    <a:pt x="13423" y="3880"/>
                    <a:pt x="13078" y="3438"/>
                    <a:pt x="12655" y="3188"/>
                  </a:cubicBezTo>
                  <a:cubicBezTo>
                    <a:pt x="12367" y="3016"/>
                    <a:pt x="12060" y="2958"/>
                    <a:pt x="11714" y="2958"/>
                  </a:cubicBezTo>
                  <a:cubicBezTo>
                    <a:pt x="11503" y="2958"/>
                    <a:pt x="11311" y="2977"/>
                    <a:pt x="11119" y="3054"/>
                  </a:cubicBezTo>
                  <a:cubicBezTo>
                    <a:pt x="10965" y="3092"/>
                    <a:pt x="10831" y="3169"/>
                    <a:pt x="10677" y="3284"/>
                  </a:cubicBezTo>
                  <a:cubicBezTo>
                    <a:pt x="10562" y="3073"/>
                    <a:pt x="10466" y="2881"/>
                    <a:pt x="10351" y="2708"/>
                  </a:cubicBezTo>
                  <a:cubicBezTo>
                    <a:pt x="10178" y="2439"/>
                    <a:pt x="10005" y="2209"/>
                    <a:pt x="9813" y="1998"/>
                  </a:cubicBezTo>
                  <a:cubicBezTo>
                    <a:pt x="9621" y="1748"/>
                    <a:pt x="9410" y="1537"/>
                    <a:pt x="9179" y="1345"/>
                  </a:cubicBezTo>
                  <a:cubicBezTo>
                    <a:pt x="8949" y="1153"/>
                    <a:pt x="8699" y="999"/>
                    <a:pt x="8373" y="865"/>
                  </a:cubicBezTo>
                  <a:cubicBezTo>
                    <a:pt x="8085" y="711"/>
                    <a:pt x="7778" y="654"/>
                    <a:pt x="7489" y="615"/>
                  </a:cubicBezTo>
                  <a:lnTo>
                    <a:pt x="7317" y="615"/>
                  </a:lnTo>
                  <a:cubicBezTo>
                    <a:pt x="7086" y="615"/>
                    <a:pt x="6837" y="673"/>
                    <a:pt x="6625" y="769"/>
                  </a:cubicBezTo>
                  <a:cubicBezTo>
                    <a:pt x="6395" y="865"/>
                    <a:pt x="6145" y="1057"/>
                    <a:pt x="5953" y="1287"/>
                  </a:cubicBezTo>
                  <a:cubicBezTo>
                    <a:pt x="5876" y="1383"/>
                    <a:pt x="5819" y="1479"/>
                    <a:pt x="5761" y="1614"/>
                  </a:cubicBezTo>
                  <a:cubicBezTo>
                    <a:pt x="5723" y="1671"/>
                    <a:pt x="5684" y="1748"/>
                    <a:pt x="5665" y="1825"/>
                  </a:cubicBezTo>
                  <a:cubicBezTo>
                    <a:pt x="5550" y="1710"/>
                    <a:pt x="5454" y="1575"/>
                    <a:pt x="5339" y="1479"/>
                  </a:cubicBezTo>
                  <a:cubicBezTo>
                    <a:pt x="4916" y="1076"/>
                    <a:pt x="4532" y="788"/>
                    <a:pt x="4186" y="557"/>
                  </a:cubicBezTo>
                  <a:cubicBezTo>
                    <a:pt x="3726" y="269"/>
                    <a:pt x="3284" y="97"/>
                    <a:pt x="2861" y="20"/>
                  </a:cubicBezTo>
                  <a:cubicBezTo>
                    <a:pt x="2746" y="1"/>
                    <a:pt x="2650" y="1"/>
                    <a:pt x="25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47625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 rot="10800000">
              <a:off x="565441" y="61146"/>
              <a:ext cx="993795" cy="1117970"/>
            </a:xfrm>
            <a:custGeom>
              <a:avLst/>
              <a:gdLst/>
              <a:ahLst/>
              <a:cxnLst/>
              <a:rect l="l" t="t" r="r" b="b"/>
              <a:pathLst>
                <a:path w="12445" h="14000" extrusionOk="0">
                  <a:moveTo>
                    <a:pt x="1806" y="1"/>
                  </a:moveTo>
                  <a:cubicBezTo>
                    <a:pt x="1710" y="1"/>
                    <a:pt x="1614" y="1"/>
                    <a:pt x="1518" y="20"/>
                  </a:cubicBezTo>
                  <a:cubicBezTo>
                    <a:pt x="1441" y="39"/>
                    <a:pt x="1345" y="77"/>
                    <a:pt x="1268" y="97"/>
                  </a:cubicBezTo>
                  <a:cubicBezTo>
                    <a:pt x="1172" y="135"/>
                    <a:pt x="1095" y="193"/>
                    <a:pt x="1038" y="231"/>
                  </a:cubicBezTo>
                  <a:cubicBezTo>
                    <a:pt x="769" y="423"/>
                    <a:pt x="577" y="692"/>
                    <a:pt x="519" y="999"/>
                  </a:cubicBezTo>
                  <a:cubicBezTo>
                    <a:pt x="462" y="1326"/>
                    <a:pt x="481" y="1652"/>
                    <a:pt x="596" y="2017"/>
                  </a:cubicBezTo>
                  <a:cubicBezTo>
                    <a:pt x="692" y="2343"/>
                    <a:pt x="827" y="2708"/>
                    <a:pt x="1076" y="3111"/>
                  </a:cubicBezTo>
                  <a:cubicBezTo>
                    <a:pt x="1268" y="3457"/>
                    <a:pt x="1479" y="3822"/>
                    <a:pt x="1787" y="4225"/>
                  </a:cubicBezTo>
                  <a:cubicBezTo>
                    <a:pt x="2017" y="4513"/>
                    <a:pt x="2228" y="4801"/>
                    <a:pt x="2459" y="5089"/>
                  </a:cubicBezTo>
                  <a:cubicBezTo>
                    <a:pt x="2267" y="4993"/>
                    <a:pt x="2113" y="4917"/>
                    <a:pt x="1940" y="4878"/>
                  </a:cubicBezTo>
                  <a:cubicBezTo>
                    <a:pt x="1691" y="4801"/>
                    <a:pt x="1479" y="4744"/>
                    <a:pt x="1268" y="4744"/>
                  </a:cubicBezTo>
                  <a:lnTo>
                    <a:pt x="1211" y="4744"/>
                  </a:lnTo>
                  <a:cubicBezTo>
                    <a:pt x="999" y="4744"/>
                    <a:pt x="807" y="4801"/>
                    <a:pt x="635" y="4878"/>
                  </a:cubicBezTo>
                  <a:cubicBezTo>
                    <a:pt x="442" y="4974"/>
                    <a:pt x="289" y="5109"/>
                    <a:pt x="193" y="5320"/>
                  </a:cubicBezTo>
                  <a:cubicBezTo>
                    <a:pt x="97" y="5512"/>
                    <a:pt x="20" y="5742"/>
                    <a:pt x="1" y="5973"/>
                  </a:cubicBezTo>
                  <a:cubicBezTo>
                    <a:pt x="1" y="6069"/>
                    <a:pt x="1" y="6165"/>
                    <a:pt x="20" y="6280"/>
                  </a:cubicBezTo>
                  <a:cubicBezTo>
                    <a:pt x="39" y="6415"/>
                    <a:pt x="78" y="6511"/>
                    <a:pt x="97" y="6607"/>
                  </a:cubicBezTo>
                  <a:cubicBezTo>
                    <a:pt x="154" y="6818"/>
                    <a:pt x="289" y="7010"/>
                    <a:pt x="404" y="7144"/>
                  </a:cubicBezTo>
                  <a:cubicBezTo>
                    <a:pt x="519" y="7317"/>
                    <a:pt x="635" y="7471"/>
                    <a:pt x="827" y="7663"/>
                  </a:cubicBezTo>
                  <a:cubicBezTo>
                    <a:pt x="1153" y="7951"/>
                    <a:pt x="1537" y="8258"/>
                    <a:pt x="1979" y="8546"/>
                  </a:cubicBezTo>
                  <a:cubicBezTo>
                    <a:pt x="2056" y="8585"/>
                    <a:pt x="2132" y="8642"/>
                    <a:pt x="2228" y="8681"/>
                  </a:cubicBezTo>
                  <a:lnTo>
                    <a:pt x="2209" y="8681"/>
                  </a:lnTo>
                  <a:cubicBezTo>
                    <a:pt x="2075" y="8681"/>
                    <a:pt x="1979" y="8681"/>
                    <a:pt x="1864" y="8719"/>
                  </a:cubicBezTo>
                  <a:cubicBezTo>
                    <a:pt x="1672" y="8738"/>
                    <a:pt x="1479" y="8757"/>
                    <a:pt x="1287" y="8815"/>
                  </a:cubicBezTo>
                  <a:cubicBezTo>
                    <a:pt x="1191" y="8834"/>
                    <a:pt x="1095" y="8873"/>
                    <a:pt x="1019" y="8911"/>
                  </a:cubicBezTo>
                  <a:cubicBezTo>
                    <a:pt x="961" y="8930"/>
                    <a:pt x="884" y="8969"/>
                    <a:pt x="788" y="9045"/>
                  </a:cubicBezTo>
                  <a:cubicBezTo>
                    <a:pt x="731" y="9103"/>
                    <a:pt x="673" y="9141"/>
                    <a:pt x="615" y="9218"/>
                  </a:cubicBezTo>
                  <a:cubicBezTo>
                    <a:pt x="577" y="9295"/>
                    <a:pt x="519" y="9353"/>
                    <a:pt x="500" y="9429"/>
                  </a:cubicBezTo>
                  <a:cubicBezTo>
                    <a:pt x="423" y="9545"/>
                    <a:pt x="423" y="9718"/>
                    <a:pt x="442" y="9910"/>
                  </a:cubicBezTo>
                  <a:cubicBezTo>
                    <a:pt x="481" y="10082"/>
                    <a:pt x="538" y="10255"/>
                    <a:pt x="673" y="10447"/>
                  </a:cubicBezTo>
                  <a:cubicBezTo>
                    <a:pt x="788" y="10659"/>
                    <a:pt x="980" y="10851"/>
                    <a:pt x="1191" y="11062"/>
                  </a:cubicBezTo>
                  <a:cubicBezTo>
                    <a:pt x="1403" y="11254"/>
                    <a:pt x="1633" y="11465"/>
                    <a:pt x="1883" y="11657"/>
                  </a:cubicBezTo>
                  <a:cubicBezTo>
                    <a:pt x="2344" y="12003"/>
                    <a:pt x="2843" y="12310"/>
                    <a:pt x="3457" y="12579"/>
                  </a:cubicBezTo>
                  <a:cubicBezTo>
                    <a:pt x="4437" y="13040"/>
                    <a:pt x="5531" y="13347"/>
                    <a:pt x="6952" y="13577"/>
                  </a:cubicBezTo>
                  <a:cubicBezTo>
                    <a:pt x="7740" y="13712"/>
                    <a:pt x="8642" y="13808"/>
                    <a:pt x="9737" y="13866"/>
                  </a:cubicBezTo>
                  <a:lnTo>
                    <a:pt x="9814" y="13942"/>
                  </a:lnTo>
                  <a:cubicBezTo>
                    <a:pt x="9852" y="13962"/>
                    <a:pt x="9891" y="14000"/>
                    <a:pt x="9929" y="14000"/>
                  </a:cubicBezTo>
                  <a:lnTo>
                    <a:pt x="9987" y="14000"/>
                  </a:lnTo>
                  <a:cubicBezTo>
                    <a:pt x="10025" y="14000"/>
                    <a:pt x="10083" y="13942"/>
                    <a:pt x="10121" y="13904"/>
                  </a:cubicBezTo>
                  <a:cubicBezTo>
                    <a:pt x="10179" y="13846"/>
                    <a:pt x="10179" y="13770"/>
                    <a:pt x="10198" y="13712"/>
                  </a:cubicBezTo>
                  <a:cubicBezTo>
                    <a:pt x="10217" y="13558"/>
                    <a:pt x="10275" y="13424"/>
                    <a:pt x="10313" y="13270"/>
                  </a:cubicBezTo>
                  <a:lnTo>
                    <a:pt x="10313" y="13251"/>
                  </a:lnTo>
                  <a:cubicBezTo>
                    <a:pt x="10371" y="13078"/>
                    <a:pt x="10409" y="12886"/>
                    <a:pt x="10486" y="12713"/>
                  </a:cubicBezTo>
                  <a:cubicBezTo>
                    <a:pt x="10601" y="12387"/>
                    <a:pt x="10716" y="12041"/>
                    <a:pt x="10851" y="11734"/>
                  </a:cubicBezTo>
                  <a:cubicBezTo>
                    <a:pt x="10908" y="11561"/>
                    <a:pt x="10985" y="11369"/>
                    <a:pt x="11062" y="11215"/>
                  </a:cubicBezTo>
                  <a:cubicBezTo>
                    <a:pt x="11254" y="10735"/>
                    <a:pt x="11446" y="10255"/>
                    <a:pt x="11619" y="9775"/>
                  </a:cubicBezTo>
                  <a:cubicBezTo>
                    <a:pt x="11869" y="9026"/>
                    <a:pt x="12061" y="8354"/>
                    <a:pt x="12214" y="7720"/>
                  </a:cubicBezTo>
                  <a:cubicBezTo>
                    <a:pt x="12310" y="7317"/>
                    <a:pt x="12349" y="6895"/>
                    <a:pt x="12406" y="6453"/>
                  </a:cubicBezTo>
                  <a:cubicBezTo>
                    <a:pt x="12445" y="5992"/>
                    <a:pt x="12445" y="5589"/>
                    <a:pt x="12445" y="5224"/>
                  </a:cubicBezTo>
                  <a:cubicBezTo>
                    <a:pt x="12425" y="4705"/>
                    <a:pt x="12349" y="4302"/>
                    <a:pt x="12233" y="3937"/>
                  </a:cubicBezTo>
                  <a:cubicBezTo>
                    <a:pt x="12137" y="3649"/>
                    <a:pt x="11945" y="3265"/>
                    <a:pt x="11581" y="3073"/>
                  </a:cubicBezTo>
                  <a:cubicBezTo>
                    <a:pt x="11427" y="2977"/>
                    <a:pt x="11235" y="2919"/>
                    <a:pt x="11004" y="2919"/>
                  </a:cubicBezTo>
                  <a:cubicBezTo>
                    <a:pt x="10870" y="2919"/>
                    <a:pt x="10774" y="2958"/>
                    <a:pt x="10659" y="2996"/>
                  </a:cubicBezTo>
                  <a:cubicBezTo>
                    <a:pt x="10563" y="3015"/>
                    <a:pt x="10486" y="3092"/>
                    <a:pt x="10390" y="3150"/>
                  </a:cubicBezTo>
                  <a:cubicBezTo>
                    <a:pt x="10275" y="3246"/>
                    <a:pt x="10179" y="3400"/>
                    <a:pt x="10102" y="3592"/>
                  </a:cubicBezTo>
                  <a:cubicBezTo>
                    <a:pt x="10025" y="3784"/>
                    <a:pt x="10006" y="4033"/>
                    <a:pt x="9987" y="4168"/>
                  </a:cubicBezTo>
                  <a:lnTo>
                    <a:pt x="9987" y="4264"/>
                  </a:lnTo>
                  <a:cubicBezTo>
                    <a:pt x="9910" y="4110"/>
                    <a:pt x="9833" y="3937"/>
                    <a:pt x="9756" y="3784"/>
                  </a:cubicBezTo>
                  <a:cubicBezTo>
                    <a:pt x="9507" y="3188"/>
                    <a:pt x="9257" y="2766"/>
                    <a:pt x="9026" y="2382"/>
                  </a:cubicBezTo>
                  <a:cubicBezTo>
                    <a:pt x="8873" y="2132"/>
                    <a:pt x="8700" y="1921"/>
                    <a:pt x="8546" y="1729"/>
                  </a:cubicBezTo>
                  <a:cubicBezTo>
                    <a:pt x="8374" y="1537"/>
                    <a:pt x="8201" y="1364"/>
                    <a:pt x="7989" y="1191"/>
                  </a:cubicBezTo>
                  <a:cubicBezTo>
                    <a:pt x="7797" y="1057"/>
                    <a:pt x="7586" y="903"/>
                    <a:pt x="7337" y="807"/>
                  </a:cubicBezTo>
                  <a:cubicBezTo>
                    <a:pt x="7125" y="711"/>
                    <a:pt x="6914" y="653"/>
                    <a:pt x="6684" y="653"/>
                  </a:cubicBezTo>
                  <a:lnTo>
                    <a:pt x="6588" y="653"/>
                  </a:lnTo>
                  <a:cubicBezTo>
                    <a:pt x="6453" y="653"/>
                    <a:pt x="6300" y="673"/>
                    <a:pt x="6165" y="749"/>
                  </a:cubicBezTo>
                  <a:cubicBezTo>
                    <a:pt x="6012" y="788"/>
                    <a:pt x="5896" y="903"/>
                    <a:pt x="5781" y="1057"/>
                  </a:cubicBezTo>
                  <a:cubicBezTo>
                    <a:pt x="5723" y="1095"/>
                    <a:pt x="5704" y="1153"/>
                    <a:pt x="5666" y="1249"/>
                  </a:cubicBezTo>
                  <a:cubicBezTo>
                    <a:pt x="5608" y="1345"/>
                    <a:pt x="5589" y="1422"/>
                    <a:pt x="5570" y="1518"/>
                  </a:cubicBezTo>
                  <a:cubicBezTo>
                    <a:pt x="5512" y="1671"/>
                    <a:pt x="5493" y="1844"/>
                    <a:pt x="5474" y="2055"/>
                  </a:cubicBezTo>
                  <a:cubicBezTo>
                    <a:pt x="5474" y="2228"/>
                    <a:pt x="5474" y="2420"/>
                    <a:pt x="5493" y="2651"/>
                  </a:cubicBezTo>
                  <a:cubicBezTo>
                    <a:pt x="5493" y="2747"/>
                    <a:pt x="5512" y="2843"/>
                    <a:pt x="5531" y="2958"/>
                  </a:cubicBezTo>
                  <a:cubicBezTo>
                    <a:pt x="5378" y="2766"/>
                    <a:pt x="5224" y="2535"/>
                    <a:pt x="5051" y="2343"/>
                  </a:cubicBezTo>
                  <a:cubicBezTo>
                    <a:pt x="4725" y="1959"/>
                    <a:pt x="4418" y="1633"/>
                    <a:pt x="4130" y="1345"/>
                  </a:cubicBezTo>
                  <a:cubicBezTo>
                    <a:pt x="3745" y="980"/>
                    <a:pt x="3400" y="711"/>
                    <a:pt x="3093" y="500"/>
                  </a:cubicBezTo>
                  <a:cubicBezTo>
                    <a:pt x="2728" y="250"/>
                    <a:pt x="2363" y="116"/>
                    <a:pt x="2036" y="58"/>
                  </a:cubicBezTo>
                  <a:cubicBezTo>
                    <a:pt x="1940" y="1"/>
                    <a:pt x="1864" y="1"/>
                    <a:pt x="18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 rot="10800000">
              <a:off x="629805" y="-106469"/>
              <a:ext cx="820510" cy="1184409"/>
            </a:xfrm>
            <a:custGeom>
              <a:avLst/>
              <a:gdLst/>
              <a:ahLst/>
              <a:cxnLst/>
              <a:rect l="l" t="t" r="r" b="b"/>
              <a:pathLst>
                <a:path w="10275" h="14832" extrusionOk="0">
                  <a:moveTo>
                    <a:pt x="384" y="1"/>
                  </a:moveTo>
                  <a:cubicBezTo>
                    <a:pt x="365" y="1"/>
                    <a:pt x="346" y="1"/>
                    <a:pt x="346" y="20"/>
                  </a:cubicBezTo>
                  <a:cubicBezTo>
                    <a:pt x="308" y="39"/>
                    <a:pt x="308" y="97"/>
                    <a:pt x="346" y="116"/>
                  </a:cubicBezTo>
                  <a:cubicBezTo>
                    <a:pt x="538" y="308"/>
                    <a:pt x="730" y="519"/>
                    <a:pt x="922" y="750"/>
                  </a:cubicBezTo>
                  <a:cubicBezTo>
                    <a:pt x="1325" y="1230"/>
                    <a:pt x="1709" y="1710"/>
                    <a:pt x="2074" y="2229"/>
                  </a:cubicBezTo>
                  <a:cubicBezTo>
                    <a:pt x="2113" y="2305"/>
                    <a:pt x="2151" y="2401"/>
                    <a:pt x="2228" y="2478"/>
                  </a:cubicBezTo>
                  <a:lnTo>
                    <a:pt x="2017" y="2401"/>
                  </a:lnTo>
                  <a:cubicBezTo>
                    <a:pt x="1652" y="2286"/>
                    <a:pt x="1325" y="2094"/>
                    <a:pt x="1018" y="1864"/>
                  </a:cubicBezTo>
                  <a:cubicBezTo>
                    <a:pt x="711" y="1691"/>
                    <a:pt x="442" y="1460"/>
                    <a:pt x="173" y="1230"/>
                  </a:cubicBezTo>
                  <a:cubicBezTo>
                    <a:pt x="173" y="1230"/>
                    <a:pt x="154" y="1192"/>
                    <a:pt x="115" y="1192"/>
                  </a:cubicBezTo>
                  <a:cubicBezTo>
                    <a:pt x="96" y="1192"/>
                    <a:pt x="96" y="1192"/>
                    <a:pt x="77" y="1230"/>
                  </a:cubicBezTo>
                  <a:cubicBezTo>
                    <a:pt x="39" y="1249"/>
                    <a:pt x="39" y="1288"/>
                    <a:pt x="77" y="1326"/>
                  </a:cubicBezTo>
                  <a:cubicBezTo>
                    <a:pt x="231" y="1460"/>
                    <a:pt x="404" y="1633"/>
                    <a:pt x="596" y="1748"/>
                  </a:cubicBezTo>
                  <a:cubicBezTo>
                    <a:pt x="788" y="1902"/>
                    <a:pt x="980" y="2037"/>
                    <a:pt x="1191" y="2190"/>
                  </a:cubicBezTo>
                  <a:cubicBezTo>
                    <a:pt x="1383" y="2305"/>
                    <a:pt x="1613" y="2421"/>
                    <a:pt x="1805" y="2536"/>
                  </a:cubicBezTo>
                  <a:cubicBezTo>
                    <a:pt x="2017" y="2632"/>
                    <a:pt x="2209" y="2728"/>
                    <a:pt x="2420" y="2805"/>
                  </a:cubicBezTo>
                  <a:lnTo>
                    <a:pt x="3073" y="3822"/>
                  </a:lnTo>
                  <a:cubicBezTo>
                    <a:pt x="3726" y="4917"/>
                    <a:pt x="4302" y="6050"/>
                    <a:pt x="4878" y="7183"/>
                  </a:cubicBezTo>
                  <a:cubicBezTo>
                    <a:pt x="4916" y="7241"/>
                    <a:pt x="4955" y="7337"/>
                    <a:pt x="4993" y="7414"/>
                  </a:cubicBezTo>
                  <a:cubicBezTo>
                    <a:pt x="4916" y="7414"/>
                    <a:pt x="4878" y="7394"/>
                    <a:pt x="4801" y="7394"/>
                  </a:cubicBezTo>
                  <a:lnTo>
                    <a:pt x="4436" y="7318"/>
                  </a:lnTo>
                  <a:cubicBezTo>
                    <a:pt x="4225" y="7279"/>
                    <a:pt x="3995" y="7202"/>
                    <a:pt x="3764" y="7125"/>
                  </a:cubicBezTo>
                  <a:cubicBezTo>
                    <a:pt x="3418" y="7010"/>
                    <a:pt x="3073" y="6876"/>
                    <a:pt x="2766" y="6703"/>
                  </a:cubicBezTo>
                  <a:cubicBezTo>
                    <a:pt x="2420" y="6530"/>
                    <a:pt x="2093" y="6338"/>
                    <a:pt x="1786" y="6127"/>
                  </a:cubicBezTo>
                  <a:cubicBezTo>
                    <a:pt x="1210" y="5743"/>
                    <a:pt x="653" y="5301"/>
                    <a:pt x="115" y="4821"/>
                  </a:cubicBezTo>
                  <a:cubicBezTo>
                    <a:pt x="115" y="4821"/>
                    <a:pt x="96" y="4802"/>
                    <a:pt x="77" y="4802"/>
                  </a:cubicBezTo>
                  <a:cubicBezTo>
                    <a:pt x="58" y="4802"/>
                    <a:pt x="58" y="4802"/>
                    <a:pt x="19" y="4821"/>
                  </a:cubicBezTo>
                  <a:cubicBezTo>
                    <a:pt x="0" y="4859"/>
                    <a:pt x="0" y="4898"/>
                    <a:pt x="19" y="4917"/>
                  </a:cubicBezTo>
                  <a:cubicBezTo>
                    <a:pt x="384" y="5263"/>
                    <a:pt x="711" y="5570"/>
                    <a:pt x="1114" y="5858"/>
                  </a:cubicBezTo>
                  <a:cubicBezTo>
                    <a:pt x="1498" y="6165"/>
                    <a:pt x="1901" y="6453"/>
                    <a:pt x="2305" y="6703"/>
                  </a:cubicBezTo>
                  <a:cubicBezTo>
                    <a:pt x="2727" y="6972"/>
                    <a:pt x="3169" y="7183"/>
                    <a:pt x="3630" y="7375"/>
                  </a:cubicBezTo>
                  <a:cubicBezTo>
                    <a:pt x="3841" y="7471"/>
                    <a:pt x="4071" y="7548"/>
                    <a:pt x="4302" y="7606"/>
                  </a:cubicBezTo>
                  <a:cubicBezTo>
                    <a:pt x="4532" y="7682"/>
                    <a:pt x="4782" y="7740"/>
                    <a:pt x="5032" y="7778"/>
                  </a:cubicBezTo>
                  <a:lnTo>
                    <a:pt x="5108" y="7778"/>
                  </a:lnTo>
                  <a:cubicBezTo>
                    <a:pt x="5300" y="8162"/>
                    <a:pt x="5473" y="8527"/>
                    <a:pt x="5685" y="8911"/>
                  </a:cubicBezTo>
                  <a:cubicBezTo>
                    <a:pt x="5973" y="9468"/>
                    <a:pt x="6280" y="10044"/>
                    <a:pt x="6606" y="10582"/>
                  </a:cubicBezTo>
                  <a:lnTo>
                    <a:pt x="6414" y="10582"/>
                  </a:lnTo>
                  <a:cubicBezTo>
                    <a:pt x="6241" y="10582"/>
                    <a:pt x="6049" y="10582"/>
                    <a:pt x="5877" y="10563"/>
                  </a:cubicBezTo>
                  <a:cubicBezTo>
                    <a:pt x="5512" y="10544"/>
                    <a:pt x="5166" y="10486"/>
                    <a:pt x="4820" y="10390"/>
                  </a:cubicBezTo>
                  <a:lnTo>
                    <a:pt x="4244" y="10256"/>
                  </a:lnTo>
                  <a:cubicBezTo>
                    <a:pt x="4052" y="10198"/>
                    <a:pt x="3860" y="10140"/>
                    <a:pt x="3668" y="10064"/>
                  </a:cubicBezTo>
                  <a:cubicBezTo>
                    <a:pt x="3092" y="9872"/>
                    <a:pt x="2535" y="9622"/>
                    <a:pt x="1997" y="9372"/>
                  </a:cubicBezTo>
                  <a:cubicBezTo>
                    <a:pt x="1729" y="9238"/>
                    <a:pt x="1460" y="9103"/>
                    <a:pt x="1229" y="8950"/>
                  </a:cubicBezTo>
                  <a:cubicBezTo>
                    <a:pt x="980" y="8835"/>
                    <a:pt x="768" y="8700"/>
                    <a:pt x="519" y="8547"/>
                  </a:cubicBezTo>
                  <a:lnTo>
                    <a:pt x="500" y="8547"/>
                  </a:lnTo>
                  <a:cubicBezTo>
                    <a:pt x="480" y="8547"/>
                    <a:pt x="480" y="8527"/>
                    <a:pt x="461" y="8527"/>
                  </a:cubicBezTo>
                  <a:cubicBezTo>
                    <a:pt x="423" y="8527"/>
                    <a:pt x="423" y="8527"/>
                    <a:pt x="404" y="8547"/>
                  </a:cubicBezTo>
                  <a:cubicBezTo>
                    <a:pt x="384" y="8566"/>
                    <a:pt x="384" y="8623"/>
                    <a:pt x="404" y="8643"/>
                  </a:cubicBezTo>
                  <a:cubicBezTo>
                    <a:pt x="500" y="8719"/>
                    <a:pt x="596" y="8758"/>
                    <a:pt x="692" y="8835"/>
                  </a:cubicBezTo>
                  <a:cubicBezTo>
                    <a:pt x="1133" y="9123"/>
                    <a:pt x="1575" y="9392"/>
                    <a:pt x="2055" y="9660"/>
                  </a:cubicBezTo>
                  <a:cubicBezTo>
                    <a:pt x="2593" y="9948"/>
                    <a:pt x="3111" y="10179"/>
                    <a:pt x="3668" y="10429"/>
                  </a:cubicBezTo>
                  <a:cubicBezTo>
                    <a:pt x="3937" y="10544"/>
                    <a:pt x="4225" y="10640"/>
                    <a:pt x="4494" y="10717"/>
                  </a:cubicBezTo>
                  <a:cubicBezTo>
                    <a:pt x="4628" y="10755"/>
                    <a:pt x="4782" y="10813"/>
                    <a:pt x="4916" y="10832"/>
                  </a:cubicBezTo>
                  <a:cubicBezTo>
                    <a:pt x="5070" y="10870"/>
                    <a:pt x="5204" y="10909"/>
                    <a:pt x="5358" y="10928"/>
                  </a:cubicBezTo>
                  <a:cubicBezTo>
                    <a:pt x="5608" y="10966"/>
                    <a:pt x="5877" y="11024"/>
                    <a:pt x="6145" y="11043"/>
                  </a:cubicBezTo>
                  <a:cubicBezTo>
                    <a:pt x="6280" y="11043"/>
                    <a:pt x="6433" y="11062"/>
                    <a:pt x="6568" y="11062"/>
                  </a:cubicBezTo>
                  <a:cubicBezTo>
                    <a:pt x="6664" y="11062"/>
                    <a:pt x="6760" y="11043"/>
                    <a:pt x="6856" y="11043"/>
                  </a:cubicBezTo>
                  <a:cubicBezTo>
                    <a:pt x="7413" y="11984"/>
                    <a:pt x="8008" y="12887"/>
                    <a:pt x="8719" y="13751"/>
                  </a:cubicBezTo>
                  <a:cubicBezTo>
                    <a:pt x="8968" y="14096"/>
                    <a:pt x="9256" y="14423"/>
                    <a:pt x="9602" y="14749"/>
                  </a:cubicBezTo>
                  <a:cubicBezTo>
                    <a:pt x="9665" y="14802"/>
                    <a:pt x="9746" y="14832"/>
                    <a:pt x="9825" y="14832"/>
                  </a:cubicBezTo>
                  <a:cubicBezTo>
                    <a:pt x="9890" y="14832"/>
                    <a:pt x="9953" y="14812"/>
                    <a:pt x="10005" y="14769"/>
                  </a:cubicBezTo>
                  <a:cubicBezTo>
                    <a:pt x="10082" y="14711"/>
                    <a:pt x="10121" y="14653"/>
                    <a:pt x="10159" y="14557"/>
                  </a:cubicBezTo>
                  <a:cubicBezTo>
                    <a:pt x="10274" y="14423"/>
                    <a:pt x="10274" y="14308"/>
                    <a:pt x="10197" y="14231"/>
                  </a:cubicBezTo>
                  <a:cubicBezTo>
                    <a:pt x="10005" y="14000"/>
                    <a:pt x="9794" y="13751"/>
                    <a:pt x="9602" y="13501"/>
                  </a:cubicBezTo>
                  <a:cubicBezTo>
                    <a:pt x="9410" y="13251"/>
                    <a:pt x="9218" y="12983"/>
                    <a:pt x="9026" y="12752"/>
                  </a:cubicBezTo>
                  <a:cubicBezTo>
                    <a:pt x="8642" y="12253"/>
                    <a:pt x="8277" y="11715"/>
                    <a:pt x="7951" y="11197"/>
                  </a:cubicBezTo>
                  <a:cubicBezTo>
                    <a:pt x="7835" y="11024"/>
                    <a:pt x="7739" y="10851"/>
                    <a:pt x="7643" y="10678"/>
                  </a:cubicBezTo>
                  <a:cubicBezTo>
                    <a:pt x="7662" y="10659"/>
                    <a:pt x="7662" y="10640"/>
                    <a:pt x="7682" y="10621"/>
                  </a:cubicBezTo>
                  <a:cubicBezTo>
                    <a:pt x="7739" y="10563"/>
                    <a:pt x="7758" y="10486"/>
                    <a:pt x="7778" y="10448"/>
                  </a:cubicBezTo>
                  <a:cubicBezTo>
                    <a:pt x="7855" y="10332"/>
                    <a:pt x="7931" y="10179"/>
                    <a:pt x="7989" y="10064"/>
                  </a:cubicBezTo>
                  <a:cubicBezTo>
                    <a:pt x="8143" y="9795"/>
                    <a:pt x="8258" y="9526"/>
                    <a:pt x="8411" y="9238"/>
                  </a:cubicBezTo>
                  <a:cubicBezTo>
                    <a:pt x="8642" y="8700"/>
                    <a:pt x="8834" y="8086"/>
                    <a:pt x="9007" y="7490"/>
                  </a:cubicBezTo>
                  <a:cubicBezTo>
                    <a:pt x="9084" y="7183"/>
                    <a:pt x="9141" y="6895"/>
                    <a:pt x="9218" y="6588"/>
                  </a:cubicBezTo>
                  <a:cubicBezTo>
                    <a:pt x="9295" y="6261"/>
                    <a:pt x="9333" y="5954"/>
                    <a:pt x="9372" y="5666"/>
                  </a:cubicBezTo>
                  <a:cubicBezTo>
                    <a:pt x="9429" y="5071"/>
                    <a:pt x="9506" y="4475"/>
                    <a:pt x="9525" y="3861"/>
                  </a:cubicBezTo>
                  <a:cubicBezTo>
                    <a:pt x="9564" y="3515"/>
                    <a:pt x="9564" y="3170"/>
                    <a:pt x="9525" y="2805"/>
                  </a:cubicBezTo>
                  <a:cubicBezTo>
                    <a:pt x="9525" y="2785"/>
                    <a:pt x="9506" y="2747"/>
                    <a:pt x="9487" y="2747"/>
                  </a:cubicBezTo>
                  <a:cubicBezTo>
                    <a:pt x="9468" y="2747"/>
                    <a:pt x="9410" y="2766"/>
                    <a:pt x="9410" y="2785"/>
                  </a:cubicBezTo>
                  <a:cubicBezTo>
                    <a:pt x="9429" y="3342"/>
                    <a:pt x="9391" y="3899"/>
                    <a:pt x="9333" y="4437"/>
                  </a:cubicBezTo>
                  <a:cubicBezTo>
                    <a:pt x="9295" y="5013"/>
                    <a:pt x="9199" y="5589"/>
                    <a:pt x="9084" y="6165"/>
                  </a:cubicBezTo>
                  <a:cubicBezTo>
                    <a:pt x="8949" y="6703"/>
                    <a:pt x="8815" y="7202"/>
                    <a:pt x="8642" y="7740"/>
                  </a:cubicBezTo>
                  <a:cubicBezTo>
                    <a:pt x="8469" y="8239"/>
                    <a:pt x="8258" y="8719"/>
                    <a:pt x="8027" y="9180"/>
                  </a:cubicBezTo>
                  <a:cubicBezTo>
                    <a:pt x="7893" y="9411"/>
                    <a:pt x="7758" y="9660"/>
                    <a:pt x="7605" y="9872"/>
                  </a:cubicBezTo>
                  <a:cubicBezTo>
                    <a:pt x="7547" y="9968"/>
                    <a:pt x="7470" y="10083"/>
                    <a:pt x="7394" y="10179"/>
                  </a:cubicBezTo>
                  <a:cubicBezTo>
                    <a:pt x="7374" y="10198"/>
                    <a:pt x="7355" y="10236"/>
                    <a:pt x="7355" y="10256"/>
                  </a:cubicBezTo>
                  <a:cubicBezTo>
                    <a:pt x="7202" y="10044"/>
                    <a:pt x="7086" y="9814"/>
                    <a:pt x="6933" y="9584"/>
                  </a:cubicBezTo>
                  <a:cubicBezTo>
                    <a:pt x="6625" y="9027"/>
                    <a:pt x="6299" y="8470"/>
                    <a:pt x="5973" y="7932"/>
                  </a:cubicBezTo>
                  <a:cubicBezTo>
                    <a:pt x="5877" y="7778"/>
                    <a:pt x="5819" y="7606"/>
                    <a:pt x="5723" y="7471"/>
                  </a:cubicBezTo>
                  <a:lnTo>
                    <a:pt x="5781" y="7106"/>
                  </a:lnTo>
                  <a:cubicBezTo>
                    <a:pt x="5819" y="6972"/>
                    <a:pt x="5838" y="6818"/>
                    <a:pt x="5857" y="6645"/>
                  </a:cubicBezTo>
                  <a:cubicBezTo>
                    <a:pt x="5915" y="6338"/>
                    <a:pt x="5934" y="6050"/>
                    <a:pt x="5953" y="5743"/>
                  </a:cubicBezTo>
                  <a:cubicBezTo>
                    <a:pt x="5973" y="5455"/>
                    <a:pt x="5973" y="5148"/>
                    <a:pt x="5973" y="4859"/>
                  </a:cubicBezTo>
                  <a:cubicBezTo>
                    <a:pt x="5973" y="4533"/>
                    <a:pt x="5953" y="4226"/>
                    <a:pt x="5934" y="3918"/>
                  </a:cubicBezTo>
                  <a:cubicBezTo>
                    <a:pt x="5877" y="3323"/>
                    <a:pt x="5781" y="2709"/>
                    <a:pt x="5665" y="2113"/>
                  </a:cubicBezTo>
                  <a:cubicBezTo>
                    <a:pt x="5550" y="1537"/>
                    <a:pt x="5377" y="961"/>
                    <a:pt x="5185" y="385"/>
                  </a:cubicBezTo>
                  <a:cubicBezTo>
                    <a:pt x="5185" y="366"/>
                    <a:pt x="5166" y="366"/>
                    <a:pt x="5128" y="366"/>
                  </a:cubicBezTo>
                  <a:cubicBezTo>
                    <a:pt x="5089" y="366"/>
                    <a:pt x="5070" y="385"/>
                    <a:pt x="5070" y="443"/>
                  </a:cubicBezTo>
                  <a:cubicBezTo>
                    <a:pt x="5396" y="1441"/>
                    <a:pt x="5588" y="2517"/>
                    <a:pt x="5665" y="3611"/>
                  </a:cubicBezTo>
                  <a:lnTo>
                    <a:pt x="5665" y="3573"/>
                  </a:lnTo>
                  <a:lnTo>
                    <a:pt x="5665" y="3573"/>
                  </a:lnTo>
                  <a:cubicBezTo>
                    <a:pt x="5685" y="4091"/>
                    <a:pt x="5685" y="4571"/>
                    <a:pt x="5646" y="5071"/>
                  </a:cubicBezTo>
                  <a:lnTo>
                    <a:pt x="5569" y="5781"/>
                  </a:lnTo>
                  <a:cubicBezTo>
                    <a:pt x="5550" y="6031"/>
                    <a:pt x="5492" y="6242"/>
                    <a:pt x="5454" y="6492"/>
                  </a:cubicBezTo>
                  <a:cubicBezTo>
                    <a:pt x="5435" y="6626"/>
                    <a:pt x="5377" y="6741"/>
                    <a:pt x="5358" y="6895"/>
                  </a:cubicBezTo>
                  <a:cubicBezTo>
                    <a:pt x="5243" y="6703"/>
                    <a:pt x="5147" y="6511"/>
                    <a:pt x="5012" y="6319"/>
                  </a:cubicBezTo>
                  <a:cubicBezTo>
                    <a:pt x="4705" y="5762"/>
                    <a:pt x="4379" y="5205"/>
                    <a:pt x="4033" y="4687"/>
                  </a:cubicBezTo>
                  <a:cubicBezTo>
                    <a:pt x="3707" y="4149"/>
                    <a:pt x="3342" y="3630"/>
                    <a:pt x="2977" y="3093"/>
                  </a:cubicBezTo>
                  <a:cubicBezTo>
                    <a:pt x="2881" y="2958"/>
                    <a:pt x="2785" y="2843"/>
                    <a:pt x="2689" y="2689"/>
                  </a:cubicBezTo>
                  <a:cubicBezTo>
                    <a:pt x="2708" y="2670"/>
                    <a:pt x="2746" y="2613"/>
                    <a:pt x="2708" y="2574"/>
                  </a:cubicBezTo>
                  <a:cubicBezTo>
                    <a:pt x="2689" y="2478"/>
                    <a:pt x="2670" y="2382"/>
                    <a:pt x="2612" y="2286"/>
                  </a:cubicBezTo>
                  <a:cubicBezTo>
                    <a:pt x="2593" y="2171"/>
                    <a:pt x="2554" y="2075"/>
                    <a:pt x="2516" y="1941"/>
                  </a:cubicBezTo>
                  <a:cubicBezTo>
                    <a:pt x="2458" y="1748"/>
                    <a:pt x="2381" y="1537"/>
                    <a:pt x="2305" y="1345"/>
                  </a:cubicBezTo>
                  <a:cubicBezTo>
                    <a:pt x="2170" y="961"/>
                    <a:pt x="1978" y="577"/>
                    <a:pt x="1748" y="212"/>
                  </a:cubicBezTo>
                  <a:cubicBezTo>
                    <a:pt x="1748" y="193"/>
                    <a:pt x="1729" y="193"/>
                    <a:pt x="1709" y="193"/>
                  </a:cubicBezTo>
                  <a:lnTo>
                    <a:pt x="1690" y="193"/>
                  </a:lnTo>
                  <a:cubicBezTo>
                    <a:pt x="1652" y="212"/>
                    <a:pt x="1652" y="251"/>
                    <a:pt x="1652" y="270"/>
                  </a:cubicBezTo>
                  <a:cubicBezTo>
                    <a:pt x="1748" y="404"/>
                    <a:pt x="1825" y="558"/>
                    <a:pt x="1901" y="692"/>
                  </a:cubicBezTo>
                  <a:cubicBezTo>
                    <a:pt x="1978" y="846"/>
                    <a:pt x="2017" y="980"/>
                    <a:pt x="2093" y="1134"/>
                  </a:cubicBezTo>
                  <a:cubicBezTo>
                    <a:pt x="2132" y="1307"/>
                    <a:pt x="2209" y="1441"/>
                    <a:pt x="2266" y="1614"/>
                  </a:cubicBezTo>
                  <a:cubicBezTo>
                    <a:pt x="2305" y="1787"/>
                    <a:pt x="2362" y="1941"/>
                    <a:pt x="2381" y="2113"/>
                  </a:cubicBezTo>
                  <a:cubicBezTo>
                    <a:pt x="2401" y="2190"/>
                    <a:pt x="2401" y="2267"/>
                    <a:pt x="2420" y="2325"/>
                  </a:cubicBezTo>
                  <a:cubicBezTo>
                    <a:pt x="2228" y="2056"/>
                    <a:pt x="2017" y="1806"/>
                    <a:pt x="1825" y="1556"/>
                  </a:cubicBezTo>
                  <a:cubicBezTo>
                    <a:pt x="1402" y="1038"/>
                    <a:pt x="922" y="500"/>
                    <a:pt x="442" y="20"/>
                  </a:cubicBezTo>
                  <a:cubicBezTo>
                    <a:pt x="442" y="20"/>
                    <a:pt x="404" y="1"/>
                    <a:pt x="384" y="1"/>
                  </a:cubicBez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 rot="10800000">
              <a:off x="1474830" y="650000"/>
              <a:ext cx="21481" cy="21561"/>
            </a:xfrm>
            <a:custGeom>
              <a:avLst/>
              <a:gdLst/>
              <a:ahLst/>
              <a:cxnLst/>
              <a:rect l="l" t="t" r="r" b="b"/>
              <a:pathLst>
                <a:path w="269" h="270" extrusionOk="0">
                  <a:moveTo>
                    <a:pt x="115" y="1"/>
                  </a:moveTo>
                  <a:cubicBezTo>
                    <a:pt x="96" y="1"/>
                    <a:pt x="58" y="20"/>
                    <a:pt x="19" y="59"/>
                  </a:cubicBezTo>
                  <a:cubicBezTo>
                    <a:pt x="0" y="78"/>
                    <a:pt x="0" y="116"/>
                    <a:pt x="0" y="155"/>
                  </a:cubicBezTo>
                  <a:cubicBezTo>
                    <a:pt x="0" y="193"/>
                    <a:pt x="19" y="212"/>
                    <a:pt x="58" y="251"/>
                  </a:cubicBezTo>
                  <a:cubicBezTo>
                    <a:pt x="77" y="270"/>
                    <a:pt x="115" y="270"/>
                    <a:pt x="154" y="270"/>
                  </a:cubicBezTo>
                  <a:cubicBezTo>
                    <a:pt x="173" y="270"/>
                    <a:pt x="211" y="251"/>
                    <a:pt x="250" y="212"/>
                  </a:cubicBezTo>
                  <a:cubicBezTo>
                    <a:pt x="269" y="193"/>
                    <a:pt x="269" y="155"/>
                    <a:pt x="269" y="116"/>
                  </a:cubicBezTo>
                  <a:cubicBezTo>
                    <a:pt x="269" y="78"/>
                    <a:pt x="250" y="59"/>
                    <a:pt x="211" y="20"/>
                  </a:cubicBezTo>
                  <a:cubicBezTo>
                    <a:pt x="192" y="1"/>
                    <a:pt x="154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 rot="10800000">
              <a:off x="1499346" y="702145"/>
              <a:ext cx="19964" cy="18447"/>
            </a:xfrm>
            <a:custGeom>
              <a:avLst/>
              <a:gdLst/>
              <a:ahLst/>
              <a:cxnLst/>
              <a:rect l="l" t="t" r="r" b="b"/>
              <a:pathLst>
                <a:path w="250" h="231" extrusionOk="0">
                  <a:moveTo>
                    <a:pt x="96" y="0"/>
                  </a:moveTo>
                  <a:cubicBezTo>
                    <a:pt x="77" y="0"/>
                    <a:pt x="58" y="20"/>
                    <a:pt x="19" y="39"/>
                  </a:cubicBezTo>
                  <a:cubicBezTo>
                    <a:pt x="0" y="58"/>
                    <a:pt x="0" y="96"/>
                    <a:pt x="0" y="135"/>
                  </a:cubicBezTo>
                  <a:cubicBezTo>
                    <a:pt x="0" y="154"/>
                    <a:pt x="19" y="212"/>
                    <a:pt x="58" y="212"/>
                  </a:cubicBezTo>
                  <a:cubicBezTo>
                    <a:pt x="77" y="231"/>
                    <a:pt x="96" y="231"/>
                    <a:pt x="154" y="231"/>
                  </a:cubicBezTo>
                  <a:cubicBezTo>
                    <a:pt x="173" y="231"/>
                    <a:pt x="211" y="212"/>
                    <a:pt x="211" y="192"/>
                  </a:cubicBezTo>
                  <a:cubicBezTo>
                    <a:pt x="250" y="154"/>
                    <a:pt x="250" y="135"/>
                    <a:pt x="250" y="96"/>
                  </a:cubicBezTo>
                  <a:cubicBezTo>
                    <a:pt x="250" y="58"/>
                    <a:pt x="211" y="20"/>
                    <a:pt x="192" y="20"/>
                  </a:cubicBezTo>
                  <a:cubicBezTo>
                    <a:pt x="173" y="0"/>
                    <a:pt x="135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 rot="10800000">
              <a:off x="1473233" y="705180"/>
              <a:ext cx="10860" cy="13016"/>
            </a:xfrm>
            <a:custGeom>
              <a:avLst/>
              <a:gdLst/>
              <a:ahLst/>
              <a:cxnLst/>
              <a:rect l="l" t="t" r="r" b="b"/>
              <a:pathLst>
                <a:path w="136" h="163" extrusionOk="0">
                  <a:moveTo>
                    <a:pt x="42" y="1"/>
                  </a:moveTo>
                  <a:cubicBezTo>
                    <a:pt x="30" y="1"/>
                    <a:pt x="20" y="14"/>
                    <a:pt x="20" y="28"/>
                  </a:cubicBezTo>
                  <a:cubicBezTo>
                    <a:pt x="20" y="66"/>
                    <a:pt x="1" y="66"/>
                    <a:pt x="1" y="86"/>
                  </a:cubicBezTo>
                  <a:cubicBezTo>
                    <a:pt x="1" y="105"/>
                    <a:pt x="1" y="105"/>
                    <a:pt x="20" y="124"/>
                  </a:cubicBezTo>
                  <a:cubicBezTo>
                    <a:pt x="39" y="124"/>
                    <a:pt x="39" y="162"/>
                    <a:pt x="58" y="162"/>
                  </a:cubicBezTo>
                  <a:cubicBezTo>
                    <a:pt x="97" y="162"/>
                    <a:pt x="97" y="162"/>
                    <a:pt x="116" y="124"/>
                  </a:cubicBezTo>
                  <a:cubicBezTo>
                    <a:pt x="116" y="105"/>
                    <a:pt x="135" y="105"/>
                    <a:pt x="135" y="86"/>
                  </a:cubicBezTo>
                  <a:cubicBezTo>
                    <a:pt x="135" y="66"/>
                    <a:pt x="135" y="66"/>
                    <a:pt x="116" y="28"/>
                  </a:cubicBezTo>
                  <a:cubicBezTo>
                    <a:pt x="97" y="9"/>
                    <a:pt x="97" y="9"/>
                    <a:pt x="58" y="9"/>
                  </a:cubicBezTo>
                  <a:cubicBezTo>
                    <a:pt x="53" y="3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 rot="10800000">
              <a:off x="1482496" y="740475"/>
              <a:ext cx="13815" cy="13895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7" y="1"/>
                  </a:moveTo>
                  <a:cubicBezTo>
                    <a:pt x="77" y="1"/>
                    <a:pt x="58" y="39"/>
                    <a:pt x="19" y="39"/>
                  </a:cubicBezTo>
                  <a:cubicBezTo>
                    <a:pt x="0" y="59"/>
                    <a:pt x="0" y="78"/>
                    <a:pt x="0" y="97"/>
                  </a:cubicBezTo>
                  <a:cubicBezTo>
                    <a:pt x="0" y="135"/>
                    <a:pt x="19" y="155"/>
                    <a:pt x="19" y="155"/>
                  </a:cubicBezTo>
                  <a:cubicBezTo>
                    <a:pt x="58" y="174"/>
                    <a:pt x="77" y="174"/>
                    <a:pt x="96" y="174"/>
                  </a:cubicBezTo>
                  <a:cubicBezTo>
                    <a:pt x="115" y="174"/>
                    <a:pt x="154" y="155"/>
                    <a:pt x="154" y="155"/>
                  </a:cubicBezTo>
                  <a:cubicBezTo>
                    <a:pt x="173" y="135"/>
                    <a:pt x="173" y="97"/>
                    <a:pt x="173" y="78"/>
                  </a:cubicBezTo>
                  <a:cubicBezTo>
                    <a:pt x="173" y="59"/>
                    <a:pt x="154" y="39"/>
                    <a:pt x="154" y="39"/>
                  </a:cubicBezTo>
                  <a:cubicBezTo>
                    <a:pt x="115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 rot="10800000">
              <a:off x="1413423" y="577892"/>
              <a:ext cx="21561" cy="20044"/>
            </a:xfrm>
            <a:custGeom>
              <a:avLst/>
              <a:gdLst/>
              <a:ahLst/>
              <a:cxnLst/>
              <a:rect l="l" t="t" r="r" b="b"/>
              <a:pathLst>
                <a:path w="270" h="251" extrusionOk="0">
                  <a:moveTo>
                    <a:pt x="116" y="1"/>
                  </a:moveTo>
                  <a:cubicBezTo>
                    <a:pt x="77" y="1"/>
                    <a:pt x="19" y="20"/>
                    <a:pt x="19" y="39"/>
                  </a:cubicBezTo>
                  <a:cubicBezTo>
                    <a:pt x="0" y="58"/>
                    <a:pt x="0" y="116"/>
                    <a:pt x="0" y="135"/>
                  </a:cubicBezTo>
                  <a:cubicBezTo>
                    <a:pt x="0" y="154"/>
                    <a:pt x="19" y="212"/>
                    <a:pt x="58" y="231"/>
                  </a:cubicBezTo>
                  <a:cubicBezTo>
                    <a:pt x="77" y="250"/>
                    <a:pt x="96" y="250"/>
                    <a:pt x="154" y="250"/>
                  </a:cubicBezTo>
                  <a:cubicBezTo>
                    <a:pt x="173" y="250"/>
                    <a:pt x="212" y="231"/>
                    <a:pt x="250" y="212"/>
                  </a:cubicBezTo>
                  <a:cubicBezTo>
                    <a:pt x="269" y="193"/>
                    <a:pt x="269" y="135"/>
                    <a:pt x="269" y="116"/>
                  </a:cubicBezTo>
                  <a:cubicBezTo>
                    <a:pt x="269" y="97"/>
                    <a:pt x="250" y="39"/>
                    <a:pt x="212" y="20"/>
                  </a:cubicBezTo>
                  <a:cubicBezTo>
                    <a:pt x="192" y="1"/>
                    <a:pt x="17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 rot="10800000">
              <a:off x="1450235" y="355577"/>
              <a:ext cx="18526" cy="18447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97" y="0"/>
                  </a:moveTo>
                  <a:cubicBezTo>
                    <a:pt x="58" y="0"/>
                    <a:pt x="39" y="20"/>
                    <a:pt x="20" y="39"/>
                  </a:cubicBezTo>
                  <a:cubicBezTo>
                    <a:pt x="1" y="77"/>
                    <a:pt x="1" y="96"/>
                    <a:pt x="1" y="135"/>
                  </a:cubicBezTo>
                  <a:cubicBezTo>
                    <a:pt x="1" y="173"/>
                    <a:pt x="20" y="192"/>
                    <a:pt x="39" y="212"/>
                  </a:cubicBezTo>
                  <a:cubicBezTo>
                    <a:pt x="58" y="231"/>
                    <a:pt x="97" y="231"/>
                    <a:pt x="135" y="231"/>
                  </a:cubicBezTo>
                  <a:cubicBezTo>
                    <a:pt x="154" y="231"/>
                    <a:pt x="212" y="212"/>
                    <a:pt x="212" y="192"/>
                  </a:cubicBezTo>
                  <a:cubicBezTo>
                    <a:pt x="231" y="173"/>
                    <a:pt x="231" y="135"/>
                    <a:pt x="231" y="96"/>
                  </a:cubicBezTo>
                  <a:cubicBezTo>
                    <a:pt x="231" y="77"/>
                    <a:pt x="212" y="39"/>
                    <a:pt x="193" y="20"/>
                  </a:cubicBezTo>
                  <a:cubicBezTo>
                    <a:pt x="154" y="0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 rot="10800000">
              <a:off x="1476348" y="400056"/>
              <a:ext cx="15412" cy="15172"/>
            </a:xfrm>
            <a:custGeom>
              <a:avLst/>
              <a:gdLst/>
              <a:ahLst/>
              <a:cxnLst/>
              <a:rect l="l" t="t" r="r" b="b"/>
              <a:pathLst>
                <a:path w="193" h="190" extrusionOk="0">
                  <a:moveTo>
                    <a:pt x="66" y="1"/>
                  </a:moveTo>
                  <a:cubicBezTo>
                    <a:pt x="46" y="1"/>
                    <a:pt x="33" y="23"/>
                    <a:pt x="20" y="36"/>
                  </a:cubicBezTo>
                  <a:cubicBezTo>
                    <a:pt x="1" y="56"/>
                    <a:pt x="1" y="75"/>
                    <a:pt x="1" y="113"/>
                  </a:cubicBezTo>
                  <a:cubicBezTo>
                    <a:pt x="1" y="132"/>
                    <a:pt x="20" y="152"/>
                    <a:pt x="20" y="171"/>
                  </a:cubicBezTo>
                  <a:cubicBezTo>
                    <a:pt x="39" y="190"/>
                    <a:pt x="58" y="190"/>
                    <a:pt x="97" y="190"/>
                  </a:cubicBezTo>
                  <a:cubicBezTo>
                    <a:pt x="116" y="190"/>
                    <a:pt x="135" y="171"/>
                    <a:pt x="154" y="171"/>
                  </a:cubicBezTo>
                  <a:cubicBezTo>
                    <a:pt x="193" y="152"/>
                    <a:pt x="193" y="132"/>
                    <a:pt x="193" y="113"/>
                  </a:cubicBezTo>
                  <a:cubicBezTo>
                    <a:pt x="193" y="75"/>
                    <a:pt x="154" y="56"/>
                    <a:pt x="154" y="36"/>
                  </a:cubicBezTo>
                  <a:cubicBezTo>
                    <a:pt x="135" y="17"/>
                    <a:pt x="116" y="17"/>
                    <a:pt x="97" y="17"/>
                  </a:cubicBezTo>
                  <a:cubicBezTo>
                    <a:pt x="85" y="5"/>
                    <a:pt x="75" y="1"/>
                    <a:pt x="6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 rot="10800000">
              <a:off x="1445684" y="424571"/>
              <a:ext cx="13815" cy="12298"/>
            </a:xfrm>
            <a:custGeom>
              <a:avLst/>
              <a:gdLst/>
              <a:ahLst/>
              <a:cxnLst/>
              <a:rect l="l" t="t" r="r" b="b"/>
              <a:pathLst>
                <a:path w="173" h="154" extrusionOk="0">
                  <a:moveTo>
                    <a:pt x="77" y="0"/>
                  </a:moveTo>
                  <a:cubicBezTo>
                    <a:pt x="77" y="0"/>
                    <a:pt x="38" y="19"/>
                    <a:pt x="19" y="19"/>
                  </a:cubicBezTo>
                  <a:cubicBezTo>
                    <a:pt x="0" y="38"/>
                    <a:pt x="0" y="58"/>
                    <a:pt x="0" y="77"/>
                  </a:cubicBezTo>
                  <a:cubicBezTo>
                    <a:pt x="0" y="115"/>
                    <a:pt x="19" y="134"/>
                    <a:pt x="19" y="134"/>
                  </a:cubicBezTo>
                  <a:cubicBezTo>
                    <a:pt x="38" y="154"/>
                    <a:pt x="77" y="154"/>
                    <a:pt x="96" y="154"/>
                  </a:cubicBezTo>
                  <a:cubicBezTo>
                    <a:pt x="115" y="154"/>
                    <a:pt x="134" y="134"/>
                    <a:pt x="134" y="134"/>
                  </a:cubicBezTo>
                  <a:cubicBezTo>
                    <a:pt x="173" y="115"/>
                    <a:pt x="173" y="77"/>
                    <a:pt x="173" y="58"/>
                  </a:cubicBezTo>
                  <a:cubicBezTo>
                    <a:pt x="173" y="38"/>
                    <a:pt x="134" y="19"/>
                    <a:pt x="134" y="19"/>
                  </a:cubicBezTo>
                  <a:cubicBezTo>
                    <a:pt x="115" y="0"/>
                    <a:pt x="96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 rot="10800000">
              <a:off x="1427237" y="326430"/>
              <a:ext cx="10860" cy="10780"/>
            </a:xfrm>
            <a:custGeom>
              <a:avLst/>
              <a:gdLst/>
              <a:ahLst/>
              <a:cxnLst/>
              <a:rect l="l" t="t" r="r" b="b"/>
              <a:pathLst>
                <a:path w="136" h="135" extrusionOk="0">
                  <a:moveTo>
                    <a:pt x="58" y="0"/>
                  </a:moveTo>
                  <a:cubicBezTo>
                    <a:pt x="39" y="0"/>
                    <a:pt x="20" y="19"/>
                    <a:pt x="20" y="19"/>
                  </a:cubicBezTo>
                  <a:cubicBezTo>
                    <a:pt x="1" y="39"/>
                    <a:pt x="1" y="39"/>
                    <a:pt x="1" y="58"/>
                  </a:cubicBezTo>
                  <a:cubicBezTo>
                    <a:pt x="1" y="96"/>
                    <a:pt x="20" y="116"/>
                    <a:pt x="20" y="116"/>
                  </a:cubicBezTo>
                  <a:cubicBezTo>
                    <a:pt x="39" y="135"/>
                    <a:pt x="39" y="135"/>
                    <a:pt x="58" y="135"/>
                  </a:cubicBezTo>
                  <a:cubicBezTo>
                    <a:pt x="97" y="135"/>
                    <a:pt x="116" y="116"/>
                    <a:pt x="116" y="116"/>
                  </a:cubicBezTo>
                  <a:cubicBezTo>
                    <a:pt x="135" y="96"/>
                    <a:pt x="135" y="96"/>
                    <a:pt x="135" y="58"/>
                  </a:cubicBezTo>
                  <a:cubicBezTo>
                    <a:pt x="135" y="39"/>
                    <a:pt x="116" y="19"/>
                    <a:pt x="116" y="19"/>
                  </a:cubicBezTo>
                  <a:cubicBezTo>
                    <a:pt x="97" y="0"/>
                    <a:pt x="97" y="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 rot="10800000">
              <a:off x="1356726" y="281951"/>
              <a:ext cx="19964" cy="21561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115" y="1"/>
                  </a:moveTo>
                  <a:cubicBezTo>
                    <a:pt x="58" y="1"/>
                    <a:pt x="19" y="20"/>
                    <a:pt x="19" y="58"/>
                  </a:cubicBezTo>
                  <a:cubicBezTo>
                    <a:pt x="0" y="78"/>
                    <a:pt x="0" y="116"/>
                    <a:pt x="0" y="154"/>
                  </a:cubicBezTo>
                  <a:cubicBezTo>
                    <a:pt x="0" y="193"/>
                    <a:pt x="19" y="212"/>
                    <a:pt x="38" y="250"/>
                  </a:cubicBezTo>
                  <a:cubicBezTo>
                    <a:pt x="58" y="270"/>
                    <a:pt x="115" y="270"/>
                    <a:pt x="134" y="270"/>
                  </a:cubicBezTo>
                  <a:cubicBezTo>
                    <a:pt x="154" y="270"/>
                    <a:pt x="211" y="250"/>
                    <a:pt x="230" y="212"/>
                  </a:cubicBezTo>
                  <a:cubicBezTo>
                    <a:pt x="250" y="193"/>
                    <a:pt x="250" y="154"/>
                    <a:pt x="250" y="116"/>
                  </a:cubicBezTo>
                  <a:cubicBezTo>
                    <a:pt x="250" y="78"/>
                    <a:pt x="230" y="58"/>
                    <a:pt x="211" y="20"/>
                  </a:cubicBezTo>
                  <a:cubicBezTo>
                    <a:pt x="192" y="1"/>
                    <a:pt x="134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 rot="10800000">
              <a:off x="1464050" y="1011901"/>
              <a:ext cx="26192" cy="23078"/>
            </a:xfrm>
            <a:custGeom>
              <a:avLst/>
              <a:gdLst/>
              <a:ahLst/>
              <a:cxnLst/>
              <a:rect l="l" t="t" r="r" b="b"/>
              <a:pathLst>
                <a:path w="328" h="289" extrusionOk="0">
                  <a:moveTo>
                    <a:pt x="135" y="1"/>
                  </a:moveTo>
                  <a:cubicBezTo>
                    <a:pt x="116" y="1"/>
                    <a:pt x="78" y="20"/>
                    <a:pt x="39" y="39"/>
                  </a:cubicBezTo>
                  <a:cubicBezTo>
                    <a:pt x="20" y="58"/>
                    <a:pt x="1" y="116"/>
                    <a:pt x="20" y="154"/>
                  </a:cubicBezTo>
                  <a:cubicBezTo>
                    <a:pt x="20" y="212"/>
                    <a:pt x="39" y="231"/>
                    <a:pt x="78" y="250"/>
                  </a:cubicBezTo>
                  <a:cubicBezTo>
                    <a:pt x="97" y="289"/>
                    <a:pt x="135" y="289"/>
                    <a:pt x="193" y="289"/>
                  </a:cubicBezTo>
                  <a:cubicBezTo>
                    <a:pt x="231" y="289"/>
                    <a:pt x="270" y="250"/>
                    <a:pt x="289" y="231"/>
                  </a:cubicBezTo>
                  <a:cubicBezTo>
                    <a:pt x="308" y="212"/>
                    <a:pt x="327" y="154"/>
                    <a:pt x="308" y="116"/>
                  </a:cubicBezTo>
                  <a:cubicBezTo>
                    <a:pt x="308" y="58"/>
                    <a:pt x="289" y="39"/>
                    <a:pt x="270" y="20"/>
                  </a:cubicBezTo>
                  <a:cubicBezTo>
                    <a:pt x="231" y="1"/>
                    <a:pt x="193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 rot="10800000">
              <a:off x="1473233" y="1077860"/>
              <a:ext cx="21561" cy="21481"/>
            </a:xfrm>
            <a:custGeom>
              <a:avLst/>
              <a:gdLst/>
              <a:ahLst/>
              <a:cxnLst/>
              <a:rect l="l" t="t" r="r" b="b"/>
              <a:pathLst>
                <a:path w="270" h="269" extrusionOk="0">
                  <a:moveTo>
                    <a:pt x="135" y="0"/>
                  </a:moveTo>
                  <a:cubicBezTo>
                    <a:pt x="77" y="0"/>
                    <a:pt x="39" y="38"/>
                    <a:pt x="39" y="58"/>
                  </a:cubicBezTo>
                  <a:cubicBezTo>
                    <a:pt x="0" y="77"/>
                    <a:pt x="0" y="135"/>
                    <a:pt x="0" y="154"/>
                  </a:cubicBezTo>
                  <a:cubicBezTo>
                    <a:pt x="0" y="192"/>
                    <a:pt x="39" y="211"/>
                    <a:pt x="58" y="250"/>
                  </a:cubicBezTo>
                  <a:cubicBezTo>
                    <a:pt x="77" y="269"/>
                    <a:pt x="135" y="269"/>
                    <a:pt x="154" y="269"/>
                  </a:cubicBezTo>
                  <a:cubicBezTo>
                    <a:pt x="173" y="269"/>
                    <a:pt x="231" y="250"/>
                    <a:pt x="250" y="211"/>
                  </a:cubicBezTo>
                  <a:cubicBezTo>
                    <a:pt x="269" y="192"/>
                    <a:pt x="269" y="154"/>
                    <a:pt x="269" y="135"/>
                  </a:cubicBezTo>
                  <a:cubicBezTo>
                    <a:pt x="269" y="77"/>
                    <a:pt x="250" y="58"/>
                    <a:pt x="231" y="38"/>
                  </a:cubicBezTo>
                  <a:cubicBezTo>
                    <a:pt x="192" y="0"/>
                    <a:pt x="154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 rot="10800000">
              <a:off x="1453350" y="1050231"/>
              <a:ext cx="12298" cy="12378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77" y="1"/>
                  </a:moveTo>
                  <a:cubicBezTo>
                    <a:pt x="58" y="1"/>
                    <a:pt x="19" y="1"/>
                    <a:pt x="19" y="20"/>
                  </a:cubicBezTo>
                  <a:cubicBezTo>
                    <a:pt x="19" y="59"/>
                    <a:pt x="0" y="59"/>
                    <a:pt x="0" y="78"/>
                  </a:cubicBezTo>
                  <a:cubicBezTo>
                    <a:pt x="0" y="97"/>
                    <a:pt x="0" y="97"/>
                    <a:pt x="19" y="116"/>
                  </a:cubicBezTo>
                  <a:cubicBezTo>
                    <a:pt x="58" y="155"/>
                    <a:pt x="58" y="155"/>
                    <a:pt x="77" y="155"/>
                  </a:cubicBezTo>
                  <a:cubicBezTo>
                    <a:pt x="96" y="155"/>
                    <a:pt x="115" y="116"/>
                    <a:pt x="115" y="116"/>
                  </a:cubicBezTo>
                  <a:cubicBezTo>
                    <a:pt x="115" y="97"/>
                    <a:pt x="154" y="97"/>
                    <a:pt x="154" y="78"/>
                  </a:cubicBezTo>
                  <a:cubicBezTo>
                    <a:pt x="154" y="59"/>
                    <a:pt x="115" y="59"/>
                    <a:pt x="115" y="20"/>
                  </a:cubicBezTo>
                  <a:cubicBezTo>
                    <a:pt x="96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 rot="10800000">
              <a:off x="1413423" y="893796"/>
              <a:ext cx="21561" cy="21561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16" y="1"/>
                  </a:moveTo>
                  <a:cubicBezTo>
                    <a:pt x="77" y="1"/>
                    <a:pt x="58" y="39"/>
                    <a:pt x="19" y="58"/>
                  </a:cubicBezTo>
                  <a:cubicBezTo>
                    <a:pt x="0" y="77"/>
                    <a:pt x="0" y="135"/>
                    <a:pt x="0" y="154"/>
                  </a:cubicBezTo>
                  <a:cubicBezTo>
                    <a:pt x="0" y="193"/>
                    <a:pt x="19" y="231"/>
                    <a:pt x="58" y="250"/>
                  </a:cubicBezTo>
                  <a:cubicBezTo>
                    <a:pt x="77" y="269"/>
                    <a:pt x="116" y="269"/>
                    <a:pt x="154" y="269"/>
                  </a:cubicBezTo>
                  <a:cubicBezTo>
                    <a:pt x="173" y="269"/>
                    <a:pt x="212" y="250"/>
                    <a:pt x="250" y="231"/>
                  </a:cubicBezTo>
                  <a:cubicBezTo>
                    <a:pt x="269" y="193"/>
                    <a:pt x="269" y="154"/>
                    <a:pt x="269" y="135"/>
                  </a:cubicBezTo>
                  <a:cubicBezTo>
                    <a:pt x="269" y="77"/>
                    <a:pt x="250" y="58"/>
                    <a:pt x="212" y="39"/>
                  </a:cubicBezTo>
                  <a:cubicBezTo>
                    <a:pt x="192" y="1"/>
                    <a:pt x="154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 rot="10800000">
              <a:off x="1312247" y="764991"/>
              <a:ext cx="29227" cy="29227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74" y="1"/>
                  </a:moveTo>
                  <a:cubicBezTo>
                    <a:pt x="135" y="1"/>
                    <a:pt x="78" y="58"/>
                    <a:pt x="58" y="77"/>
                  </a:cubicBezTo>
                  <a:cubicBezTo>
                    <a:pt x="39" y="116"/>
                    <a:pt x="1" y="154"/>
                    <a:pt x="1" y="193"/>
                  </a:cubicBezTo>
                  <a:cubicBezTo>
                    <a:pt x="1" y="250"/>
                    <a:pt x="39" y="289"/>
                    <a:pt x="78" y="308"/>
                  </a:cubicBezTo>
                  <a:cubicBezTo>
                    <a:pt x="135" y="346"/>
                    <a:pt x="154" y="365"/>
                    <a:pt x="193" y="365"/>
                  </a:cubicBezTo>
                  <a:cubicBezTo>
                    <a:pt x="250" y="365"/>
                    <a:pt x="289" y="346"/>
                    <a:pt x="308" y="289"/>
                  </a:cubicBezTo>
                  <a:cubicBezTo>
                    <a:pt x="346" y="250"/>
                    <a:pt x="366" y="212"/>
                    <a:pt x="366" y="173"/>
                  </a:cubicBezTo>
                  <a:cubicBezTo>
                    <a:pt x="366" y="116"/>
                    <a:pt x="346" y="77"/>
                    <a:pt x="289" y="58"/>
                  </a:cubicBezTo>
                  <a:cubicBezTo>
                    <a:pt x="250" y="20"/>
                    <a:pt x="231" y="1"/>
                    <a:pt x="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 rot="10800000">
              <a:off x="1358243" y="840134"/>
              <a:ext cx="26113" cy="23078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34" y="0"/>
                  </a:moveTo>
                  <a:cubicBezTo>
                    <a:pt x="115" y="0"/>
                    <a:pt x="58" y="20"/>
                    <a:pt x="38" y="58"/>
                  </a:cubicBezTo>
                  <a:cubicBezTo>
                    <a:pt x="19" y="77"/>
                    <a:pt x="0" y="116"/>
                    <a:pt x="19" y="173"/>
                  </a:cubicBezTo>
                  <a:cubicBezTo>
                    <a:pt x="19" y="212"/>
                    <a:pt x="38" y="250"/>
                    <a:pt x="58" y="269"/>
                  </a:cubicBezTo>
                  <a:cubicBezTo>
                    <a:pt x="96" y="289"/>
                    <a:pt x="134" y="289"/>
                    <a:pt x="192" y="289"/>
                  </a:cubicBezTo>
                  <a:cubicBezTo>
                    <a:pt x="230" y="289"/>
                    <a:pt x="250" y="269"/>
                    <a:pt x="288" y="250"/>
                  </a:cubicBezTo>
                  <a:cubicBezTo>
                    <a:pt x="307" y="212"/>
                    <a:pt x="326" y="173"/>
                    <a:pt x="307" y="116"/>
                  </a:cubicBezTo>
                  <a:cubicBezTo>
                    <a:pt x="307" y="77"/>
                    <a:pt x="288" y="58"/>
                    <a:pt x="250" y="20"/>
                  </a:cubicBezTo>
                  <a:cubicBezTo>
                    <a:pt x="230" y="0"/>
                    <a:pt x="192" y="0"/>
                    <a:pt x="1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 rot="10800000">
              <a:off x="1326062" y="832468"/>
              <a:ext cx="19964" cy="21561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115" y="1"/>
                  </a:moveTo>
                  <a:cubicBezTo>
                    <a:pt x="58" y="1"/>
                    <a:pt x="38" y="39"/>
                    <a:pt x="19" y="58"/>
                  </a:cubicBezTo>
                  <a:cubicBezTo>
                    <a:pt x="0" y="77"/>
                    <a:pt x="0" y="97"/>
                    <a:pt x="0" y="154"/>
                  </a:cubicBezTo>
                  <a:cubicBezTo>
                    <a:pt x="0" y="174"/>
                    <a:pt x="19" y="231"/>
                    <a:pt x="38" y="250"/>
                  </a:cubicBezTo>
                  <a:cubicBezTo>
                    <a:pt x="58" y="270"/>
                    <a:pt x="96" y="270"/>
                    <a:pt x="135" y="270"/>
                  </a:cubicBezTo>
                  <a:cubicBezTo>
                    <a:pt x="154" y="270"/>
                    <a:pt x="211" y="250"/>
                    <a:pt x="231" y="231"/>
                  </a:cubicBezTo>
                  <a:cubicBezTo>
                    <a:pt x="250" y="193"/>
                    <a:pt x="250" y="174"/>
                    <a:pt x="250" y="135"/>
                  </a:cubicBezTo>
                  <a:cubicBezTo>
                    <a:pt x="250" y="97"/>
                    <a:pt x="231" y="58"/>
                    <a:pt x="211" y="39"/>
                  </a:cubicBezTo>
                  <a:cubicBezTo>
                    <a:pt x="192" y="1"/>
                    <a:pt x="154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 rot="10800000">
              <a:off x="973347" y="993454"/>
              <a:ext cx="30744" cy="30744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73" y="0"/>
                  </a:moveTo>
                  <a:cubicBezTo>
                    <a:pt x="135" y="0"/>
                    <a:pt x="77" y="19"/>
                    <a:pt x="58" y="77"/>
                  </a:cubicBezTo>
                  <a:cubicBezTo>
                    <a:pt x="39" y="115"/>
                    <a:pt x="0" y="173"/>
                    <a:pt x="0" y="211"/>
                  </a:cubicBezTo>
                  <a:cubicBezTo>
                    <a:pt x="0" y="269"/>
                    <a:pt x="39" y="307"/>
                    <a:pt x="77" y="346"/>
                  </a:cubicBezTo>
                  <a:cubicBezTo>
                    <a:pt x="135" y="365"/>
                    <a:pt x="173" y="384"/>
                    <a:pt x="231" y="384"/>
                  </a:cubicBezTo>
                  <a:cubicBezTo>
                    <a:pt x="269" y="384"/>
                    <a:pt x="327" y="365"/>
                    <a:pt x="346" y="307"/>
                  </a:cubicBezTo>
                  <a:cubicBezTo>
                    <a:pt x="365" y="269"/>
                    <a:pt x="385" y="211"/>
                    <a:pt x="385" y="173"/>
                  </a:cubicBezTo>
                  <a:cubicBezTo>
                    <a:pt x="385" y="115"/>
                    <a:pt x="365" y="77"/>
                    <a:pt x="327" y="58"/>
                  </a:cubicBezTo>
                  <a:cubicBezTo>
                    <a:pt x="269" y="19"/>
                    <a:pt x="231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 rot="10800000">
              <a:off x="1027009" y="1068597"/>
              <a:ext cx="10780" cy="10860"/>
            </a:xfrm>
            <a:custGeom>
              <a:avLst/>
              <a:gdLst/>
              <a:ahLst/>
              <a:cxnLst/>
              <a:rect l="l" t="t" r="r" b="b"/>
              <a:pathLst>
                <a:path w="135" h="136" extrusionOk="0">
                  <a:moveTo>
                    <a:pt x="77" y="1"/>
                  </a:moveTo>
                  <a:cubicBezTo>
                    <a:pt x="38" y="1"/>
                    <a:pt x="19" y="20"/>
                    <a:pt x="19" y="20"/>
                  </a:cubicBezTo>
                  <a:cubicBezTo>
                    <a:pt x="19" y="39"/>
                    <a:pt x="0" y="39"/>
                    <a:pt x="0" y="78"/>
                  </a:cubicBezTo>
                  <a:cubicBezTo>
                    <a:pt x="0" y="97"/>
                    <a:pt x="0" y="97"/>
                    <a:pt x="19" y="116"/>
                  </a:cubicBezTo>
                  <a:cubicBezTo>
                    <a:pt x="38" y="135"/>
                    <a:pt x="38" y="135"/>
                    <a:pt x="77" y="135"/>
                  </a:cubicBezTo>
                  <a:cubicBezTo>
                    <a:pt x="96" y="135"/>
                    <a:pt x="96" y="135"/>
                    <a:pt x="115" y="116"/>
                  </a:cubicBezTo>
                  <a:cubicBezTo>
                    <a:pt x="115" y="97"/>
                    <a:pt x="134" y="97"/>
                    <a:pt x="134" y="78"/>
                  </a:cubicBezTo>
                  <a:cubicBezTo>
                    <a:pt x="134" y="39"/>
                    <a:pt x="134" y="39"/>
                    <a:pt x="115" y="20"/>
                  </a:cubicBezTo>
                  <a:cubicBezTo>
                    <a:pt x="96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4"/>
            <p:cNvSpPr/>
            <p:nvPr/>
          </p:nvSpPr>
          <p:spPr>
            <a:xfrm rot="10800000">
              <a:off x="962646" y="1053265"/>
              <a:ext cx="12298" cy="10860"/>
            </a:xfrm>
            <a:custGeom>
              <a:avLst/>
              <a:gdLst/>
              <a:ahLst/>
              <a:cxnLst/>
              <a:rect l="l" t="t" r="r" b="b"/>
              <a:pathLst>
                <a:path w="154" h="136" extrusionOk="0">
                  <a:moveTo>
                    <a:pt x="77" y="1"/>
                  </a:moveTo>
                  <a:cubicBezTo>
                    <a:pt x="58" y="1"/>
                    <a:pt x="58" y="1"/>
                    <a:pt x="20" y="20"/>
                  </a:cubicBezTo>
                  <a:cubicBezTo>
                    <a:pt x="20" y="39"/>
                    <a:pt x="0" y="39"/>
                    <a:pt x="0" y="78"/>
                  </a:cubicBezTo>
                  <a:cubicBezTo>
                    <a:pt x="0" y="97"/>
                    <a:pt x="0" y="97"/>
                    <a:pt x="20" y="116"/>
                  </a:cubicBezTo>
                  <a:cubicBezTo>
                    <a:pt x="58" y="116"/>
                    <a:pt x="58" y="135"/>
                    <a:pt x="77" y="135"/>
                  </a:cubicBezTo>
                  <a:cubicBezTo>
                    <a:pt x="96" y="135"/>
                    <a:pt x="96" y="135"/>
                    <a:pt x="116" y="116"/>
                  </a:cubicBezTo>
                  <a:cubicBezTo>
                    <a:pt x="116" y="97"/>
                    <a:pt x="154" y="97"/>
                    <a:pt x="154" y="78"/>
                  </a:cubicBezTo>
                  <a:cubicBezTo>
                    <a:pt x="154" y="39"/>
                    <a:pt x="154" y="39"/>
                    <a:pt x="116" y="20"/>
                  </a:cubicBezTo>
                  <a:cubicBezTo>
                    <a:pt x="96" y="1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 rot="10800000">
              <a:off x="922719" y="1014935"/>
              <a:ext cx="16929" cy="16929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77" y="0"/>
                  </a:moveTo>
                  <a:cubicBezTo>
                    <a:pt x="58" y="19"/>
                    <a:pt x="38" y="19"/>
                    <a:pt x="19" y="58"/>
                  </a:cubicBezTo>
                  <a:cubicBezTo>
                    <a:pt x="0" y="77"/>
                    <a:pt x="0" y="96"/>
                    <a:pt x="0" y="115"/>
                  </a:cubicBezTo>
                  <a:cubicBezTo>
                    <a:pt x="0" y="154"/>
                    <a:pt x="19" y="173"/>
                    <a:pt x="38" y="192"/>
                  </a:cubicBezTo>
                  <a:cubicBezTo>
                    <a:pt x="58" y="211"/>
                    <a:pt x="96" y="211"/>
                    <a:pt x="115" y="211"/>
                  </a:cubicBezTo>
                  <a:cubicBezTo>
                    <a:pt x="134" y="211"/>
                    <a:pt x="154" y="192"/>
                    <a:pt x="173" y="173"/>
                  </a:cubicBezTo>
                  <a:cubicBezTo>
                    <a:pt x="211" y="134"/>
                    <a:pt x="211" y="115"/>
                    <a:pt x="211" y="96"/>
                  </a:cubicBezTo>
                  <a:cubicBezTo>
                    <a:pt x="211" y="77"/>
                    <a:pt x="173" y="38"/>
                    <a:pt x="154" y="19"/>
                  </a:cubicBezTo>
                  <a:cubicBezTo>
                    <a:pt x="134" y="0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 rot="10800000">
              <a:off x="915053" y="968939"/>
              <a:ext cx="12378" cy="10860"/>
            </a:xfrm>
            <a:custGeom>
              <a:avLst/>
              <a:gdLst/>
              <a:ahLst/>
              <a:cxnLst/>
              <a:rect l="l" t="t" r="r" b="b"/>
              <a:pathLst>
                <a:path w="155" h="136" extrusionOk="0">
                  <a:moveTo>
                    <a:pt x="77" y="1"/>
                  </a:moveTo>
                  <a:cubicBezTo>
                    <a:pt x="58" y="1"/>
                    <a:pt x="39" y="1"/>
                    <a:pt x="39" y="20"/>
                  </a:cubicBezTo>
                  <a:cubicBezTo>
                    <a:pt x="39" y="39"/>
                    <a:pt x="1" y="39"/>
                    <a:pt x="1" y="78"/>
                  </a:cubicBezTo>
                  <a:cubicBezTo>
                    <a:pt x="1" y="97"/>
                    <a:pt x="1" y="97"/>
                    <a:pt x="39" y="116"/>
                  </a:cubicBezTo>
                  <a:cubicBezTo>
                    <a:pt x="58" y="135"/>
                    <a:pt x="58" y="135"/>
                    <a:pt x="77" y="135"/>
                  </a:cubicBezTo>
                  <a:cubicBezTo>
                    <a:pt x="97" y="135"/>
                    <a:pt x="97" y="116"/>
                    <a:pt x="135" y="116"/>
                  </a:cubicBezTo>
                  <a:cubicBezTo>
                    <a:pt x="135" y="97"/>
                    <a:pt x="154" y="97"/>
                    <a:pt x="154" y="78"/>
                  </a:cubicBezTo>
                  <a:cubicBezTo>
                    <a:pt x="154" y="39"/>
                    <a:pt x="154" y="39"/>
                    <a:pt x="135" y="20"/>
                  </a:cubicBezTo>
                  <a:cubicBezTo>
                    <a:pt x="97" y="1"/>
                    <a:pt x="97" y="1"/>
                    <a:pt x="7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 rot="10800000">
              <a:off x="950349" y="953607"/>
              <a:ext cx="10780" cy="10780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77" y="0"/>
                  </a:moveTo>
                  <a:cubicBezTo>
                    <a:pt x="39" y="0"/>
                    <a:pt x="19" y="19"/>
                    <a:pt x="19" y="19"/>
                  </a:cubicBezTo>
                  <a:cubicBezTo>
                    <a:pt x="19" y="38"/>
                    <a:pt x="0" y="38"/>
                    <a:pt x="0" y="77"/>
                  </a:cubicBezTo>
                  <a:cubicBezTo>
                    <a:pt x="0" y="96"/>
                    <a:pt x="0" y="96"/>
                    <a:pt x="19" y="115"/>
                  </a:cubicBezTo>
                  <a:cubicBezTo>
                    <a:pt x="39" y="115"/>
                    <a:pt x="39" y="134"/>
                    <a:pt x="77" y="134"/>
                  </a:cubicBezTo>
                  <a:cubicBezTo>
                    <a:pt x="96" y="134"/>
                    <a:pt x="96" y="134"/>
                    <a:pt x="115" y="115"/>
                  </a:cubicBezTo>
                  <a:cubicBezTo>
                    <a:pt x="115" y="96"/>
                    <a:pt x="135" y="96"/>
                    <a:pt x="135" y="77"/>
                  </a:cubicBezTo>
                  <a:cubicBezTo>
                    <a:pt x="135" y="38"/>
                    <a:pt x="135" y="38"/>
                    <a:pt x="115" y="19"/>
                  </a:cubicBezTo>
                  <a:cubicBezTo>
                    <a:pt x="96" y="0"/>
                    <a:pt x="96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 rot="10800000">
              <a:off x="881355" y="899945"/>
              <a:ext cx="12298" cy="12378"/>
            </a:xfrm>
            <a:custGeom>
              <a:avLst/>
              <a:gdLst/>
              <a:ahLst/>
              <a:cxnLst/>
              <a:rect l="l" t="t" r="r" b="b"/>
              <a:pathLst>
                <a:path w="154" h="155" extrusionOk="0">
                  <a:moveTo>
                    <a:pt x="58" y="1"/>
                  </a:moveTo>
                  <a:cubicBezTo>
                    <a:pt x="39" y="1"/>
                    <a:pt x="19" y="1"/>
                    <a:pt x="19" y="20"/>
                  </a:cubicBezTo>
                  <a:cubicBezTo>
                    <a:pt x="0" y="39"/>
                    <a:pt x="0" y="59"/>
                    <a:pt x="0" y="97"/>
                  </a:cubicBezTo>
                  <a:cubicBezTo>
                    <a:pt x="0" y="116"/>
                    <a:pt x="19" y="135"/>
                    <a:pt x="19" y="135"/>
                  </a:cubicBezTo>
                  <a:cubicBezTo>
                    <a:pt x="39" y="155"/>
                    <a:pt x="58" y="155"/>
                    <a:pt x="96" y="155"/>
                  </a:cubicBezTo>
                  <a:cubicBezTo>
                    <a:pt x="115" y="155"/>
                    <a:pt x="135" y="135"/>
                    <a:pt x="135" y="135"/>
                  </a:cubicBezTo>
                  <a:cubicBezTo>
                    <a:pt x="154" y="116"/>
                    <a:pt x="154" y="97"/>
                    <a:pt x="154" y="59"/>
                  </a:cubicBezTo>
                  <a:cubicBezTo>
                    <a:pt x="154" y="39"/>
                    <a:pt x="135" y="20"/>
                    <a:pt x="135" y="20"/>
                  </a:cubicBezTo>
                  <a:cubicBezTo>
                    <a:pt x="115" y="1"/>
                    <a:pt x="96" y="1"/>
                    <a:pt x="5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4"/>
            <p:cNvSpPr/>
            <p:nvPr/>
          </p:nvSpPr>
          <p:spPr>
            <a:xfrm rot="10800000">
              <a:off x="870575" y="948975"/>
              <a:ext cx="21561" cy="21561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16" y="0"/>
                  </a:moveTo>
                  <a:cubicBezTo>
                    <a:pt x="77" y="0"/>
                    <a:pt x="39" y="19"/>
                    <a:pt x="20" y="58"/>
                  </a:cubicBezTo>
                  <a:cubicBezTo>
                    <a:pt x="0" y="77"/>
                    <a:pt x="0" y="115"/>
                    <a:pt x="0" y="154"/>
                  </a:cubicBezTo>
                  <a:cubicBezTo>
                    <a:pt x="0" y="173"/>
                    <a:pt x="20" y="211"/>
                    <a:pt x="39" y="250"/>
                  </a:cubicBezTo>
                  <a:cubicBezTo>
                    <a:pt x="77" y="269"/>
                    <a:pt x="116" y="269"/>
                    <a:pt x="135" y="269"/>
                  </a:cubicBezTo>
                  <a:cubicBezTo>
                    <a:pt x="173" y="269"/>
                    <a:pt x="212" y="250"/>
                    <a:pt x="231" y="211"/>
                  </a:cubicBezTo>
                  <a:cubicBezTo>
                    <a:pt x="269" y="192"/>
                    <a:pt x="269" y="154"/>
                    <a:pt x="269" y="115"/>
                  </a:cubicBezTo>
                  <a:cubicBezTo>
                    <a:pt x="269" y="96"/>
                    <a:pt x="231" y="58"/>
                    <a:pt x="212" y="19"/>
                  </a:cubicBezTo>
                  <a:cubicBezTo>
                    <a:pt x="192" y="0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4"/>
            <p:cNvSpPr/>
            <p:nvPr/>
          </p:nvSpPr>
          <p:spPr>
            <a:xfrm rot="10800000">
              <a:off x="824579" y="847800"/>
              <a:ext cx="32261" cy="30744"/>
            </a:xfrm>
            <a:custGeom>
              <a:avLst/>
              <a:gdLst/>
              <a:ahLst/>
              <a:cxnLst/>
              <a:rect l="l" t="t" r="r" b="b"/>
              <a:pathLst>
                <a:path w="404" h="385" extrusionOk="0">
                  <a:moveTo>
                    <a:pt x="173" y="0"/>
                  </a:moveTo>
                  <a:cubicBezTo>
                    <a:pt x="134" y="0"/>
                    <a:pt x="77" y="20"/>
                    <a:pt x="58" y="77"/>
                  </a:cubicBezTo>
                  <a:cubicBezTo>
                    <a:pt x="38" y="116"/>
                    <a:pt x="0" y="173"/>
                    <a:pt x="0" y="212"/>
                  </a:cubicBezTo>
                  <a:cubicBezTo>
                    <a:pt x="0" y="269"/>
                    <a:pt x="38" y="308"/>
                    <a:pt x="77" y="346"/>
                  </a:cubicBezTo>
                  <a:cubicBezTo>
                    <a:pt x="134" y="365"/>
                    <a:pt x="154" y="384"/>
                    <a:pt x="230" y="384"/>
                  </a:cubicBezTo>
                  <a:cubicBezTo>
                    <a:pt x="269" y="384"/>
                    <a:pt x="326" y="365"/>
                    <a:pt x="346" y="308"/>
                  </a:cubicBezTo>
                  <a:cubicBezTo>
                    <a:pt x="365" y="269"/>
                    <a:pt x="403" y="212"/>
                    <a:pt x="403" y="173"/>
                  </a:cubicBezTo>
                  <a:cubicBezTo>
                    <a:pt x="403" y="116"/>
                    <a:pt x="365" y="77"/>
                    <a:pt x="326" y="58"/>
                  </a:cubicBezTo>
                  <a:cubicBezTo>
                    <a:pt x="269" y="20"/>
                    <a:pt x="250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44"/>
          <p:cNvGrpSpPr/>
          <p:nvPr/>
        </p:nvGrpSpPr>
        <p:grpSpPr>
          <a:xfrm>
            <a:off x="8207760" y="4608075"/>
            <a:ext cx="981285" cy="534397"/>
            <a:chOff x="816462" y="899275"/>
            <a:chExt cx="981285" cy="534397"/>
          </a:xfrm>
        </p:grpSpPr>
        <p:sp>
          <p:nvSpPr>
            <p:cNvPr id="1433" name="Google Shape;1433;p44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4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428;p44"/>
          <p:cNvGrpSpPr/>
          <p:nvPr/>
        </p:nvGrpSpPr>
        <p:grpSpPr>
          <a:xfrm rot="-6740452">
            <a:off x="72741" y="4462217"/>
            <a:ext cx="1075039" cy="958249"/>
            <a:chOff x="562700" y="261374"/>
            <a:chExt cx="1075084" cy="958290"/>
          </a:xfrm>
        </p:grpSpPr>
        <p:sp>
          <p:nvSpPr>
            <p:cNvPr id="14" name="Google Shape;1429;p44"/>
            <p:cNvSpPr/>
            <p:nvPr/>
          </p:nvSpPr>
          <p:spPr>
            <a:xfrm>
              <a:off x="562700" y="261374"/>
              <a:ext cx="1075084" cy="958290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0;p44"/>
            <p:cNvSpPr/>
            <p:nvPr/>
          </p:nvSpPr>
          <p:spPr>
            <a:xfrm>
              <a:off x="617624" y="389729"/>
              <a:ext cx="856691" cy="779190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1;p44"/>
            <p:cNvSpPr/>
            <p:nvPr/>
          </p:nvSpPr>
          <p:spPr>
            <a:xfrm>
              <a:off x="710268" y="314779"/>
              <a:ext cx="865538" cy="76687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60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8285" y="354965"/>
            <a:ext cx="4553585" cy="575945"/>
            <a:chOff x="850" y="1824"/>
            <a:chExt cx="7171" cy="907"/>
          </a:xfrm>
        </p:grpSpPr>
        <p:grpSp>
          <p:nvGrpSpPr>
            <p:cNvPr id="10" name="Group 9"/>
            <p:cNvGrpSpPr/>
            <p:nvPr/>
          </p:nvGrpSpPr>
          <p:grpSpPr>
            <a:xfrm>
              <a:off x="850" y="1824"/>
              <a:ext cx="7171" cy="907"/>
              <a:chOff x="850" y="1824"/>
              <a:chExt cx="7171" cy="907"/>
            </a:xfrm>
          </p:grpSpPr>
          <p:sp>
            <p:nvSpPr>
              <p:cNvPr id="11" name="Flowchart: Terminator 10"/>
              <p:cNvSpPr/>
              <p:nvPr/>
            </p:nvSpPr>
            <p:spPr>
              <a:xfrm>
                <a:off x="850" y="1824"/>
                <a:ext cx="3564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lowchart: Terminator 11"/>
              <p:cNvSpPr/>
              <p:nvPr/>
            </p:nvSpPr>
            <p:spPr>
              <a:xfrm>
                <a:off x="3118" y="1824"/>
                <a:ext cx="3564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lowchart: Terminator 16"/>
              <p:cNvSpPr/>
              <p:nvPr/>
            </p:nvSpPr>
            <p:spPr>
              <a:xfrm>
                <a:off x="5386" y="1824"/>
                <a:ext cx="2635" cy="907"/>
              </a:xfrm>
              <a:prstGeom prst="flowChartTerminator">
                <a:avLst/>
              </a:prstGeom>
              <a:solidFill>
                <a:srgbClr val="F767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 Box 17"/>
            <p:cNvSpPr txBox="1"/>
            <p:nvPr/>
          </p:nvSpPr>
          <p:spPr>
            <a:xfrm>
              <a:off x="1190" y="1824"/>
              <a:ext cx="6588" cy="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b. Khi em gặp chuyện buồn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0340" y="1202690"/>
            <a:ext cx="2807335" cy="3245485"/>
            <a:chOff x="2438" y="2820"/>
            <a:chExt cx="4421" cy="511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rcRect l="22" t="22343" r="5195" b="30917"/>
            <a:stretch>
              <a:fillRect/>
            </a:stretch>
          </p:blipFill>
          <p:spPr>
            <a:xfrm>
              <a:off x="2438" y="2820"/>
              <a:ext cx="4397" cy="5019"/>
            </a:xfrm>
            <a:prstGeom prst="roundRect">
              <a:avLst>
                <a:gd name="adj" fmla="val 4734"/>
              </a:avLst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4705" y="7141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Box 22"/>
            <p:cNvSpPr txBox="1"/>
            <p:nvPr/>
          </p:nvSpPr>
          <p:spPr>
            <a:xfrm>
              <a:off x="4931" y="7061"/>
              <a:ext cx="1885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1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99765" y="1203960"/>
            <a:ext cx="2707640" cy="3244215"/>
            <a:chOff x="7871" y="2822"/>
            <a:chExt cx="4264" cy="510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rcRect l="3758" t="22579" r="3015" b="30037"/>
            <a:stretch>
              <a:fillRect/>
            </a:stretch>
          </p:blipFill>
          <p:spPr>
            <a:xfrm>
              <a:off x="7871" y="2822"/>
              <a:ext cx="4264" cy="5018"/>
            </a:xfrm>
            <a:prstGeom prst="roundRect">
              <a:avLst>
                <a:gd name="adj" fmla="val 5781"/>
              </a:avLst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9980" y="7141"/>
              <a:ext cx="2155" cy="681"/>
            </a:xfrm>
            <a:prstGeom prst="roundRect">
              <a:avLst>
                <a:gd name="adj" fmla="val 4493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10206" y="7061"/>
              <a:ext cx="1860" cy="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  <a:latin typeface="Pattaya" panose="00000500000000000000" charset="0"/>
                  <a:cs typeface="Pattaya" panose="00000500000000000000" charset="0"/>
                </a:rPr>
                <a:t>Cách 2</a:t>
              </a:r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4251325" y="1347470"/>
            <a:ext cx="4770755" cy="2934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>
                <a:solidFill>
                  <a:schemeClr val="tx2"/>
                </a:solidFill>
                <a:latin typeface="iCiel Cadena" panose="02000503000000020004" charset="0"/>
                <a:cs typeface="iCiel Cadena" panose="02000503000000020004" charset="0"/>
              </a:rPr>
              <a:t>Khi gặp chuyện buồn, em chọn cách nói chuyện với bạn.</a:t>
            </a:r>
          </a:p>
          <a:p>
            <a:pPr>
              <a:lnSpc>
                <a:spcPct val="110000"/>
              </a:lnSpc>
            </a:pPr>
            <a:endParaRPr lang="en-US" sz="2800">
              <a:latin typeface="iCiel Cadena" panose="02000503000000020004" charset="0"/>
              <a:cs typeface="iCiel Cadena" panose="02000503000000020004" charset="0"/>
            </a:endParaRPr>
          </a:p>
          <a:p>
            <a:pPr>
              <a:lnSpc>
                <a:spcPct val="110000"/>
              </a:lnSpc>
            </a:pPr>
            <a:r>
              <a:rPr lang="en-US" sz="2800">
                <a:latin typeface="Calibri" panose="020F0502020204030204" charset="0"/>
                <a:cs typeface="Calibri" panose="020F0502020204030204" charset="0"/>
              </a:rPr>
              <a:t>Vì điều này làm em cảm thấy được chia sẻ và tâm trạng nhẹ nhàng hơn.</a:t>
            </a:r>
          </a:p>
        </p:txBody>
      </p:sp>
      <p:cxnSp>
        <p:nvCxnSpPr>
          <p:cNvPr id="2" name="Straight Connector 1"/>
          <p:cNvCxnSpPr/>
          <p:nvPr/>
        </p:nvCxnSpPr>
        <p:spPr>
          <a:xfrm flipV="1">
            <a:off x="4341812" y="2907633"/>
            <a:ext cx="4589780" cy="63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6806 -0.00728395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6319 0.0346914 " pathEditMode="relative" rAng="0" ptsTypes="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17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6"/>
          <p:cNvSpPr/>
          <p:nvPr/>
        </p:nvSpPr>
        <p:spPr>
          <a:xfrm flipH="1">
            <a:off x="1096645" y="549275"/>
            <a:ext cx="6494145" cy="3486785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36"/>
          <p:cNvSpPr/>
          <p:nvPr/>
        </p:nvSpPr>
        <p:spPr>
          <a:xfrm>
            <a:off x="3114200" y="-1002550"/>
            <a:ext cx="8475" cy="11875"/>
          </a:xfrm>
          <a:custGeom>
            <a:avLst/>
            <a:gdLst/>
            <a:ahLst/>
            <a:cxnLst/>
            <a:rect l="l" t="t" r="r" b="b"/>
            <a:pathLst>
              <a:path w="339" h="475" extrusionOk="0">
                <a:moveTo>
                  <a:pt x="109" y="1"/>
                </a:moveTo>
                <a:cubicBezTo>
                  <a:pt x="95" y="1"/>
                  <a:pt x="82" y="1"/>
                  <a:pt x="68" y="14"/>
                </a:cubicBezTo>
                <a:cubicBezTo>
                  <a:pt x="14" y="41"/>
                  <a:pt x="0" y="96"/>
                  <a:pt x="27" y="136"/>
                </a:cubicBezTo>
                <a:cubicBezTo>
                  <a:pt x="54" y="177"/>
                  <a:pt x="68" y="231"/>
                  <a:pt x="95" y="271"/>
                </a:cubicBezTo>
                <a:cubicBezTo>
                  <a:pt x="109" y="312"/>
                  <a:pt x="122" y="353"/>
                  <a:pt x="136" y="407"/>
                </a:cubicBezTo>
                <a:cubicBezTo>
                  <a:pt x="149" y="420"/>
                  <a:pt x="163" y="447"/>
                  <a:pt x="190" y="461"/>
                </a:cubicBezTo>
                <a:cubicBezTo>
                  <a:pt x="203" y="474"/>
                  <a:pt x="230" y="474"/>
                  <a:pt x="257" y="474"/>
                </a:cubicBezTo>
                <a:cubicBezTo>
                  <a:pt x="312" y="447"/>
                  <a:pt x="339" y="407"/>
                  <a:pt x="325" y="353"/>
                </a:cubicBezTo>
                <a:cubicBezTo>
                  <a:pt x="284" y="244"/>
                  <a:pt x="244" y="136"/>
                  <a:pt x="190" y="41"/>
                </a:cubicBezTo>
                <a:cubicBezTo>
                  <a:pt x="176" y="14"/>
                  <a:pt x="136" y="1"/>
                  <a:pt x="109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36"/>
          <p:cNvSpPr/>
          <p:nvPr/>
        </p:nvSpPr>
        <p:spPr>
          <a:xfrm>
            <a:off x="3125700" y="-1003900"/>
            <a:ext cx="7125" cy="9425"/>
          </a:xfrm>
          <a:custGeom>
            <a:avLst/>
            <a:gdLst/>
            <a:ahLst/>
            <a:cxnLst/>
            <a:rect l="l" t="t" r="r" b="b"/>
            <a:pathLst>
              <a:path w="285" h="377" extrusionOk="0">
                <a:moveTo>
                  <a:pt x="95" y="1"/>
                </a:moveTo>
                <a:cubicBezTo>
                  <a:pt x="82" y="1"/>
                  <a:pt x="68" y="1"/>
                  <a:pt x="55" y="14"/>
                </a:cubicBezTo>
                <a:cubicBezTo>
                  <a:pt x="14" y="28"/>
                  <a:pt x="0" y="82"/>
                  <a:pt x="27" y="109"/>
                </a:cubicBezTo>
                <a:cubicBezTo>
                  <a:pt x="68" y="177"/>
                  <a:pt x="95" y="231"/>
                  <a:pt x="122" y="298"/>
                </a:cubicBezTo>
                <a:lnTo>
                  <a:pt x="122" y="325"/>
                </a:lnTo>
                <a:cubicBezTo>
                  <a:pt x="136" y="339"/>
                  <a:pt x="149" y="353"/>
                  <a:pt x="163" y="366"/>
                </a:cubicBezTo>
                <a:cubicBezTo>
                  <a:pt x="170" y="373"/>
                  <a:pt x="180" y="376"/>
                  <a:pt x="190" y="376"/>
                </a:cubicBezTo>
                <a:cubicBezTo>
                  <a:pt x="200" y="376"/>
                  <a:pt x="210" y="373"/>
                  <a:pt x="217" y="366"/>
                </a:cubicBezTo>
                <a:cubicBezTo>
                  <a:pt x="257" y="353"/>
                  <a:pt x="285" y="312"/>
                  <a:pt x="271" y="285"/>
                </a:cubicBezTo>
                <a:cubicBezTo>
                  <a:pt x="244" y="190"/>
                  <a:pt x="203" y="109"/>
                  <a:pt x="163" y="41"/>
                </a:cubicBezTo>
                <a:cubicBezTo>
                  <a:pt x="149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36"/>
          <p:cNvSpPr/>
          <p:nvPr/>
        </p:nvSpPr>
        <p:spPr>
          <a:xfrm>
            <a:off x="3139900" y="-993075"/>
            <a:ext cx="8475" cy="9425"/>
          </a:xfrm>
          <a:custGeom>
            <a:avLst/>
            <a:gdLst/>
            <a:ahLst/>
            <a:cxnLst/>
            <a:rect l="l" t="t" r="r" b="b"/>
            <a:pathLst>
              <a:path w="339" h="377" extrusionOk="0">
                <a:moveTo>
                  <a:pt x="95" y="1"/>
                </a:moveTo>
                <a:cubicBezTo>
                  <a:pt x="82" y="1"/>
                  <a:pt x="55" y="14"/>
                  <a:pt x="41" y="28"/>
                </a:cubicBezTo>
                <a:cubicBezTo>
                  <a:pt x="1" y="68"/>
                  <a:pt x="1" y="123"/>
                  <a:pt x="41" y="150"/>
                </a:cubicBezTo>
                <a:cubicBezTo>
                  <a:pt x="68" y="177"/>
                  <a:pt x="95" y="204"/>
                  <a:pt x="109" y="231"/>
                </a:cubicBezTo>
                <a:cubicBezTo>
                  <a:pt x="136" y="258"/>
                  <a:pt x="150" y="271"/>
                  <a:pt x="163" y="298"/>
                </a:cubicBezTo>
                <a:lnTo>
                  <a:pt x="163" y="312"/>
                </a:lnTo>
                <a:cubicBezTo>
                  <a:pt x="163" y="339"/>
                  <a:pt x="177" y="353"/>
                  <a:pt x="204" y="366"/>
                </a:cubicBezTo>
                <a:cubicBezTo>
                  <a:pt x="210" y="373"/>
                  <a:pt x="221" y="376"/>
                  <a:pt x="232" y="376"/>
                </a:cubicBezTo>
                <a:cubicBezTo>
                  <a:pt x="244" y="376"/>
                  <a:pt x="258" y="373"/>
                  <a:pt x="271" y="366"/>
                </a:cubicBezTo>
                <a:cubicBezTo>
                  <a:pt x="298" y="366"/>
                  <a:pt x="312" y="353"/>
                  <a:pt x="325" y="325"/>
                </a:cubicBezTo>
                <a:cubicBezTo>
                  <a:pt x="339" y="298"/>
                  <a:pt x="339" y="285"/>
                  <a:pt x="325" y="258"/>
                </a:cubicBezTo>
                <a:cubicBezTo>
                  <a:pt x="312" y="217"/>
                  <a:pt x="285" y="177"/>
                  <a:pt x="271" y="136"/>
                </a:cubicBezTo>
                <a:cubicBezTo>
                  <a:pt x="244" y="95"/>
                  <a:pt x="204" y="68"/>
                  <a:pt x="163" y="28"/>
                </a:cubicBezTo>
                <a:cubicBezTo>
                  <a:pt x="150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36"/>
          <p:cNvSpPr/>
          <p:nvPr/>
        </p:nvSpPr>
        <p:spPr>
          <a:xfrm>
            <a:off x="2979225" y="-1024525"/>
            <a:ext cx="8725" cy="9875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82" y="0"/>
                </a:moveTo>
                <a:cubicBezTo>
                  <a:pt x="68" y="0"/>
                  <a:pt x="55" y="0"/>
                  <a:pt x="41" y="14"/>
                </a:cubicBezTo>
                <a:cubicBezTo>
                  <a:pt x="27" y="14"/>
                  <a:pt x="14" y="27"/>
                  <a:pt x="14" y="54"/>
                </a:cubicBezTo>
                <a:cubicBezTo>
                  <a:pt x="0" y="68"/>
                  <a:pt x="0" y="82"/>
                  <a:pt x="14" y="109"/>
                </a:cubicBezTo>
                <a:cubicBezTo>
                  <a:pt x="82" y="190"/>
                  <a:pt x="136" y="271"/>
                  <a:pt x="176" y="352"/>
                </a:cubicBezTo>
                <a:cubicBezTo>
                  <a:pt x="194" y="383"/>
                  <a:pt x="219" y="395"/>
                  <a:pt x="245" y="395"/>
                </a:cubicBezTo>
                <a:cubicBezTo>
                  <a:pt x="298" y="395"/>
                  <a:pt x="348" y="340"/>
                  <a:pt x="312" y="285"/>
                </a:cubicBezTo>
                <a:cubicBezTo>
                  <a:pt x="258" y="190"/>
                  <a:pt x="203" y="109"/>
                  <a:pt x="149" y="27"/>
                </a:cubicBezTo>
                <a:cubicBezTo>
                  <a:pt x="136" y="14"/>
                  <a:pt x="122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6"/>
          <p:cNvSpPr/>
          <p:nvPr/>
        </p:nvSpPr>
        <p:spPr>
          <a:xfrm>
            <a:off x="2994775" y="-1019925"/>
            <a:ext cx="9175" cy="10100"/>
          </a:xfrm>
          <a:custGeom>
            <a:avLst/>
            <a:gdLst/>
            <a:ahLst/>
            <a:cxnLst/>
            <a:rect l="l" t="t" r="r" b="b"/>
            <a:pathLst>
              <a:path w="367" h="404" extrusionOk="0">
                <a:moveTo>
                  <a:pt x="110" y="0"/>
                </a:moveTo>
                <a:cubicBezTo>
                  <a:pt x="105" y="0"/>
                  <a:pt x="100" y="2"/>
                  <a:pt x="96" y="6"/>
                </a:cubicBezTo>
                <a:cubicBezTo>
                  <a:pt x="69" y="6"/>
                  <a:pt x="55" y="6"/>
                  <a:pt x="28" y="19"/>
                </a:cubicBezTo>
                <a:cubicBezTo>
                  <a:pt x="14" y="33"/>
                  <a:pt x="1" y="60"/>
                  <a:pt x="14" y="87"/>
                </a:cubicBezTo>
                <a:cubicBezTo>
                  <a:pt x="14" y="101"/>
                  <a:pt x="14" y="128"/>
                  <a:pt x="28" y="141"/>
                </a:cubicBezTo>
                <a:lnTo>
                  <a:pt x="96" y="222"/>
                </a:lnTo>
                <a:cubicBezTo>
                  <a:pt x="136" y="276"/>
                  <a:pt x="163" y="317"/>
                  <a:pt x="204" y="371"/>
                </a:cubicBezTo>
                <a:cubicBezTo>
                  <a:pt x="214" y="391"/>
                  <a:pt x="245" y="403"/>
                  <a:pt x="278" y="403"/>
                </a:cubicBezTo>
                <a:cubicBezTo>
                  <a:pt x="289" y="403"/>
                  <a:pt x="301" y="402"/>
                  <a:pt x="312" y="398"/>
                </a:cubicBezTo>
                <a:cubicBezTo>
                  <a:pt x="353" y="371"/>
                  <a:pt x="366" y="317"/>
                  <a:pt x="339" y="276"/>
                </a:cubicBezTo>
                <a:cubicBezTo>
                  <a:pt x="285" y="195"/>
                  <a:pt x="217" y="101"/>
                  <a:pt x="150" y="19"/>
                </a:cubicBezTo>
                <a:cubicBezTo>
                  <a:pt x="140" y="10"/>
                  <a:pt x="124" y="0"/>
                  <a:pt x="110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6"/>
          <p:cNvSpPr/>
          <p:nvPr/>
        </p:nvSpPr>
        <p:spPr>
          <a:xfrm>
            <a:off x="3011700" y="-1003550"/>
            <a:ext cx="8475" cy="11325"/>
          </a:xfrm>
          <a:custGeom>
            <a:avLst/>
            <a:gdLst/>
            <a:ahLst/>
            <a:cxnLst/>
            <a:rect l="l" t="t" r="r" b="b"/>
            <a:pathLst>
              <a:path w="339" h="453" extrusionOk="0">
                <a:moveTo>
                  <a:pt x="122" y="0"/>
                </a:moveTo>
                <a:cubicBezTo>
                  <a:pt x="109" y="0"/>
                  <a:pt x="82" y="0"/>
                  <a:pt x="68" y="14"/>
                </a:cubicBezTo>
                <a:cubicBezTo>
                  <a:pt x="14" y="41"/>
                  <a:pt x="0" y="109"/>
                  <a:pt x="27" y="163"/>
                </a:cubicBezTo>
                <a:cubicBezTo>
                  <a:pt x="55" y="217"/>
                  <a:pt x="82" y="257"/>
                  <a:pt x="109" y="311"/>
                </a:cubicBezTo>
                <a:cubicBezTo>
                  <a:pt x="109" y="339"/>
                  <a:pt x="122" y="366"/>
                  <a:pt x="136" y="379"/>
                </a:cubicBezTo>
                <a:cubicBezTo>
                  <a:pt x="136" y="406"/>
                  <a:pt x="149" y="433"/>
                  <a:pt x="176" y="447"/>
                </a:cubicBezTo>
                <a:cubicBezTo>
                  <a:pt x="194" y="447"/>
                  <a:pt x="212" y="453"/>
                  <a:pt x="230" y="453"/>
                </a:cubicBezTo>
                <a:cubicBezTo>
                  <a:pt x="239" y="453"/>
                  <a:pt x="248" y="451"/>
                  <a:pt x="257" y="447"/>
                </a:cubicBezTo>
                <a:cubicBezTo>
                  <a:pt x="312" y="433"/>
                  <a:pt x="339" y="379"/>
                  <a:pt x="325" y="325"/>
                </a:cubicBezTo>
                <a:cubicBezTo>
                  <a:pt x="298" y="230"/>
                  <a:pt x="257" y="136"/>
                  <a:pt x="217" y="54"/>
                </a:cubicBezTo>
                <a:cubicBezTo>
                  <a:pt x="190" y="14"/>
                  <a:pt x="163" y="0"/>
                  <a:pt x="122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6"/>
          <p:cNvSpPr/>
          <p:nvPr/>
        </p:nvSpPr>
        <p:spPr>
          <a:xfrm>
            <a:off x="2997500" y="-997800"/>
            <a:ext cx="7125" cy="7000"/>
          </a:xfrm>
          <a:custGeom>
            <a:avLst/>
            <a:gdLst/>
            <a:ahLst/>
            <a:cxnLst/>
            <a:rect l="l" t="t" r="r" b="b"/>
            <a:pathLst>
              <a:path w="285" h="280" extrusionOk="0">
                <a:moveTo>
                  <a:pt x="95" y="0"/>
                </a:moveTo>
                <a:cubicBezTo>
                  <a:pt x="68" y="0"/>
                  <a:pt x="41" y="0"/>
                  <a:pt x="27" y="27"/>
                </a:cubicBezTo>
                <a:cubicBezTo>
                  <a:pt x="14" y="41"/>
                  <a:pt x="0" y="54"/>
                  <a:pt x="0" y="81"/>
                </a:cubicBezTo>
                <a:cubicBezTo>
                  <a:pt x="0" y="95"/>
                  <a:pt x="14" y="122"/>
                  <a:pt x="27" y="136"/>
                </a:cubicBezTo>
                <a:lnTo>
                  <a:pt x="135" y="257"/>
                </a:lnTo>
                <a:cubicBezTo>
                  <a:pt x="151" y="273"/>
                  <a:pt x="167" y="280"/>
                  <a:pt x="186" y="280"/>
                </a:cubicBezTo>
                <a:cubicBezTo>
                  <a:pt x="199" y="280"/>
                  <a:pt x="213" y="277"/>
                  <a:pt x="230" y="271"/>
                </a:cubicBezTo>
                <a:cubicBezTo>
                  <a:pt x="271" y="244"/>
                  <a:pt x="284" y="203"/>
                  <a:pt x="257" y="163"/>
                </a:cubicBezTo>
                <a:cubicBezTo>
                  <a:pt x="217" y="122"/>
                  <a:pt x="190" y="68"/>
                  <a:pt x="149" y="27"/>
                </a:cubicBezTo>
                <a:cubicBezTo>
                  <a:pt x="135" y="14"/>
                  <a:pt x="108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6"/>
          <p:cNvSpPr/>
          <p:nvPr/>
        </p:nvSpPr>
        <p:spPr>
          <a:xfrm>
            <a:off x="2930500" y="-1042800"/>
            <a:ext cx="7100" cy="7450"/>
          </a:xfrm>
          <a:custGeom>
            <a:avLst/>
            <a:gdLst/>
            <a:ahLst/>
            <a:cxnLst/>
            <a:rect l="l" t="t" r="r" b="b"/>
            <a:pathLst>
              <a:path w="284" h="298" extrusionOk="0">
                <a:moveTo>
                  <a:pt x="82" y="1"/>
                </a:moveTo>
                <a:cubicBezTo>
                  <a:pt x="69" y="1"/>
                  <a:pt x="55" y="1"/>
                  <a:pt x="42" y="14"/>
                </a:cubicBezTo>
                <a:cubicBezTo>
                  <a:pt x="14" y="28"/>
                  <a:pt x="1" y="68"/>
                  <a:pt x="28" y="109"/>
                </a:cubicBezTo>
                <a:cubicBezTo>
                  <a:pt x="55" y="150"/>
                  <a:pt x="96" y="217"/>
                  <a:pt x="123" y="271"/>
                </a:cubicBezTo>
                <a:cubicBezTo>
                  <a:pt x="134" y="290"/>
                  <a:pt x="152" y="297"/>
                  <a:pt x="171" y="297"/>
                </a:cubicBezTo>
                <a:cubicBezTo>
                  <a:pt x="223" y="297"/>
                  <a:pt x="284" y="243"/>
                  <a:pt x="244" y="204"/>
                </a:cubicBezTo>
                <a:cubicBezTo>
                  <a:pt x="217" y="136"/>
                  <a:pt x="177" y="82"/>
                  <a:pt x="136" y="28"/>
                </a:cubicBezTo>
                <a:cubicBezTo>
                  <a:pt x="123" y="14"/>
                  <a:pt x="109" y="1"/>
                  <a:pt x="82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6"/>
          <p:cNvSpPr/>
          <p:nvPr/>
        </p:nvSpPr>
        <p:spPr>
          <a:xfrm>
            <a:off x="2938975" y="-1045175"/>
            <a:ext cx="8475" cy="8650"/>
          </a:xfrm>
          <a:custGeom>
            <a:avLst/>
            <a:gdLst/>
            <a:ahLst/>
            <a:cxnLst/>
            <a:rect l="l" t="t" r="r" b="b"/>
            <a:pathLst>
              <a:path w="339" h="346" extrusionOk="0">
                <a:moveTo>
                  <a:pt x="81" y="1"/>
                </a:moveTo>
                <a:cubicBezTo>
                  <a:pt x="68" y="1"/>
                  <a:pt x="41" y="14"/>
                  <a:pt x="27" y="28"/>
                </a:cubicBezTo>
                <a:cubicBezTo>
                  <a:pt x="0" y="55"/>
                  <a:pt x="0" y="109"/>
                  <a:pt x="27" y="136"/>
                </a:cubicBezTo>
                <a:cubicBezTo>
                  <a:pt x="81" y="190"/>
                  <a:pt x="136" y="258"/>
                  <a:pt x="190" y="326"/>
                </a:cubicBezTo>
                <a:cubicBezTo>
                  <a:pt x="210" y="339"/>
                  <a:pt x="230" y="346"/>
                  <a:pt x="251" y="346"/>
                </a:cubicBezTo>
                <a:cubicBezTo>
                  <a:pt x="271" y="346"/>
                  <a:pt x="291" y="339"/>
                  <a:pt x="311" y="326"/>
                </a:cubicBezTo>
                <a:cubicBezTo>
                  <a:pt x="325" y="312"/>
                  <a:pt x="325" y="285"/>
                  <a:pt x="338" y="272"/>
                </a:cubicBezTo>
                <a:cubicBezTo>
                  <a:pt x="325" y="245"/>
                  <a:pt x="325" y="231"/>
                  <a:pt x="311" y="217"/>
                </a:cubicBezTo>
                <a:cubicBezTo>
                  <a:pt x="257" y="150"/>
                  <a:pt x="203" y="82"/>
                  <a:pt x="136" y="28"/>
                </a:cubicBezTo>
                <a:cubicBezTo>
                  <a:pt x="122" y="14"/>
                  <a:pt x="108" y="1"/>
                  <a:pt x="8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6"/>
          <p:cNvSpPr/>
          <p:nvPr/>
        </p:nvSpPr>
        <p:spPr>
          <a:xfrm>
            <a:off x="2944725" y="-1026225"/>
            <a:ext cx="8825" cy="11200"/>
          </a:xfrm>
          <a:custGeom>
            <a:avLst/>
            <a:gdLst/>
            <a:ahLst/>
            <a:cxnLst/>
            <a:rect l="l" t="t" r="r" b="b"/>
            <a:pathLst>
              <a:path w="353" h="448" extrusionOk="0">
                <a:moveTo>
                  <a:pt x="95" y="1"/>
                </a:moveTo>
                <a:cubicBezTo>
                  <a:pt x="81" y="1"/>
                  <a:pt x="68" y="1"/>
                  <a:pt x="54" y="14"/>
                </a:cubicBezTo>
                <a:cubicBezTo>
                  <a:pt x="14" y="41"/>
                  <a:pt x="0" y="95"/>
                  <a:pt x="14" y="136"/>
                </a:cubicBezTo>
                <a:cubicBezTo>
                  <a:pt x="68" y="217"/>
                  <a:pt x="122" y="312"/>
                  <a:pt x="163" y="407"/>
                </a:cubicBezTo>
                <a:cubicBezTo>
                  <a:pt x="180" y="433"/>
                  <a:pt x="209" y="448"/>
                  <a:pt x="238" y="448"/>
                </a:cubicBezTo>
                <a:cubicBezTo>
                  <a:pt x="254" y="448"/>
                  <a:pt x="270" y="443"/>
                  <a:pt x="284" y="434"/>
                </a:cubicBezTo>
                <a:cubicBezTo>
                  <a:pt x="339" y="407"/>
                  <a:pt x="352" y="353"/>
                  <a:pt x="325" y="312"/>
                </a:cubicBezTo>
                <a:cubicBezTo>
                  <a:pt x="284" y="217"/>
                  <a:pt x="230" y="136"/>
                  <a:pt x="176" y="41"/>
                </a:cubicBezTo>
                <a:cubicBezTo>
                  <a:pt x="163" y="14"/>
                  <a:pt x="136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6"/>
          <p:cNvSpPr/>
          <p:nvPr/>
        </p:nvSpPr>
        <p:spPr>
          <a:xfrm>
            <a:off x="2942000" y="-978175"/>
            <a:ext cx="375" cy="25"/>
          </a:xfrm>
          <a:custGeom>
            <a:avLst/>
            <a:gdLst/>
            <a:ahLst/>
            <a:cxnLst/>
            <a:rect l="l" t="t" r="r" b="b"/>
            <a:pathLst>
              <a:path w="15" h="1" extrusionOk="0">
                <a:moveTo>
                  <a:pt x="15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4" name="Google Shape;854;p36"/>
          <p:cNvGrpSpPr/>
          <p:nvPr/>
        </p:nvGrpSpPr>
        <p:grpSpPr>
          <a:xfrm>
            <a:off x="6492480" y="2383590"/>
            <a:ext cx="2623842" cy="2759812"/>
            <a:chOff x="5699225" y="1848700"/>
            <a:chExt cx="2623842" cy="2759812"/>
          </a:xfrm>
        </p:grpSpPr>
        <p:sp>
          <p:nvSpPr>
            <p:cNvPr id="855" name="Google Shape;855;p36"/>
            <p:cNvSpPr/>
            <p:nvPr/>
          </p:nvSpPr>
          <p:spPr>
            <a:xfrm>
              <a:off x="5699225" y="1848700"/>
              <a:ext cx="2623842" cy="2759812"/>
            </a:xfrm>
            <a:custGeom>
              <a:avLst/>
              <a:gdLst/>
              <a:ahLst/>
              <a:cxnLst/>
              <a:rect l="l" t="t" r="r" b="b"/>
              <a:pathLst>
                <a:path w="33693" h="35439" extrusionOk="0">
                  <a:moveTo>
                    <a:pt x="27496" y="5535"/>
                  </a:moveTo>
                  <a:cubicBezTo>
                    <a:pt x="27496" y="5589"/>
                    <a:pt x="27509" y="5643"/>
                    <a:pt x="27509" y="5698"/>
                  </a:cubicBezTo>
                  <a:lnTo>
                    <a:pt x="27509" y="5765"/>
                  </a:lnTo>
                  <a:cubicBezTo>
                    <a:pt x="27387" y="5873"/>
                    <a:pt x="27266" y="5982"/>
                    <a:pt x="27130" y="6131"/>
                  </a:cubicBezTo>
                  <a:cubicBezTo>
                    <a:pt x="26968" y="6279"/>
                    <a:pt x="26819" y="6455"/>
                    <a:pt x="26684" y="6631"/>
                  </a:cubicBezTo>
                  <a:cubicBezTo>
                    <a:pt x="26616" y="6604"/>
                    <a:pt x="26535" y="6563"/>
                    <a:pt x="26467" y="6550"/>
                  </a:cubicBezTo>
                  <a:cubicBezTo>
                    <a:pt x="26630" y="6455"/>
                    <a:pt x="26792" y="6347"/>
                    <a:pt x="26927" y="6212"/>
                  </a:cubicBezTo>
                  <a:cubicBezTo>
                    <a:pt x="27103" y="6049"/>
                    <a:pt x="27252" y="5873"/>
                    <a:pt x="27387" y="5684"/>
                  </a:cubicBezTo>
                  <a:cubicBezTo>
                    <a:pt x="27428" y="5630"/>
                    <a:pt x="27469" y="5576"/>
                    <a:pt x="27496" y="5535"/>
                  </a:cubicBezTo>
                  <a:close/>
                  <a:moveTo>
                    <a:pt x="25398" y="1"/>
                  </a:moveTo>
                  <a:cubicBezTo>
                    <a:pt x="25358" y="1"/>
                    <a:pt x="25317" y="1"/>
                    <a:pt x="25263" y="14"/>
                  </a:cubicBezTo>
                  <a:cubicBezTo>
                    <a:pt x="25060" y="42"/>
                    <a:pt x="24871" y="163"/>
                    <a:pt x="24762" y="353"/>
                  </a:cubicBezTo>
                  <a:cubicBezTo>
                    <a:pt x="24654" y="529"/>
                    <a:pt x="24614" y="732"/>
                    <a:pt x="24668" y="935"/>
                  </a:cubicBezTo>
                  <a:cubicBezTo>
                    <a:pt x="24695" y="1043"/>
                    <a:pt x="24722" y="1151"/>
                    <a:pt x="24735" y="1259"/>
                  </a:cubicBezTo>
                  <a:cubicBezTo>
                    <a:pt x="24221" y="1368"/>
                    <a:pt x="23761" y="1692"/>
                    <a:pt x="23490" y="2152"/>
                  </a:cubicBezTo>
                  <a:cubicBezTo>
                    <a:pt x="23382" y="2328"/>
                    <a:pt x="23301" y="2518"/>
                    <a:pt x="23233" y="2734"/>
                  </a:cubicBezTo>
                  <a:cubicBezTo>
                    <a:pt x="23152" y="2991"/>
                    <a:pt x="23125" y="3275"/>
                    <a:pt x="23166" y="3560"/>
                  </a:cubicBezTo>
                  <a:cubicBezTo>
                    <a:pt x="23233" y="3857"/>
                    <a:pt x="23423" y="4128"/>
                    <a:pt x="23693" y="4290"/>
                  </a:cubicBezTo>
                  <a:cubicBezTo>
                    <a:pt x="23869" y="4385"/>
                    <a:pt x="24059" y="4439"/>
                    <a:pt x="24262" y="4439"/>
                  </a:cubicBezTo>
                  <a:lnTo>
                    <a:pt x="24302" y="4439"/>
                  </a:lnTo>
                  <a:cubicBezTo>
                    <a:pt x="24221" y="4615"/>
                    <a:pt x="24167" y="4818"/>
                    <a:pt x="24153" y="5021"/>
                  </a:cubicBezTo>
                  <a:cubicBezTo>
                    <a:pt x="24126" y="5319"/>
                    <a:pt x="24153" y="5616"/>
                    <a:pt x="24248" y="5900"/>
                  </a:cubicBezTo>
                  <a:cubicBezTo>
                    <a:pt x="24356" y="6171"/>
                    <a:pt x="24532" y="6415"/>
                    <a:pt x="24776" y="6577"/>
                  </a:cubicBezTo>
                  <a:cubicBezTo>
                    <a:pt x="24438" y="6672"/>
                    <a:pt x="24099" y="6794"/>
                    <a:pt x="23761" y="6942"/>
                  </a:cubicBezTo>
                  <a:cubicBezTo>
                    <a:pt x="23044" y="7294"/>
                    <a:pt x="22340" y="7700"/>
                    <a:pt x="21677" y="8174"/>
                  </a:cubicBezTo>
                  <a:cubicBezTo>
                    <a:pt x="21068" y="8593"/>
                    <a:pt x="20432" y="9094"/>
                    <a:pt x="19729" y="9676"/>
                  </a:cubicBezTo>
                  <a:cubicBezTo>
                    <a:pt x="19255" y="10068"/>
                    <a:pt x="18768" y="10501"/>
                    <a:pt x="18267" y="10961"/>
                  </a:cubicBezTo>
                  <a:cubicBezTo>
                    <a:pt x="18308" y="10812"/>
                    <a:pt x="18335" y="10663"/>
                    <a:pt x="18349" y="10488"/>
                  </a:cubicBezTo>
                  <a:cubicBezTo>
                    <a:pt x="18403" y="10149"/>
                    <a:pt x="18457" y="9811"/>
                    <a:pt x="18497" y="9459"/>
                  </a:cubicBezTo>
                  <a:cubicBezTo>
                    <a:pt x="18511" y="9324"/>
                    <a:pt x="18552" y="9013"/>
                    <a:pt x="18552" y="9013"/>
                  </a:cubicBezTo>
                  <a:cubicBezTo>
                    <a:pt x="18552" y="8999"/>
                    <a:pt x="18565" y="8891"/>
                    <a:pt x="18565" y="8891"/>
                  </a:cubicBezTo>
                  <a:cubicBezTo>
                    <a:pt x="18592" y="8769"/>
                    <a:pt x="18606" y="8634"/>
                    <a:pt x="18619" y="8512"/>
                  </a:cubicBezTo>
                  <a:cubicBezTo>
                    <a:pt x="18646" y="8025"/>
                    <a:pt x="18254" y="7619"/>
                    <a:pt x="17767" y="7619"/>
                  </a:cubicBezTo>
                  <a:cubicBezTo>
                    <a:pt x="17713" y="7619"/>
                    <a:pt x="17659" y="7619"/>
                    <a:pt x="17604" y="7632"/>
                  </a:cubicBezTo>
                  <a:cubicBezTo>
                    <a:pt x="17483" y="7660"/>
                    <a:pt x="17361" y="7673"/>
                    <a:pt x="17239" y="7700"/>
                  </a:cubicBezTo>
                  <a:lnTo>
                    <a:pt x="17009" y="7727"/>
                  </a:lnTo>
                  <a:cubicBezTo>
                    <a:pt x="16779" y="7768"/>
                    <a:pt x="16549" y="7822"/>
                    <a:pt x="16332" y="7862"/>
                  </a:cubicBezTo>
                  <a:cubicBezTo>
                    <a:pt x="15845" y="7971"/>
                    <a:pt x="15372" y="8120"/>
                    <a:pt x="14912" y="8295"/>
                  </a:cubicBezTo>
                  <a:cubicBezTo>
                    <a:pt x="14682" y="8390"/>
                    <a:pt x="14452" y="8498"/>
                    <a:pt x="14235" y="8620"/>
                  </a:cubicBezTo>
                  <a:cubicBezTo>
                    <a:pt x="14019" y="8742"/>
                    <a:pt x="13816" y="8891"/>
                    <a:pt x="13626" y="9040"/>
                  </a:cubicBezTo>
                  <a:cubicBezTo>
                    <a:pt x="13572" y="8959"/>
                    <a:pt x="13504" y="8877"/>
                    <a:pt x="13437" y="8810"/>
                  </a:cubicBezTo>
                  <a:cubicBezTo>
                    <a:pt x="13207" y="8553"/>
                    <a:pt x="12896" y="8377"/>
                    <a:pt x="12557" y="8323"/>
                  </a:cubicBezTo>
                  <a:cubicBezTo>
                    <a:pt x="12490" y="8309"/>
                    <a:pt x="12422" y="8309"/>
                    <a:pt x="12341" y="8309"/>
                  </a:cubicBezTo>
                  <a:cubicBezTo>
                    <a:pt x="12111" y="8309"/>
                    <a:pt x="11867" y="8363"/>
                    <a:pt x="11651" y="8471"/>
                  </a:cubicBezTo>
                  <a:cubicBezTo>
                    <a:pt x="11177" y="8715"/>
                    <a:pt x="10771" y="9067"/>
                    <a:pt x="10460" y="9500"/>
                  </a:cubicBezTo>
                  <a:cubicBezTo>
                    <a:pt x="10392" y="9594"/>
                    <a:pt x="10338" y="9703"/>
                    <a:pt x="10298" y="9824"/>
                  </a:cubicBezTo>
                  <a:cubicBezTo>
                    <a:pt x="10271" y="9892"/>
                    <a:pt x="10243" y="9960"/>
                    <a:pt x="10230" y="10027"/>
                  </a:cubicBezTo>
                  <a:cubicBezTo>
                    <a:pt x="10203" y="10122"/>
                    <a:pt x="10203" y="10230"/>
                    <a:pt x="10203" y="10325"/>
                  </a:cubicBezTo>
                  <a:cubicBezTo>
                    <a:pt x="10203" y="10501"/>
                    <a:pt x="10230" y="10677"/>
                    <a:pt x="10284" y="10839"/>
                  </a:cubicBezTo>
                  <a:cubicBezTo>
                    <a:pt x="10338" y="10988"/>
                    <a:pt x="10406" y="11137"/>
                    <a:pt x="10487" y="11286"/>
                  </a:cubicBezTo>
                  <a:cubicBezTo>
                    <a:pt x="10568" y="11408"/>
                    <a:pt x="10649" y="11529"/>
                    <a:pt x="10731" y="11638"/>
                  </a:cubicBezTo>
                  <a:cubicBezTo>
                    <a:pt x="10339" y="11558"/>
                    <a:pt x="9936" y="11517"/>
                    <a:pt x="9534" y="11517"/>
                  </a:cubicBezTo>
                  <a:cubicBezTo>
                    <a:pt x="9185" y="11517"/>
                    <a:pt x="8837" y="11548"/>
                    <a:pt x="8498" y="11611"/>
                  </a:cubicBezTo>
                  <a:cubicBezTo>
                    <a:pt x="8254" y="11665"/>
                    <a:pt x="8011" y="11732"/>
                    <a:pt x="7781" y="11814"/>
                  </a:cubicBezTo>
                  <a:cubicBezTo>
                    <a:pt x="7537" y="11895"/>
                    <a:pt x="7307" y="11989"/>
                    <a:pt x="7091" y="12111"/>
                  </a:cubicBezTo>
                  <a:cubicBezTo>
                    <a:pt x="6644" y="12355"/>
                    <a:pt x="6238" y="12666"/>
                    <a:pt x="5886" y="13031"/>
                  </a:cubicBezTo>
                  <a:cubicBezTo>
                    <a:pt x="5548" y="13370"/>
                    <a:pt x="5250" y="13762"/>
                    <a:pt x="5007" y="14195"/>
                  </a:cubicBezTo>
                  <a:cubicBezTo>
                    <a:pt x="4777" y="14587"/>
                    <a:pt x="4601" y="15020"/>
                    <a:pt x="4479" y="15467"/>
                  </a:cubicBezTo>
                  <a:lnTo>
                    <a:pt x="4182" y="15386"/>
                  </a:lnTo>
                  <a:cubicBezTo>
                    <a:pt x="4127" y="15359"/>
                    <a:pt x="4060" y="15359"/>
                    <a:pt x="4006" y="15345"/>
                  </a:cubicBezTo>
                  <a:lnTo>
                    <a:pt x="3924" y="15345"/>
                  </a:lnTo>
                  <a:cubicBezTo>
                    <a:pt x="3776" y="15345"/>
                    <a:pt x="3627" y="15386"/>
                    <a:pt x="3505" y="15467"/>
                  </a:cubicBezTo>
                  <a:cubicBezTo>
                    <a:pt x="3086" y="15724"/>
                    <a:pt x="2734" y="16076"/>
                    <a:pt x="2490" y="16509"/>
                  </a:cubicBezTo>
                  <a:cubicBezTo>
                    <a:pt x="2260" y="16901"/>
                    <a:pt x="2071" y="17307"/>
                    <a:pt x="1935" y="17740"/>
                  </a:cubicBezTo>
                  <a:cubicBezTo>
                    <a:pt x="1597" y="18728"/>
                    <a:pt x="1489" y="19783"/>
                    <a:pt x="1624" y="20812"/>
                  </a:cubicBezTo>
                  <a:cubicBezTo>
                    <a:pt x="1651" y="21069"/>
                    <a:pt x="1705" y="21312"/>
                    <a:pt x="1787" y="21556"/>
                  </a:cubicBezTo>
                  <a:cubicBezTo>
                    <a:pt x="1800" y="21569"/>
                    <a:pt x="1800" y="21597"/>
                    <a:pt x="1814" y="21610"/>
                  </a:cubicBezTo>
                  <a:cubicBezTo>
                    <a:pt x="1489" y="21867"/>
                    <a:pt x="1205" y="22178"/>
                    <a:pt x="1002" y="22530"/>
                  </a:cubicBezTo>
                  <a:cubicBezTo>
                    <a:pt x="772" y="22923"/>
                    <a:pt x="582" y="23342"/>
                    <a:pt x="447" y="23775"/>
                  </a:cubicBezTo>
                  <a:cubicBezTo>
                    <a:pt x="109" y="24763"/>
                    <a:pt x="0" y="25805"/>
                    <a:pt x="136" y="26847"/>
                  </a:cubicBezTo>
                  <a:cubicBezTo>
                    <a:pt x="163" y="27090"/>
                    <a:pt x="217" y="27334"/>
                    <a:pt x="298" y="27564"/>
                  </a:cubicBezTo>
                  <a:cubicBezTo>
                    <a:pt x="393" y="27848"/>
                    <a:pt x="636" y="28051"/>
                    <a:pt x="921" y="28091"/>
                  </a:cubicBezTo>
                  <a:lnTo>
                    <a:pt x="1895" y="28362"/>
                  </a:lnTo>
                  <a:cubicBezTo>
                    <a:pt x="1895" y="28389"/>
                    <a:pt x="1895" y="28430"/>
                    <a:pt x="1895" y="28470"/>
                  </a:cubicBezTo>
                  <a:cubicBezTo>
                    <a:pt x="1922" y="28646"/>
                    <a:pt x="2003" y="28822"/>
                    <a:pt x="2125" y="28957"/>
                  </a:cubicBezTo>
                  <a:cubicBezTo>
                    <a:pt x="2436" y="29269"/>
                    <a:pt x="2774" y="29526"/>
                    <a:pt x="3167" y="29729"/>
                  </a:cubicBezTo>
                  <a:cubicBezTo>
                    <a:pt x="3559" y="29932"/>
                    <a:pt x="3965" y="30094"/>
                    <a:pt x="4398" y="30216"/>
                  </a:cubicBezTo>
                  <a:cubicBezTo>
                    <a:pt x="4817" y="30338"/>
                    <a:pt x="5264" y="30432"/>
                    <a:pt x="5697" y="30473"/>
                  </a:cubicBezTo>
                  <a:cubicBezTo>
                    <a:pt x="5995" y="30514"/>
                    <a:pt x="6279" y="30527"/>
                    <a:pt x="6577" y="30527"/>
                  </a:cubicBezTo>
                  <a:cubicBezTo>
                    <a:pt x="6698" y="30527"/>
                    <a:pt x="6834" y="30527"/>
                    <a:pt x="6955" y="30514"/>
                  </a:cubicBezTo>
                  <a:cubicBezTo>
                    <a:pt x="7118" y="30514"/>
                    <a:pt x="7294" y="30486"/>
                    <a:pt x="7456" y="30459"/>
                  </a:cubicBezTo>
                  <a:cubicBezTo>
                    <a:pt x="7551" y="30446"/>
                    <a:pt x="7645" y="30405"/>
                    <a:pt x="7727" y="30365"/>
                  </a:cubicBezTo>
                  <a:cubicBezTo>
                    <a:pt x="7889" y="30284"/>
                    <a:pt x="8011" y="30148"/>
                    <a:pt x="8092" y="29986"/>
                  </a:cubicBezTo>
                  <a:lnTo>
                    <a:pt x="16332" y="32164"/>
                  </a:lnTo>
                  <a:lnTo>
                    <a:pt x="16387" y="32178"/>
                  </a:lnTo>
                  <a:lnTo>
                    <a:pt x="20879" y="33355"/>
                  </a:lnTo>
                  <a:cubicBezTo>
                    <a:pt x="20879" y="33369"/>
                    <a:pt x="20879" y="33369"/>
                    <a:pt x="20879" y="33382"/>
                  </a:cubicBezTo>
                  <a:cubicBezTo>
                    <a:pt x="20906" y="33558"/>
                    <a:pt x="20974" y="33734"/>
                    <a:pt x="21109" y="33869"/>
                  </a:cubicBezTo>
                  <a:cubicBezTo>
                    <a:pt x="21407" y="34180"/>
                    <a:pt x="21758" y="34438"/>
                    <a:pt x="22137" y="34641"/>
                  </a:cubicBezTo>
                  <a:cubicBezTo>
                    <a:pt x="22530" y="34843"/>
                    <a:pt x="22949" y="35006"/>
                    <a:pt x="23382" y="35128"/>
                  </a:cubicBezTo>
                  <a:cubicBezTo>
                    <a:pt x="23802" y="35249"/>
                    <a:pt x="24235" y="35344"/>
                    <a:pt x="24681" y="35385"/>
                  </a:cubicBezTo>
                  <a:cubicBezTo>
                    <a:pt x="24965" y="35425"/>
                    <a:pt x="25263" y="35439"/>
                    <a:pt x="25561" y="35439"/>
                  </a:cubicBezTo>
                  <a:cubicBezTo>
                    <a:pt x="25682" y="35439"/>
                    <a:pt x="25818" y="35439"/>
                    <a:pt x="25940" y="35425"/>
                  </a:cubicBezTo>
                  <a:cubicBezTo>
                    <a:pt x="26102" y="35425"/>
                    <a:pt x="26278" y="35412"/>
                    <a:pt x="26440" y="35371"/>
                  </a:cubicBezTo>
                  <a:cubicBezTo>
                    <a:pt x="26535" y="35358"/>
                    <a:pt x="26630" y="35331"/>
                    <a:pt x="26711" y="35276"/>
                  </a:cubicBezTo>
                  <a:cubicBezTo>
                    <a:pt x="26846" y="35209"/>
                    <a:pt x="26954" y="35101"/>
                    <a:pt x="27022" y="34979"/>
                  </a:cubicBezTo>
                  <a:lnTo>
                    <a:pt x="27902" y="35209"/>
                  </a:lnTo>
                  <a:cubicBezTo>
                    <a:pt x="27969" y="35236"/>
                    <a:pt x="28050" y="35249"/>
                    <a:pt x="28118" y="35249"/>
                  </a:cubicBezTo>
                  <a:cubicBezTo>
                    <a:pt x="28307" y="35249"/>
                    <a:pt x="28497" y="35182"/>
                    <a:pt x="28646" y="35046"/>
                  </a:cubicBezTo>
                  <a:lnTo>
                    <a:pt x="28659" y="35033"/>
                  </a:lnTo>
                  <a:cubicBezTo>
                    <a:pt x="28849" y="34857"/>
                    <a:pt x="29011" y="34681"/>
                    <a:pt x="29160" y="34478"/>
                  </a:cubicBezTo>
                  <a:cubicBezTo>
                    <a:pt x="29309" y="34275"/>
                    <a:pt x="29444" y="34072"/>
                    <a:pt x="29552" y="33842"/>
                  </a:cubicBezTo>
                  <a:cubicBezTo>
                    <a:pt x="29769" y="33423"/>
                    <a:pt x="29945" y="32963"/>
                    <a:pt x="30053" y="32489"/>
                  </a:cubicBezTo>
                  <a:cubicBezTo>
                    <a:pt x="30175" y="32056"/>
                    <a:pt x="30256" y="31610"/>
                    <a:pt x="30297" y="31149"/>
                  </a:cubicBezTo>
                  <a:cubicBezTo>
                    <a:pt x="30364" y="30581"/>
                    <a:pt x="30351" y="30013"/>
                    <a:pt x="30256" y="29445"/>
                  </a:cubicBezTo>
                  <a:cubicBezTo>
                    <a:pt x="30229" y="29309"/>
                    <a:pt x="30188" y="29160"/>
                    <a:pt x="30148" y="29025"/>
                  </a:cubicBezTo>
                  <a:lnTo>
                    <a:pt x="30148" y="28998"/>
                  </a:lnTo>
                  <a:cubicBezTo>
                    <a:pt x="30324" y="28836"/>
                    <a:pt x="30486" y="28646"/>
                    <a:pt x="30635" y="28443"/>
                  </a:cubicBezTo>
                  <a:cubicBezTo>
                    <a:pt x="30784" y="28254"/>
                    <a:pt x="30919" y="28037"/>
                    <a:pt x="31027" y="27821"/>
                  </a:cubicBezTo>
                  <a:cubicBezTo>
                    <a:pt x="31257" y="27388"/>
                    <a:pt x="31420" y="26941"/>
                    <a:pt x="31541" y="26468"/>
                  </a:cubicBezTo>
                  <a:cubicBezTo>
                    <a:pt x="31650" y="26021"/>
                    <a:pt x="31731" y="25575"/>
                    <a:pt x="31771" y="25128"/>
                  </a:cubicBezTo>
                  <a:cubicBezTo>
                    <a:pt x="31853" y="24560"/>
                    <a:pt x="31839" y="23978"/>
                    <a:pt x="31744" y="23410"/>
                  </a:cubicBezTo>
                  <a:cubicBezTo>
                    <a:pt x="31717" y="23274"/>
                    <a:pt x="31677" y="23139"/>
                    <a:pt x="31623" y="23004"/>
                  </a:cubicBezTo>
                  <a:cubicBezTo>
                    <a:pt x="31541" y="22747"/>
                    <a:pt x="31338" y="22544"/>
                    <a:pt x="31068" y="22476"/>
                  </a:cubicBezTo>
                  <a:lnTo>
                    <a:pt x="30973" y="22449"/>
                  </a:lnTo>
                  <a:cubicBezTo>
                    <a:pt x="31054" y="22205"/>
                    <a:pt x="31136" y="21962"/>
                    <a:pt x="31203" y="21718"/>
                  </a:cubicBezTo>
                  <a:cubicBezTo>
                    <a:pt x="31541" y="20622"/>
                    <a:pt x="31812" y="19526"/>
                    <a:pt x="32015" y="18687"/>
                  </a:cubicBezTo>
                  <a:lnTo>
                    <a:pt x="32069" y="18444"/>
                  </a:lnTo>
                  <a:cubicBezTo>
                    <a:pt x="32123" y="18227"/>
                    <a:pt x="32177" y="18011"/>
                    <a:pt x="32218" y="17794"/>
                  </a:cubicBezTo>
                  <a:cubicBezTo>
                    <a:pt x="32259" y="17578"/>
                    <a:pt x="32299" y="17402"/>
                    <a:pt x="32326" y="17199"/>
                  </a:cubicBezTo>
                  <a:cubicBezTo>
                    <a:pt x="32421" y="16631"/>
                    <a:pt x="32502" y="16049"/>
                    <a:pt x="32570" y="15440"/>
                  </a:cubicBezTo>
                  <a:cubicBezTo>
                    <a:pt x="32665" y="14655"/>
                    <a:pt x="32705" y="13938"/>
                    <a:pt x="32719" y="13275"/>
                  </a:cubicBezTo>
                  <a:cubicBezTo>
                    <a:pt x="32719" y="12896"/>
                    <a:pt x="32719" y="12531"/>
                    <a:pt x="32692" y="12165"/>
                  </a:cubicBezTo>
                  <a:cubicBezTo>
                    <a:pt x="32665" y="11814"/>
                    <a:pt x="32624" y="11462"/>
                    <a:pt x="32570" y="11123"/>
                  </a:cubicBezTo>
                  <a:cubicBezTo>
                    <a:pt x="32516" y="10799"/>
                    <a:pt x="32421" y="10474"/>
                    <a:pt x="32313" y="10163"/>
                  </a:cubicBezTo>
                  <a:cubicBezTo>
                    <a:pt x="32204" y="9865"/>
                    <a:pt x="32042" y="9594"/>
                    <a:pt x="31839" y="9337"/>
                  </a:cubicBezTo>
                  <a:cubicBezTo>
                    <a:pt x="31636" y="9080"/>
                    <a:pt x="31352" y="8877"/>
                    <a:pt x="31041" y="8756"/>
                  </a:cubicBezTo>
                  <a:cubicBezTo>
                    <a:pt x="30960" y="8728"/>
                    <a:pt x="30892" y="8701"/>
                    <a:pt x="30811" y="8688"/>
                  </a:cubicBezTo>
                  <a:cubicBezTo>
                    <a:pt x="30824" y="8580"/>
                    <a:pt x="30824" y="8471"/>
                    <a:pt x="30851" y="8377"/>
                  </a:cubicBezTo>
                  <a:cubicBezTo>
                    <a:pt x="30865" y="8282"/>
                    <a:pt x="30892" y="8187"/>
                    <a:pt x="30933" y="8093"/>
                  </a:cubicBezTo>
                  <a:cubicBezTo>
                    <a:pt x="30960" y="8065"/>
                    <a:pt x="30973" y="8025"/>
                    <a:pt x="31000" y="7984"/>
                  </a:cubicBezTo>
                  <a:cubicBezTo>
                    <a:pt x="31027" y="7971"/>
                    <a:pt x="31054" y="7944"/>
                    <a:pt x="31068" y="7930"/>
                  </a:cubicBezTo>
                  <a:cubicBezTo>
                    <a:pt x="31136" y="7890"/>
                    <a:pt x="31190" y="7862"/>
                    <a:pt x="31257" y="7835"/>
                  </a:cubicBezTo>
                  <a:lnTo>
                    <a:pt x="31284" y="7822"/>
                  </a:lnTo>
                  <a:cubicBezTo>
                    <a:pt x="31366" y="7808"/>
                    <a:pt x="31433" y="7795"/>
                    <a:pt x="31514" y="7781"/>
                  </a:cubicBezTo>
                  <a:lnTo>
                    <a:pt x="31541" y="7781"/>
                  </a:lnTo>
                  <a:cubicBezTo>
                    <a:pt x="31623" y="7781"/>
                    <a:pt x="31717" y="7795"/>
                    <a:pt x="31799" y="7808"/>
                  </a:cubicBezTo>
                  <a:lnTo>
                    <a:pt x="31893" y="7822"/>
                  </a:lnTo>
                  <a:cubicBezTo>
                    <a:pt x="32029" y="7835"/>
                    <a:pt x="32164" y="7862"/>
                    <a:pt x="32299" y="7862"/>
                  </a:cubicBezTo>
                  <a:lnTo>
                    <a:pt x="32367" y="7862"/>
                  </a:lnTo>
                  <a:cubicBezTo>
                    <a:pt x="32597" y="7862"/>
                    <a:pt x="32827" y="7808"/>
                    <a:pt x="33043" y="7687"/>
                  </a:cubicBezTo>
                  <a:cubicBezTo>
                    <a:pt x="33314" y="7524"/>
                    <a:pt x="33517" y="7267"/>
                    <a:pt x="33598" y="6956"/>
                  </a:cubicBezTo>
                  <a:cubicBezTo>
                    <a:pt x="33639" y="6821"/>
                    <a:pt x="33666" y="6685"/>
                    <a:pt x="33679" y="6536"/>
                  </a:cubicBezTo>
                  <a:cubicBezTo>
                    <a:pt x="33693" y="6415"/>
                    <a:pt x="33693" y="6279"/>
                    <a:pt x="33679" y="6144"/>
                  </a:cubicBezTo>
                  <a:cubicBezTo>
                    <a:pt x="33652" y="5914"/>
                    <a:pt x="33558" y="5684"/>
                    <a:pt x="33436" y="5467"/>
                  </a:cubicBezTo>
                  <a:cubicBezTo>
                    <a:pt x="33314" y="5278"/>
                    <a:pt x="33152" y="5116"/>
                    <a:pt x="32976" y="4980"/>
                  </a:cubicBezTo>
                  <a:cubicBezTo>
                    <a:pt x="32800" y="4845"/>
                    <a:pt x="32624" y="4750"/>
                    <a:pt x="32421" y="4683"/>
                  </a:cubicBezTo>
                  <a:cubicBezTo>
                    <a:pt x="32286" y="4629"/>
                    <a:pt x="32137" y="4574"/>
                    <a:pt x="31988" y="4547"/>
                  </a:cubicBezTo>
                  <a:lnTo>
                    <a:pt x="31866" y="4520"/>
                  </a:lnTo>
                  <a:cubicBezTo>
                    <a:pt x="31677" y="4480"/>
                    <a:pt x="31487" y="4466"/>
                    <a:pt x="31298" y="4453"/>
                  </a:cubicBezTo>
                  <a:cubicBezTo>
                    <a:pt x="31176" y="4439"/>
                    <a:pt x="31054" y="4439"/>
                    <a:pt x="30919" y="4439"/>
                  </a:cubicBezTo>
                  <a:cubicBezTo>
                    <a:pt x="30716" y="4439"/>
                    <a:pt x="30500" y="4439"/>
                    <a:pt x="30270" y="4466"/>
                  </a:cubicBezTo>
                  <a:cubicBezTo>
                    <a:pt x="29918" y="4507"/>
                    <a:pt x="29552" y="4588"/>
                    <a:pt x="29214" y="4710"/>
                  </a:cubicBezTo>
                  <a:cubicBezTo>
                    <a:pt x="29173" y="4601"/>
                    <a:pt x="29146" y="4480"/>
                    <a:pt x="29092" y="4371"/>
                  </a:cubicBezTo>
                  <a:cubicBezTo>
                    <a:pt x="28916" y="3911"/>
                    <a:pt x="28619" y="3519"/>
                    <a:pt x="28226" y="3235"/>
                  </a:cubicBezTo>
                  <a:cubicBezTo>
                    <a:pt x="28118" y="3154"/>
                    <a:pt x="27996" y="3100"/>
                    <a:pt x="27888" y="3032"/>
                  </a:cubicBezTo>
                  <a:cubicBezTo>
                    <a:pt x="27820" y="3005"/>
                    <a:pt x="27753" y="2978"/>
                    <a:pt x="27685" y="2951"/>
                  </a:cubicBezTo>
                  <a:cubicBezTo>
                    <a:pt x="27685" y="2937"/>
                    <a:pt x="27672" y="2910"/>
                    <a:pt x="27658" y="2897"/>
                  </a:cubicBezTo>
                  <a:cubicBezTo>
                    <a:pt x="27509" y="2585"/>
                    <a:pt x="27320" y="2301"/>
                    <a:pt x="27076" y="2071"/>
                  </a:cubicBezTo>
                  <a:cubicBezTo>
                    <a:pt x="26833" y="1828"/>
                    <a:pt x="26562" y="1638"/>
                    <a:pt x="26278" y="1489"/>
                  </a:cubicBezTo>
                  <a:cubicBezTo>
                    <a:pt x="26251" y="1178"/>
                    <a:pt x="26197" y="867"/>
                    <a:pt x="26115" y="569"/>
                  </a:cubicBezTo>
                  <a:cubicBezTo>
                    <a:pt x="26034" y="231"/>
                    <a:pt x="25737" y="1"/>
                    <a:pt x="25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7553824" y="1900331"/>
              <a:ext cx="380419" cy="486797"/>
            </a:xfrm>
            <a:custGeom>
              <a:avLst/>
              <a:gdLst/>
              <a:ahLst/>
              <a:cxnLst/>
              <a:rect l="l" t="t" r="r" b="b"/>
              <a:pathLst>
                <a:path w="4885" h="6251" extrusionOk="0">
                  <a:moveTo>
                    <a:pt x="1272" y="1516"/>
                  </a:moveTo>
                  <a:cubicBezTo>
                    <a:pt x="1380" y="1530"/>
                    <a:pt x="1489" y="1530"/>
                    <a:pt x="1597" y="1557"/>
                  </a:cubicBezTo>
                  <a:cubicBezTo>
                    <a:pt x="1597" y="1598"/>
                    <a:pt x="1583" y="1638"/>
                    <a:pt x="1570" y="1679"/>
                  </a:cubicBezTo>
                  <a:lnTo>
                    <a:pt x="1570" y="1665"/>
                  </a:lnTo>
                  <a:cubicBezTo>
                    <a:pt x="1529" y="1841"/>
                    <a:pt x="1462" y="2017"/>
                    <a:pt x="1380" y="2179"/>
                  </a:cubicBezTo>
                  <a:cubicBezTo>
                    <a:pt x="1313" y="2301"/>
                    <a:pt x="1232" y="2423"/>
                    <a:pt x="1137" y="2518"/>
                  </a:cubicBezTo>
                  <a:cubicBezTo>
                    <a:pt x="1056" y="2612"/>
                    <a:pt x="961" y="2680"/>
                    <a:pt x="853" y="2748"/>
                  </a:cubicBezTo>
                  <a:lnTo>
                    <a:pt x="853" y="2748"/>
                  </a:lnTo>
                  <a:cubicBezTo>
                    <a:pt x="780" y="2784"/>
                    <a:pt x="707" y="2818"/>
                    <a:pt x="623" y="2842"/>
                  </a:cubicBezTo>
                  <a:cubicBezTo>
                    <a:pt x="582" y="2856"/>
                    <a:pt x="528" y="2870"/>
                    <a:pt x="474" y="2870"/>
                  </a:cubicBezTo>
                  <a:cubicBezTo>
                    <a:pt x="447" y="2870"/>
                    <a:pt x="420" y="2870"/>
                    <a:pt x="393" y="2856"/>
                  </a:cubicBezTo>
                  <a:cubicBezTo>
                    <a:pt x="379" y="2856"/>
                    <a:pt x="352" y="2856"/>
                    <a:pt x="338" y="2842"/>
                  </a:cubicBezTo>
                  <a:cubicBezTo>
                    <a:pt x="325" y="2842"/>
                    <a:pt x="325" y="2829"/>
                    <a:pt x="311" y="2815"/>
                  </a:cubicBezTo>
                  <a:cubicBezTo>
                    <a:pt x="298" y="2815"/>
                    <a:pt x="298" y="2802"/>
                    <a:pt x="284" y="2788"/>
                  </a:cubicBezTo>
                  <a:cubicBezTo>
                    <a:pt x="271" y="2775"/>
                    <a:pt x="271" y="2761"/>
                    <a:pt x="271" y="2748"/>
                  </a:cubicBezTo>
                  <a:cubicBezTo>
                    <a:pt x="257" y="2721"/>
                    <a:pt x="257" y="2694"/>
                    <a:pt x="257" y="2667"/>
                  </a:cubicBezTo>
                  <a:cubicBezTo>
                    <a:pt x="257" y="2599"/>
                    <a:pt x="257" y="2531"/>
                    <a:pt x="271" y="2464"/>
                  </a:cubicBezTo>
                  <a:cubicBezTo>
                    <a:pt x="311" y="2342"/>
                    <a:pt x="352" y="2220"/>
                    <a:pt x="420" y="2098"/>
                  </a:cubicBezTo>
                  <a:cubicBezTo>
                    <a:pt x="474" y="2004"/>
                    <a:pt x="541" y="1909"/>
                    <a:pt x="609" y="1828"/>
                  </a:cubicBezTo>
                  <a:cubicBezTo>
                    <a:pt x="677" y="1760"/>
                    <a:pt x="744" y="1706"/>
                    <a:pt x="812" y="1652"/>
                  </a:cubicBezTo>
                  <a:cubicBezTo>
                    <a:pt x="880" y="1625"/>
                    <a:pt x="947" y="1584"/>
                    <a:pt x="1015" y="1571"/>
                  </a:cubicBezTo>
                  <a:cubicBezTo>
                    <a:pt x="1096" y="1543"/>
                    <a:pt x="1191" y="1530"/>
                    <a:pt x="1272" y="1516"/>
                  </a:cubicBezTo>
                  <a:close/>
                  <a:moveTo>
                    <a:pt x="3045" y="3289"/>
                  </a:moveTo>
                  <a:lnTo>
                    <a:pt x="3045" y="3303"/>
                  </a:lnTo>
                  <a:cubicBezTo>
                    <a:pt x="3045" y="3438"/>
                    <a:pt x="3031" y="3573"/>
                    <a:pt x="3004" y="3708"/>
                  </a:cubicBezTo>
                  <a:cubicBezTo>
                    <a:pt x="2963" y="3857"/>
                    <a:pt x="2909" y="4006"/>
                    <a:pt x="2828" y="4141"/>
                  </a:cubicBezTo>
                  <a:cubicBezTo>
                    <a:pt x="2720" y="4331"/>
                    <a:pt x="2598" y="4507"/>
                    <a:pt x="2449" y="4656"/>
                  </a:cubicBezTo>
                  <a:cubicBezTo>
                    <a:pt x="2368" y="4737"/>
                    <a:pt x="2273" y="4818"/>
                    <a:pt x="2165" y="4886"/>
                  </a:cubicBezTo>
                  <a:cubicBezTo>
                    <a:pt x="2097" y="4940"/>
                    <a:pt x="2016" y="4967"/>
                    <a:pt x="1922" y="4994"/>
                  </a:cubicBezTo>
                  <a:cubicBezTo>
                    <a:pt x="1867" y="5007"/>
                    <a:pt x="1813" y="5021"/>
                    <a:pt x="1759" y="5021"/>
                  </a:cubicBezTo>
                  <a:lnTo>
                    <a:pt x="1664" y="5021"/>
                  </a:lnTo>
                  <a:cubicBezTo>
                    <a:pt x="1637" y="5007"/>
                    <a:pt x="1610" y="5007"/>
                    <a:pt x="1597" y="4994"/>
                  </a:cubicBezTo>
                  <a:cubicBezTo>
                    <a:pt x="1583" y="4980"/>
                    <a:pt x="1556" y="4967"/>
                    <a:pt x="1543" y="4953"/>
                  </a:cubicBezTo>
                  <a:cubicBezTo>
                    <a:pt x="1529" y="4940"/>
                    <a:pt x="1516" y="4926"/>
                    <a:pt x="1502" y="4899"/>
                  </a:cubicBezTo>
                  <a:cubicBezTo>
                    <a:pt x="1489" y="4872"/>
                    <a:pt x="1475" y="4845"/>
                    <a:pt x="1462" y="4818"/>
                  </a:cubicBezTo>
                  <a:cubicBezTo>
                    <a:pt x="1448" y="4750"/>
                    <a:pt x="1434" y="4696"/>
                    <a:pt x="1434" y="4629"/>
                  </a:cubicBezTo>
                  <a:cubicBezTo>
                    <a:pt x="1434" y="4534"/>
                    <a:pt x="1448" y="4453"/>
                    <a:pt x="1462" y="4358"/>
                  </a:cubicBezTo>
                  <a:cubicBezTo>
                    <a:pt x="1489" y="4277"/>
                    <a:pt x="1516" y="4209"/>
                    <a:pt x="1543" y="4128"/>
                  </a:cubicBezTo>
                  <a:cubicBezTo>
                    <a:pt x="1610" y="4033"/>
                    <a:pt x="1678" y="3952"/>
                    <a:pt x="1746" y="3871"/>
                  </a:cubicBezTo>
                  <a:cubicBezTo>
                    <a:pt x="1854" y="3763"/>
                    <a:pt x="1976" y="3668"/>
                    <a:pt x="2097" y="3587"/>
                  </a:cubicBezTo>
                  <a:cubicBezTo>
                    <a:pt x="2260" y="3492"/>
                    <a:pt x="2409" y="3424"/>
                    <a:pt x="2585" y="3370"/>
                  </a:cubicBezTo>
                  <a:cubicBezTo>
                    <a:pt x="2733" y="3330"/>
                    <a:pt x="2882" y="3303"/>
                    <a:pt x="3031" y="3289"/>
                  </a:cubicBezTo>
                  <a:close/>
                  <a:moveTo>
                    <a:pt x="1570" y="1"/>
                  </a:moveTo>
                  <a:lnTo>
                    <a:pt x="1570" y="14"/>
                  </a:lnTo>
                  <a:cubicBezTo>
                    <a:pt x="1529" y="14"/>
                    <a:pt x="1502" y="55"/>
                    <a:pt x="1516" y="96"/>
                  </a:cubicBezTo>
                  <a:cubicBezTo>
                    <a:pt x="1583" y="366"/>
                    <a:pt x="1624" y="637"/>
                    <a:pt x="1637" y="921"/>
                  </a:cubicBezTo>
                  <a:lnTo>
                    <a:pt x="1637" y="1246"/>
                  </a:lnTo>
                  <a:cubicBezTo>
                    <a:pt x="1545" y="1228"/>
                    <a:pt x="1452" y="1219"/>
                    <a:pt x="1358" y="1219"/>
                  </a:cubicBezTo>
                  <a:cubicBezTo>
                    <a:pt x="1164" y="1219"/>
                    <a:pt x="972" y="1258"/>
                    <a:pt x="799" y="1341"/>
                  </a:cubicBezTo>
                  <a:cubicBezTo>
                    <a:pt x="568" y="1449"/>
                    <a:pt x="393" y="1625"/>
                    <a:pt x="271" y="1828"/>
                  </a:cubicBezTo>
                  <a:cubicBezTo>
                    <a:pt x="190" y="1963"/>
                    <a:pt x="122" y="2112"/>
                    <a:pt x="81" y="2261"/>
                  </a:cubicBezTo>
                  <a:cubicBezTo>
                    <a:pt x="27" y="2409"/>
                    <a:pt x="0" y="2585"/>
                    <a:pt x="27" y="2748"/>
                  </a:cubicBezTo>
                  <a:cubicBezTo>
                    <a:pt x="54" y="2870"/>
                    <a:pt x="122" y="2964"/>
                    <a:pt x="217" y="3032"/>
                  </a:cubicBezTo>
                  <a:cubicBezTo>
                    <a:pt x="289" y="3068"/>
                    <a:pt x="361" y="3086"/>
                    <a:pt x="437" y="3086"/>
                  </a:cubicBezTo>
                  <a:cubicBezTo>
                    <a:pt x="475" y="3086"/>
                    <a:pt x="514" y="3082"/>
                    <a:pt x="555" y="3072"/>
                  </a:cubicBezTo>
                  <a:cubicBezTo>
                    <a:pt x="690" y="3045"/>
                    <a:pt x="812" y="3005"/>
                    <a:pt x="920" y="2937"/>
                  </a:cubicBezTo>
                  <a:cubicBezTo>
                    <a:pt x="1056" y="2856"/>
                    <a:pt x="1164" y="2761"/>
                    <a:pt x="1272" y="2653"/>
                  </a:cubicBezTo>
                  <a:cubicBezTo>
                    <a:pt x="1407" y="2491"/>
                    <a:pt x="1529" y="2301"/>
                    <a:pt x="1610" y="2098"/>
                  </a:cubicBezTo>
                  <a:cubicBezTo>
                    <a:pt x="1678" y="1936"/>
                    <a:pt x="1719" y="1774"/>
                    <a:pt x="1746" y="1611"/>
                  </a:cubicBezTo>
                  <a:cubicBezTo>
                    <a:pt x="1840" y="1638"/>
                    <a:pt x="1935" y="1679"/>
                    <a:pt x="2016" y="1719"/>
                  </a:cubicBezTo>
                  <a:cubicBezTo>
                    <a:pt x="2179" y="1814"/>
                    <a:pt x="2314" y="1909"/>
                    <a:pt x="2449" y="2031"/>
                  </a:cubicBezTo>
                  <a:cubicBezTo>
                    <a:pt x="2571" y="2166"/>
                    <a:pt x="2693" y="2301"/>
                    <a:pt x="2788" y="2464"/>
                  </a:cubicBezTo>
                  <a:cubicBezTo>
                    <a:pt x="2855" y="2585"/>
                    <a:pt x="2909" y="2707"/>
                    <a:pt x="2950" y="2829"/>
                  </a:cubicBezTo>
                  <a:cubicBezTo>
                    <a:pt x="2788" y="2842"/>
                    <a:pt x="2612" y="2883"/>
                    <a:pt x="2449" y="2937"/>
                  </a:cubicBezTo>
                  <a:cubicBezTo>
                    <a:pt x="2097" y="3045"/>
                    <a:pt x="1786" y="3235"/>
                    <a:pt x="1516" y="3478"/>
                  </a:cubicBezTo>
                  <a:cubicBezTo>
                    <a:pt x="1448" y="3546"/>
                    <a:pt x="1380" y="3614"/>
                    <a:pt x="1326" y="3681"/>
                  </a:cubicBezTo>
                  <a:cubicBezTo>
                    <a:pt x="1272" y="3763"/>
                    <a:pt x="1218" y="3844"/>
                    <a:pt x="1164" y="3925"/>
                  </a:cubicBezTo>
                  <a:cubicBezTo>
                    <a:pt x="1083" y="4074"/>
                    <a:pt x="1042" y="4250"/>
                    <a:pt x="1015" y="4412"/>
                  </a:cubicBezTo>
                  <a:cubicBezTo>
                    <a:pt x="1001" y="4615"/>
                    <a:pt x="1015" y="4818"/>
                    <a:pt x="1083" y="5007"/>
                  </a:cubicBezTo>
                  <a:cubicBezTo>
                    <a:pt x="1137" y="5143"/>
                    <a:pt x="1232" y="5265"/>
                    <a:pt x="1367" y="5346"/>
                  </a:cubicBezTo>
                  <a:cubicBezTo>
                    <a:pt x="1421" y="5386"/>
                    <a:pt x="1489" y="5413"/>
                    <a:pt x="1556" y="5427"/>
                  </a:cubicBezTo>
                  <a:cubicBezTo>
                    <a:pt x="1597" y="5440"/>
                    <a:pt x="1637" y="5454"/>
                    <a:pt x="1678" y="5454"/>
                  </a:cubicBezTo>
                  <a:lnTo>
                    <a:pt x="1813" y="5454"/>
                  </a:lnTo>
                  <a:cubicBezTo>
                    <a:pt x="1962" y="5440"/>
                    <a:pt x="2111" y="5400"/>
                    <a:pt x="2246" y="5332"/>
                  </a:cubicBezTo>
                  <a:cubicBezTo>
                    <a:pt x="2395" y="5265"/>
                    <a:pt x="2544" y="5170"/>
                    <a:pt x="2666" y="5048"/>
                  </a:cubicBezTo>
                  <a:cubicBezTo>
                    <a:pt x="2801" y="4926"/>
                    <a:pt x="2923" y="4777"/>
                    <a:pt x="3031" y="4629"/>
                  </a:cubicBezTo>
                  <a:cubicBezTo>
                    <a:pt x="3126" y="4480"/>
                    <a:pt x="3221" y="4331"/>
                    <a:pt x="3288" y="4182"/>
                  </a:cubicBezTo>
                  <a:cubicBezTo>
                    <a:pt x="3342" y="4033"/>
                    <a:pt x="3396" y="3884"/>
                    <a:pt x="3424" y="3736"/>
                  </a:cubicBezTo>
                  <a:cubicBezTo>
                    <a:pt x="3437" y="3600"/>
                    <a:pt x="3451" y="3478"/>
                    <a:pt x="3451" y="3343"/>
                  </a:cubicBezTo>
                  <a:cubicBezTo>
                    <a:pt x="3505" y="3370"/>
                    <a:pt x="3559" y="3384"/>
                    <a:pt x="3613" y="3411"/>
                  </a:cubicBezTo>
                  <a:cubicBezTo>
                    <a:pt x="3708" y="3465"/>
                    <a:pt x="3802" y="3533"/>
                    <a:pt x="3884" y="3614"/>
                  </a:cubicBezTo>
                  <a:cubicBezTo>
                    <a:pt x="3951" y="3695"/>
                    <a:pt x="4019" y="3776"/>
                    <a:pt x="4087" y="3871"/>
                  </a:cubicBezTo>
                  <a:cubicBezTo>
                    <a:pt x="4154" y="4006"/>
                    <a:pt x="4222" y="4141"/>
                    <a:pt x="4262" y="4290"/>
                  </a:cubicBezTo>
                  <a:cubicBezTo>
                    <a:pt x="4330" y="4520"/>
                    <a:pt x="4371" y="4764"/>
                    <a:pt x="4371" y="5021"/>
                  </a:cubicBezTo>
                  <a:cubicBezTo>
                    <a:pt x="4384" y="5332"/>
                    <a:pt x="4357" y="5657"/>
                    <a:pt x="4290" y="5982"/>
                  </a:cubicBezTo>
                  <a:cubicBezTo>
                    <a:pt x="4276" y="6036"/>
                    <a:pt x="4303" y="6103"/>
                    <a:pt x="4344" y="6158"/>
                  </a:cubicBezTo>
                  <a:cubicBezTo>
                    <a:pt x="4390" y="6219"/>
                    <a:pt x="4463" y="6250"/>
                    <a:pt x="4537" y="6250"/>
                  </a:cubicBezTo>
                  <a:cubicBezTo>
                    <a:pt x="4593" y="6250"/>
                    <a:pt x="4649" y="6233"/>
                    <a:pt x="4695" y="6198"/>
                  </a:cubicBezTo>
                  <a:cubicBezTo>
                    <a:pt x="4750" y="6158"/>
                    <a:pt x="4777" y="6090"/>
                    <a:pt x="4790" y="6022"/>
                  </a:cubicBezTo>
                  <a:cubicBezTo>
                    <a:pt x="4858" y="5684"/>
                    <a:pt x="4885" y="5346"/>
                    <a:pt x="4871" y="4994"/>
                  </a:cubicBezTo>
                  <a:cubicBezTo>
                    <a:pt x="4858" y="4642"/>
                    <a:pt x="4790" y="4290"/>
                    <a:pt x="4655" y="3952"/>
                  </a:cubicBezTo>
                  <a:cubicBezTo>
                    <a:pt x="4533" y="3614"/>
                    <a:pt x="4317" y="3330"/>
                    <a:pt x="4019" y="3113"/>
                  </a:cubicBezTo>
                  <a:cubicBezTo>
                    <a:pt x="3938" y="3059"/>
                    <a:pt x="3857" y="3018"/>
                    <a:pt x="3775" y="2978"/>
                  </a:cubicBezTo>
                  <a:cubicBezTo>
                    <a:pt x="3694" y="2937"/>
                    <a:pt x="3613" y="2910"/>
                    <a:pt x="3532" y="2883"/>
                  </a:cubicBezTo>
                  <a:cubicBezTo>
                    <a:pt x="3478" y="2870"/>
                    <a:pt x="3424" y="2856"/>
                    <a:pt x="3369" y="2842"/>
                  </a:cubicBezTo>
                  <a:cubicBezTo>
                    <a:pt x="3329" y="2734"/>
                    <a:pt x="3288" y="2626"/>
                    <a:pt x="3234" y="2518"/>
                  </a:cubicBezTo>
                  <a:cubicBezTo>
                    <a:pt x="3126" y="2274"/>
                    <a:pt x="2977" y="2058"/>
                    <a:pt x="2788" y="1882"/>
                  </a:cubicBezTo>
                  <a:cubicBezTo>
                    <a:pt x="2598" y="1692"/>
                    <a:pt x="2382" y="1530"/>
                    <a:pt x="2138" y="1408"/>
                  </a:cubicBezTo>
                  <a:cubicBezTo>
                    <a:pt x="2030" y="1354"/>
                    <a:pt x="1908" y="1313"/>
                    <a:pt x="1786" y="1273"/>
                  </a:cubicBezTo>
                  <a:cubicBezTo>
                    <a:pt x="1813" y="867"/>
                    <a:pt x="1759" y="461"/>
                    <a:pt x="1651" y="69"/>
                  </a:cubicBezTo>
                  <a:cubicBezTo>
                    <a:pt x="1651" y="28"/>
                    <a:pt x="1624" y="14"/>
                    <a:pt x="1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7789863" y="2246409"/>
              <a:ext cx="480567" cy="463045"/>
            </a:xfrm>
            <a:custGeom>
              <a:avLst/>
              <a:gdLst/>
              <a:ahLst/>
              <a:cxnLst/>
              <a:rect l="l" t="t" r="r" b="b"/>
              <a:pathLst>
                <a:path w="6171" h="5946" extrusionOk="0">
                  <a:moveTo>
                    <a:pt x="4074" y="1"/>
                  </a:moveTo>
                  <a:cubicBezTo>
                    <a:pt x="3880" y="1"/>
                    <a:pt x="3688" y="10"/>
                    <a:pt x="3491" y="36"/>
                  </a:cubicBezTo>
                  <a:cubicBezTo>
                    <a:pt x="3153" y="63"/>
                    <a:pt x="2815" y="144"/>
                    <a:pt x="2490" y="279"/>
                  </a:cubicBezTo>
                  <a:cubicBezTo>
                    <a:pt x="2111" y="428"/>
                    <a:pt x="1759" y="658"/>
                    <a:pt x="1461" y="929"/>
                  </a:cubicBezTo>
                  <a:cubicBezTo>
                    <a:pt x="1083" y="1267"/>
                    <a:pt x="771" y="1673"/>
                    <a:pt x="541" y="2133"/>
                  </a:cubicBezTo>
                  <a:cubicBezTo>
                    <a:pt x="487" y="2228"/>
                    <a:pt x="447" y="2322"/>
                    <a:pt x="393" y="2417"/>
                  </a:cubicBezTo>
                  <a:cubicBezTo>
                    <a:pt x="393" y="2417"/>
                    <a:pt x="379" y="2404"/>
                    <a:pt x="365" y="2404"/>
                  </a:cubicBezTo>
                  <a:cubicBezTo>
                    <a:pt x="351" y="2398"/>
                    <a:pt x="336" y="2395"/>
                    <a:pt x="321" y="2395"/>
                  </a:cubicBezTo>
                  <a:cubicBezTo>
                    <a:pt x="266" y="2395"/>
                    <a:pt x="214" y="2432"/>
                    <a:pt x="203" y="2485"/>
                  </a:cubicBezTo>
                  <a:cubicBezTo>
                    <a:pt x="68" y="2796"/>
                    <a:pt x="0" y="3134"/>
                    <a:pt x="0" y="3473"/>
                  </a:cubicBezTo>
                  <a:lnTo>
                    <a:pt x="0" y="3635"/>
                  </a:lnTo>
                  <a:cubicBezTo>
                    <a:pt x="0" y="3649"/>
                    <a:pt x="0" y="3662"/>
                    <a:pt x="0" y="3676"/>
                  </a:cubicBezTo>
                  <a:cubicBezTo>
                    <a:pt x="14" y="3946"/>
                    <a:pt x="54" y="4230"/>
                    <a:pt x="135" y="4501"/>
                  </a:cubicBezTo>
                  <a:cubicBezTo>
                    <a:pt x="217" y="4826"/>
                    <a:pt x="379" y="5123"/>
                    <a:pt x="582" y="5394"/>
                  </a:cubicBezTo>
                  <a:cubicBezTo>
                    <a:pt x="785" y="5638"/>
                    <a:pt x="1069" y="5814"/>
                    <a:pt x="1380" y="5895"/>
                  </a:cubicBezTo>
                  <a:lnTo>
                    <a:pt x="1421" y="5908"/>
                  </a:lnTo>
                  <a:cubicBezTo>
                    <a:pt x="1535" y="5933"/>
                    <a:pt x="1651" y="5945"/>
                    <a:pt x="1767" y="5945"/>
                  </a:cubicBezTo>
                  <a:cubicBezTo>
                    <a:pt x="1967" y="5945"/>
                    <a:pt x="2166" y="5909"/>
                    <a:pt x="2355" y="5841"/>
                  </a:cubicBezTo>
                  <a:cubicBezTo>
                    <a:pt x="2517" y="5773"/>
                    <a:pt x="2666" y="5678"/>
                    <a:pt x="2788" y="5556"/>
                  </a:cubicBezTo>
                  <a:cubicBezTo>
                    <a:pt x="2896" y="5435"/>
                    <a:pt x="2991" y="5299"/>
                    <a:pt x="3058" y="5150"/>
                  </a:cubicBezTo>
                  <a:cubicBezTo>
                    <a:pt x="3126" y="4988"/>
                    <a:pt x="3166" y="4826"/>
                    <a:pt x="3193" y="4663"/>
                  </a:cubicBezTo>
                  <a:cubicBezTo>
                    <a:pt x="3234" y="4501"/>
                    <a:pt x="3261" y="4325"/>
                    <a:pt x="3275" y="4149"/>
                  </a:cubicBezTo>
                  <a:cubicBezTo>
                    <a:pt x="3275" y="4041"/>
                    <a:pt x="3288" y="3946"/>
                    <a:pt x="3288" y="3838"/>
                  </a:cubicBezTo>
                  <a:cubicBezTo>
                    <a:pt x="3302" y="3608"/>
                    <a:pt x="3315" y="3364"/>
                    <a:pt x="3356" y="3134"/>
                  </a:cubicBezTo>
                  <a:cubicBezTo>
                    <a:pt x="3383" y="2986"/>
                    <a:pt x="3437" y="2837"/>
                    <a:pt x="3491" y="2701"/>
                  </a:cubicBezTo>
                  <a:cubicBezTo>
                    <a:pt x="3545" y="2607"/>
                    <a:pt x="3599" y="2525"/>
                    <a:pt x="3667" y="2444"/>
                  </a:cubicBezTo>
                  <a:cubicBezTo>
                    <a:pt x="3721" y="2377"/>
                    <a:pt x="3789" y="2309"/>
                    <a:pt x="3870" y="2255"/>
                  </a:cubicBezTo>
                  <a:cubicBezTo>
                    <a:pt x="3978" y="2187"/>
                    <a:pt x="4087" y="2133"/>
                    <a:pt x="4208" y="2092"/>
                  </a:cubicBezTo>
                  <a:lnTo>
                    <a:pt x="4222" y="2092"/>
                  </a:lnTo>
                  <a:cubicBezTo>
                    <a:pt x="4357" y="2052"/>
                    <a:pt x="4492" y="2025"/>
                    <a:pt x="4641" y="2011"/>
                  </a:cubicBezTo>
                  <a:cubicBezTo>
                    <a:pt x="4681" y="2008"/>
                    <a:pt x="4721" y="2006"/>
                    <a:pt x="4761" y="2006"/>
                  </a:cubicBezTo>
                  <a:cubicBezTo>
                    <a:pt x="4869" y="2006"/>
                    <a:pt x="4975" y="2019"/>
                    <a:pt x="5074" y="2038"/>
                  </a:cubicBezTo>
                  <a:lnTo>
                    <a:pt x="5169" y="2052"/>
                  </a:lnTo>
                  <a:cubicBezTo>
                    <a:pt x="5277" y="2065"/>
                    <a:pt x="5386" y="2079"/>
                    <a:pt x="5494" y="2092"/>
                  </a:cubicBezTo>
                  <a:cubicBezTo>
                    <a:pt x="5629" y="2092"/>
                    <a:pt x="5751" y="2065"/>
                    <a:pt x="5873" y="2011"/>
                  </a:cubicBezTo>
                  <a:cubicBezTo>
                    <a:pt x="5994" y="1930"/>
                    <a:pt x="6089" y="1808"/>
                    <a:pt x="6116" y="1673"/>
                  </a:cubicBezTo>
                  <a:cubicBezTo>
                    <a:pt x="6143" y="1578"/>
                    <a:pt x="6157" y="1497"/>
                    <a:pt x="6170" y="1402"/>
                  </a:cubicBezTo>
                  <a:cubicBezTo>
                    <a:pt x="6170" y="1308"/>
                    <a:pt x="6170" y="1226"/>
                    <a:pt x="6170" y="1132"/>
                  </a:cubicBezTo>
                  <a:cubicBezTo>
                    <a:pt x="6143" y="996"/>
                    <a:pt x="6103" y="861"/>
                    <a:pt x="6021" y="739"/>
                  </a:cubicBezTo>
                  <a:cubicBezTo>
                    <a:pt x="5940" y="618"/>
                    <a:pt x="5846" y="509"/>
                    <a:pt x="5724" y="415"/>
                  </a:cubicBezTo>
                  <a:cubicBezTo>
                    <a:pt x="5602" y="333"/>
                    <a:pt x="5480" y="266"/>
                    <a:pt x="5345" y="212"/>
                  </a:cubicBezTo>
                  <a:cubicBezTo>
                    <a:pt x="5223" y="171"/>
                    <a:pt x="5115" y="130"/>
                    <a:pt x="5007" y="103"/>
                  </a:cubicBezTo>
                  <a:lnTo>
                    <a:pt x="4993" y="103"/>
                  </a:lnTo>
                  <a:lnTo>
                    <a:pt x="4898" y="76"/>
                  </a:lnTo>
                  <a:cubicBezTo>
                    <a:pt x="4736" y="49"/>
                    <a:pt x="4574" y="22"/>
                    <a:pt x="4411" y="9"/>
                  </a:cubicBezTo>
                  <a:cubicBezTo>
                    <a:pt x="4297" y="4"/>
                    <a:pt x="4185" y="1"/>
                    <a:pt x="4074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7780363" y="2279740"/>
              <a:ext cx="197102" cy="395761"/>
            </a:xfrm>
            <a:custGeom>
              <a:avLst/>
              <a:gdLst/>
              <a:ahLst/>
              <a:cxnLst/>
              <a:rect l="l" t="t" r="r" b="b"/>
              <a:pathLst>
                <a:path w="2531" h="5082" extrusionOk="0">
                  <a:moveTo>
                    <a:pt x="2477" y="0"/>
                  </a:moveTo>
                  <a:lnTo>
                    <a:pt x="2449" y="14"/>
                  </a:lnTo>
                  <a:cubicBezTo>
                    <a:pt x="2247" y="54"/>
                    <a:pt x="2057" y="122"/>
                    <a:pt x="1895" y="230"/>
                  </a:cubicBezTo>
                  <a:cubicBezTo>
                    <a:pt x="1692" y="352"/>
                    <a:pt x="1516" y="487"/>
                    <a:pt x="1353" y="636"/>
                  </a:cubicBezTo>
                  <a:cubicBezTo>
                    <a:pt x="1178" y="771"/>
                    <a:pt x="1029" y="920"/>
                    <a:pt x="880" y="1069"/>
                  </a:cubicBezTo>
                  <a:cubicBezTo>
                    <a:pt x="718" y="1218"/>
                    <a:pt x="582" y="1394"/>
                    <a:pt x="447" y="1583"/>
                  </a:cubicBezTo>
                  <a:cubicBezTo>
                    <a:pt x="325" y="1773"/>
                    <a:pt x="230" y="1962"/>
                    <a:pt x="149" y="2179"/>
                  </a:cubicBezTo>
                  <a:cubicBezTo>
                    <a:pt x="82" y="2395"/>
                    <a:pt x="27" y="2612"/>
                    <a:pt x="14" y="2842"/>
                  </a:cubicBezTo>
                  <a:cubicBezTo>
                    <a:pt x="0" y="3072"/>
                    <a:pt x="27" y="3315"/>
                    <a:pt x="82" y="3545"/>
                  </a:cubicBezTo>
                  <a:cubicBezTo>
                    <a:pt x="95" y="3654"/>
                    <a:pt x="122" y="3762"/>
                    <a:pt x="163" y="3870"/>
                  </a:cubicBezTo>
                  <a:cubicBezTo>
                    <a:pt x="203" y="3965"/>
                    <a:pt x="244" y="4073"/>
                    <a:pt x="285" y="4168"/>
                  </a:cubicBezTo>
                  <a:cubicBezTo>
                    <a:pt x="366" y="4317"/>
                    <a:pt x="460" y="4465"/>
                    <a:pt x="555" y="4614"/>
                  </a:cubicBezTo>
                  <a:cubicBezTo>
                    <a:pt x="650" y="4750"/>
                    <a:pt x="758" y="4898"/>
                    <a:pt x="866" y="5034"/>
                  </a:cubicBezTo>
                  <a:cubicBezTo>
                    <a:pt x="904" y="5067"/>
                    <a:pt x="949" y="5082"/>
                    <a:pt x="992" y="5082"/>
                  </a:cubicBezTo>
                  <a:cubicBezTo>
                    <a:pt x="1070" y="5082"/>
                    <a:pt x="1142" y="5031"/>
                    <a:pt x="1151" y="4953"/>
                  </a:cubicBezTo>
                  <a:cubicBezTo>
                    <a:pt x="1164" y="4898"/>
                    <a:pt x="1151" y="4858"/>
                    <a:pt x="1123" y="4831"/>
                  </a:cubicBezTo>
                  <a:cubicBezTo>
                    <a:pt x="1042" y="4722"/>
                    <a:pt x="961" y="4614"/>
                    <a:pt x="893" y="4506"/>
                  </a:cubicBezTo>
                  <a:cubicBezTo>
                    <a:pt x="812" y="4371"/>
                    <a:pt x="745" y="4249"/>
                    <a:pt x="677" y="4114"/>
                  </a:cubicBezTo>
                  <a:cubicBezTo>
                    <a:pt x="609" y="3978"/>
                    <a:pt x="555" y="3829"/>
                    <a:pt x="501" y="3681"/>
                  </a:cubicBezTo>
                  <a:cubicBezTo>
                    <a:pt x="433" y="3451"/>
                    <a:pt x="393" y="3221"/>
                    <a:pt x="379" y="2991"/>
                  </a:cubicBezTo>
                  <a:cubicBezTo>
                    <a:pt x="366" y="2815"/>
                    <a:pt x="393" y="2639"/>
                    <a:pt x="420" y="2463"/>
                  </a:cubicBezTo>
                  <a:cubicBezTo>
                    <a:pt x="447" y="2355"/>
                    <a:pt x="474" y="2260"/>
                    <a:pt x="501" y="2165"/>
                  </a:cubicBezTo>
                  <a:cubicBezTo>
                    <a:pt x="542" y="2057"/>
                    <a:pt x="582" y="1949"/>
                    <a:pt x="636" y="1840"/>
                  </a:cubicBezTo>
                  <a:cubicBezTo>
                    <a:pt x="663" y="1773"/>
                    <a:pt x="704" y="1705"/>
                    <a:pt x="745" y="1637"/>
                  </a:cubicBezTo>
                  <a:cubicBezTo>
                    <a:pt x="785" y="1570"/>
                    <a:pt x="826" y="1489"/>
                    <a:pt x="880" y="1421"/>
                  </a:cubicBezTo>
                  <a:cubicBezTo>
                    <a:pt x="988" y="1286"/>
                    <a:pt x="1083" y="1150"/>
                    <a:pt x="1205" y="1028"/>
                  </a:cubicBezTo>
                  <a:cubicBezTo>
                    <a:pt x="1435" y="744"/>
                    <a:pt x="1705" y="501"/>
                    <a:pt x="2003" y="298"/>
                  </a:cubicBezTo>
                  <a:lnTo>
                    <a:pt x="1989" y="298"/>
                  </a:lnTo>
                  <a:cubicBezTo>
                    <a:pt x="2098" y="217"/>
                    <a:pt x="2219" y="163"/>
                    <a:pt x="2355" y="108"/>
                  </a:cubicBezTo>
                  <a:lnTo>
                    <a:pt x="2341" y="108"/>
                  </a:lnTo>
                  <a:cubicBezTo>
                    <a:pt x="2382" y="95"/>
                    <a:pt x="2436" y="81"/>
                    <a:pt x="2477" y="81"/>
                  </a:cubicBezTo>
                  <a:cubicBezTo>
                    <a:pt x="2531" y="81"/>
                    <a:pt x="2531" y="0"/>
                    <a:pt x="24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7903639" y="2264944"/>
              <a:ext cx="104430" cy="56070"/>
            </a:xfrm>
            <a:custGeom>
              <a:avLst/>
              <a:gdLst/>
              <a:ahLst/>
              <a:cxnLst/>
              <a:rect l="l" t="t" r="r" b="b"/>
              <a:pathLst>
                <a:path w="1341" h="720" extrusionOk="0">
                  <a:moveTo>
                    <a:pt x="1272" y="1"/>
                  </a:moveTo>
                  <a:cubicBezTo>
                    <a:pt x="1164" y="28"/>
                    <a:pt x="1056" y="68"/>
                    <a:pt x="948" y="109"/>
                  </a:cubicBezTo>
                  <a:cubicBezTo>
                    <a:pt x="826" y="150"/>
                    <a:pt x="718" y="190"/>
                    <a:pt x="609" y="244"/>
                  </a:cubicBezTo>
                  <a:cubicBezTo>
                    <a:pt x="393" y="353"/>
                    <a:pt x="203" y="474"/>
                    <a:pt x="28" y="637"/>
                  </a:cubicBezTo>
                  <a:cubicBezTo>
                    <a:pt x="14" y="637"/>
                    <a:pt x="14" y="650"/>
                    <a:pt x="14" y="664"/>
                  </a:cubicBezTo>
                  <a:cubicBezTo>
                    <a:pt x="0" y="677"/>
                    <a:pt x="0" y="691"/>
                    <a:pt x="14" y="704"/>
                  </a:cubicBezTo>
                  <a:cubicBezTo>
                    <a:pt x="22" y="712"/>
                    <a:pt x="34" y="720"/>
                    <a:pt x="48" y="720"/>
                  </a:cubicBezTo>
                  <a:cubicBezTo>
                    <a:pt x="59" y="720"/>
                    <a:pt x="70" y="716"/>
                    <a:pt x="82" y="704"/>
                  </a:cubicBezTo>
                  <a:cubicBezTo>
                    <a:pt x="149" y="650"/>
                    <a:pt x="231" y="596"/>
                    <a:pt x="312" y="542"/>
                  </a:cubicBezTo>
                  <a:cubicBezTo>
                    <a:pt x="379" y="488"/>
                    <a:pt x="474" y="434"/>
                    <a:pt x="555" y="393"/>
                  </a:cubicBezTo>
                  <a:cubicBezTo>
                    <a:pt x="785" y="258"/>
                    <a:pt x="1042" y="150"/>
                    <a:pt x="1299" y="82"/>
                  </a:cubicBezTo>
                  <a:cubicBezTo>
                    <a:pt x="1327" y="68"/>
                    <a:pt x="1340" y="41"/>
                    <a:pt x="1327" y="28"/>
                  </a:cubicBezTo>
                  <a:cubicBezTo>
                    <a:pt x="1327" y="14"/>
                    <a:pt x="1313" y="1"/>
                    <a:pt x="129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7939462" y="2270239"/>
              <a:ext cx="50697" cy="26400"/>
            </a:xfrm>
            <a:custGeom>
              <a:avLst/>
              <a:gdLst/>
              <a:ahLst/>
              <a:cxnLst/>
              <a:rect l="l" t="t" r="r" b="b"/>
              <a:pathLst>
                <a:path w="651" h="339" extrusionOk="0">
                  <a:moveTo>
                    <a:pt x="596" y="0"/>
                  </a:moveTo>
                  <a:lnTo>
                    <a:pt x="596" y="14"/>
                  </a:lnTo>
                  <a:cubicBezTo>
                    <a:pt x="488" y="41"/>
                    <a:pt x="393" y="82"/>
                    <a:pt x="312" y="122"/>
                  </a:cubicBezTo>
                  <a:cubicBezTo>
                    <a:pt x="217" y="163"/>
                    <a:pt x="122" y="217"/>
                    <a:pt x="28" y="257"/>
                  </a:cubicBezTo>
                  <a:cubicBezTo>
                    <a:pt x="28" y="257"/>
                    <a:pt x="14" y="271"/>
                    <a:pt x="14" y="285"/>
                  </a:cubicBezTo>
                  <a:cubicBezTo>
                    <a:pt x="1" y="298"/>
                    <a:pt x="1" y="312"/>
                    <a:pt x="14" y="312"/>
                  </a:cubicBezTo>
                  <a:cubicBezTo>
                    <a:pt x="14" y="325"/>
                    <a:pt x="14" y="339"/>
                    <a:pt x="28" y="339"/>
                  </a:cubicBezTo>
                  <a:lnTo>
                    <a:pt x="68" y="339"/>
                  </a:lnTo>
                  <a:cubicBezTo>
                    <a:pt x="149" y="285"/>
                    <a:pt x="244" y="244"/>
                    <a:pt x="339" y="203"/>
                  </a:cubicBezTo>
                  <a:cubicBezTo>
                    <a:pt x="434" y="163"/>
                    <a:pt x="528" y="122"/>
                    <a:pt x="623" y="82"/>
                  </a:cubicBezTo>
                  <a:cubicBezTo>
                    <a:pt x="637" y="82"/>
                    <a:pt x="650" y="54"/>
                    <a:pt x="650" y="27"/>
                  </a:cubicBezTo>
                  <a:cubicBezTo>
                    <a:pt x="637" y="14"/>
                    <a:pt x="623" y="0"/>
                    <a:pt x="60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7935256" y="2271252"/>
              <a:ext cx="51709" cy="27490"/>
            </a:xfrm>
            <a:custGeom>
              <a:avLst/>
              <a:gdLst/>
              <a:ahLst/>
              <a:cxnLst/>
              <a:rect l="l" t="t" r="r" b="b"/>
              <a:pathLst>
                <a:path w="664" h="353" extrusionOk="0">
                  <a:moveTo>
                    <a:pt x="609" y="1"/>
                  </a:moveTo>
                  <a:cubicBezTo>
                    <a:pt x="501" y="41"/>
                    <a:pt x="393" y="82"/>
                    <a:pt x="298" y="123"/>
                  </a:cubicBezTo>
                  <a:cubicBezTo>
                    <a:pt x="203" y="163"/>
                    <a:pt x="109" y="217"/>
                    <a:pt x="14" y="272"/>
                  </a:cubicBezTo>
                  <a:cubicBezTo>
                    <a:pt x="14" y="272"/>
                    <a:pt x="0" y="285"/>
                    <a:pt x="0" y="299"/>
                  </a:cubicBezTo>
                  <a:cubicBezTo>
                    <a:pt x="0" y="312"/>
                    <a:pt x="0" y="326"/>
                    <a:pt x="0" y="326"/>
                  </a:cubicBezTo>
                  <a:cubicBezTo>
                    <a:pt x="14" y="339"/>
                    <a:pt x="14" y="339"/>
                    <a:pt x="27" y="353"/>
                  </a:cubicBezTo>
                  <a:lnTo>
                    <a:pt x="68" y="353"/>
                  </a:lnTo>
                  <a:lnTo>
                    <a:pt x="122" y="312"/>
                  </a:lnTo>
                  <a:lnTo>
                    <a:pt x="109" y="312"/>
                  </a:lnTo>
                  <a:cubicBezTo>
                    <a:pt x="190" y="272"/>
                    <a:pt x="271" y="231"/>
                    <a:pt x="352" y="190"/>
                  </a:cubicBezTo>
                  <a:cubicBezTo>
                    <a:pt x="420" y="163"/>
                    <a:pt x="542" y="123"/>
                    <a:pt x="623" y="82"/>
                  </a:cubicBezTo>
                  <a:cubicBezTo>
                    <a:pt x="650" y="69"/>
                    <a:pt x="663" y="41"/>
                    <a:pt x="650" y="28"/>
                  </a:cubicBezTo>
                  <a:cubicBezTo>
                    <a:pt x="650" y="1"/>
                    <a:pt x="623" y="1"/>
                    <a:pt x="60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7946860" y="2271252"/>
              <a:ext cx="38003" cy="21961"/>
            </a:xfrm>
            <a:custGeom>
              <a:avLst/>
              <a:gdLst/>
              <a:ahLst/>
              <a:cxnLst/>
              <a:rect l="l" t="t" r="r" b="b"/>
              <a:pathLst>
                <a:path w="488" h="282" extrusionOk="0">
                  <a:moveTo>
                    <a:pt x="420" y="1"/>
                  </a:moveTo>
                  <a:lnTo>
                    <a:pt x="420" y="14"/>
                  </a:lnTo>
                  <a:cubicBezTo>
                    <a:pt x="284" y="69"/>
                    <a:pt x="163" y="123"/>
                    <a:pt x="27" y="204"/>
                  </a:cubicBezTo>
                  <a:cubicBezTo>
                    <a:pt x="14" y="204"/>
                    <a:pt x="14" y="204"/>
                    <a:pt x="0" y="217"/>
                  </a:cubicBezTo>
                  <a:cubicBezTo>
                    <a:pt x="0" y="231"/>
                    <a:pt x="0" y="244"/>
                    <a:pt x="0" y="258"/>
                  </a:cubicBezTo>
                  <a:cubicBezTo>
                    <a:pt x="14" y="258"/>
                    <a:pt x="14" y="272"/>
                    <a:pt x="27" y="272"/>
                  </a:cubicBezTo>
                  <a:cubicBezTo>
                    <a:pt x="34" y="278"/>
                    <a:pt x="41" y="282"/>
                    <a:pt x="48" y="282"/>
                  </a:cubicBezTo>
                  <a:cubicBezTo>
                    <a:pt x="54" y="282"/>
                    <a:pt x="61" y="278"/>
                    <a:pt x="68" y="272"/>
                  </a:cubicBezTo>
                  <a:cubicBezTo>
                    <a:pt x="190" y="204"/>
                    <a:pt x="325" y="136"/>
                    <a:pt x="460" y="82"/>
                  </a:cubicBezTo>
                  <a:cubicBezTo>
                    <a:pt x="474" y="82"/>
                    <a:pt x="487" y="55"/>
                    <a:pt x="474" y="28"/>
                  </a:cubicBezTo>
                  <a:cubicBezTo>
                    <a:pt x="474" y="14"/>
                    <a:pt x="460" y="1"/>
                    <a:pt x="433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7939462" y="2273354"/>
              <a:ext cx="42208" cy="23285"/>
            </a:xfrm>
            <a:custGeom>
              <a:avLst/>
              <a:gdLst/>
              <a:ahLst/>
              <a:cxnLst/>
              <a:rect l="l" t="t" r="r" b="b"/>
              <a:pathLst>
                <a:path w="542" h="299" extrusionOk="0">
                  <a:moveTo>
                    <a:pt x="461" y="1"/>
                  </a:moveTo>
                  <a:cubicBezTo>
                    <a:pt x="420" y="14"/>
                    <a:pt x="379" y="28"/>
                    <a:pt x="352" y="42"/>
                  </a:cubicBezTo>
                  <a:cubicBezTo>
                    <a:pt x="312" y="55"/>
                    <a:pt x="271" y="82"/>
                    <a:pt x="231" y="96"/>
                  </a:cubicBezTo>
                  <a:cubicBezTo>
                    <a:pt x="163" y="136"/>
                    <a:pt x="82" y="177"/>
                    <a:pt x="14" y="217"/>
                  </a:cubicBezTo>
                  <a:cubicBezTo>
                    <a:pt x="1" y="231"/>
                    <a:pt x="1" y="258"/>
                    <a:pt x="14" y="272"/>
                  </a:cubicBezTo>
                  <a:cubicBezTo>
                    <a:pt x="28" y="285"/>
                    <a:pt x="28" y="285"/>
                    <a:pt x="41" y="299"/>
                  </a:cubicBezTo>
                  <a:cubicBezTo>
                    <a:pt x="55" y="299"/>
                    <a:pt x="68" y="299"/>
                    <a:pt x="82" y="285"/>
                  </a:cubicBezTo>
                  <a:lnTo>
                    <a:pt x="204" y="204"/>
                  </a:lnTo>
                  <a:lnTo>
                    <a:pt x="339" y="150"/>
                  </a:lnTo>
                  <a:cubicBezTo>
                    <a:pt x="393" y="123"/>
                    <a:pt x="447" y="96"/>
                    <a:pt x="501" y="82"/>
                  </a:cubicBezTo>
                  <a:cubicBezTo>
                    <a:pt x="528" y="69"/>
                    <a:pt x="542" y="42"/>
                    <a:pt x="528" y="28"/>
                  </a:cubicBezTo>
                  <a:cubicBezTo>
                    <a:pt x="528" y="1"/>
                    <a:pt x="501" y="1"/>
                    <a:pt x="488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7941564" y="2269149"/>
              <a:ext cx="44311" cy="24063"/>
            </a:xfrm>
            <a:custGeom>
              <a:avLst/>
              <a:gdLst/>
              <a:ahLst/>
              <a:cxnLst/>
              <a:rect l="l" t="t" r="r" b="b"/>
              <a:pathLst>
                <a:path w="569" h="309" extrusionOk="0">
                  <a:moveTo>
                    <a:pt x="501" y="1"/>
                  </a:moveTo>
                  <a:lnTo>
                    <a:pt x="488" y="14"/>
                  </a:lnTo>
                  <a:cubicBezTo>
                    <a:pt x="407" y="41"/>
                    <a:pt x="325" y="82"/>
                    <a:pt x="244" y="123"/>
                  </a:cubicBezTo>
                  <a:cubicBezTo>
                    <a:pt x="163" y="150"/>
                    <a:pt x="95" y="190"/>
                    <a:pt x="14" y="244"/>
                  </a:cubicBezTo>
                  <a:cubicBezTo>
                    <a:pt x="1" y="258"/>
                    <a:pt x="1" y="285"/>
                    <a:pt x="14" y="299"/>
                  </a:cubicBezTo>
                  <a:cubicBezTo>
                    <a:pt x="21" y="305"/>
                    <a:pt x="31" y="309"/>
                    <a:pt x="43" y="309"/>
                  </a:cubicBezTo>
                  <a:cubicBezTo>
                    <a:pt x="55" y="309"/>
                    <a:pt x="68" y="305"/>
                    <a:pt x="82" y="299"/>
                  </a:cubicBezTo>
                  <a:lnTo>
                    <a:pt x="149" y="258"/>
                  </a:lnTo>
                  <a:cubicBezTo>
                    <a:pt x="217" y="217"/>
                    <a:pt x="271" y="190"/>
                    <a:pt x="339" y="163"/>
                  </a:cubicBezTo>
                  <a:cubicBezTo>
                    <a:pt x="407" y="136"/>
                    <a:pt x="461" y="109"/>
                    <a:pt x="528" y="82"/>
                  </a:cubicBezTo>
                  <a:cubicBezTo>
                    <a:pt x="555" y="82"/>
                    <a:pt x="569" y="55"/>
                    <a:pt x="555" y="28"/>
                  </a:cubicBezTo>
                  <a:cubicBezTo>
                    <a:pt x="555" y="14"/>
                    <a:pt x="542" y="1"/>
                    <a:pt x="515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7933154" y="2268137"/>
              <a:ext cx="55914" cy="30605"/>
            </a:xfrm>
            <a:custGeom>
              <a:avLst/>
              <a:gdLst/>
              <a:ahLst/>
              <a:cxnLst/>
              <a:rect l="l" t="t" r="r" b="b"/>
              <a:pathLst>
                <a:path w="718" h="393" extrusionOk="0">
                  <a:moveTo>
                    <a:pt x="650" y="0"/>
                  </a:moveTo>
                  <a:cubicBezTo>
                    <a:pt x="542" y="41"/>
                    <a:pt x="420" y="95"/>
                    <a:pt x="312" y="149"/>
                  </a:cubicBezTo>
                  <a:cubicBezTo>
                    <a:pt x="217" y="203"/>
                    <a:pt x="109" y="271"/>
                    <a:pt x="14" y="325"/>
                  </a:cubicBezTo>
                  <a:cubicBezTo>
                    <a:pt x="0" y="339"/>
                    <a:pt x="0" y="366"/>
                    <a:pt x="14" y="379"/>
                  </a:cubicBezTo>
                  <a:cubicBezTo>
                    <a:pt x="14" y="393"/>
                    <a:pt x="27" y="393"/>
                    <a:pt x="41" y="393"/>
                  </a:cubicBezTo>
                  <a:lnTo>
                    <a:pt x="68" y="393"/>
                  </a:lnTo>
                  <a:cubicBezTo>
                    <a:pt x="149" y="352"/>
                    <a:pt x="230" y="298"/>
                    <a:pt x="312" y="257"/>
                  </a:cubicBezTo>
                  <a:cubicBezTo>
                    <a:pt x="366" y="217"/>
                    <a:pt x="433" y="190"/>
                    <a:pt x="487" y="163"/>
                  </a:cubicBezTo>
                  <a:cubicBezTo>
                    <a:pt x="555" y="136"/>
                    <a:pt x="623" y="109"/>
                    <a:pt x="690" y="81"/>
                  </a:cubicBezTo>
                  <a:cubicBezTo>
                    <a:pt x="704" y="68"/>
                    <a:pt x="718" y="41"/>
                    <a:pt x="718" y="27"/>
                  </a:cubicBezTo>
                  <a:cubicBezTo>
                    <a:pt x="704" y="0"/>
                    <a:pt x="690" y="0"/>
                    <a:pt x="6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7963681" y="2266034"/>
              <a:ext cx="29593" cy="15887"/>
            </a:xfrm>
            <a:custGeom>
              <a:avLst/>
              <a:gdLst/>
              <a:ahLst/>
              <a:cxnLst/>
              <a:rect l="l" t="t" r="r" b="b"/>
              <a:pathLst>
                <a:path w="380" h="204" extrusionOk="0">
                  <a:moveTo>
                    <a:pt x="326" y="0"/>
                  </a:moveTo>
                  <a:lnTo>
                    <a:pt x="326" y="14"/>
                  </a:lnTo>
                  <a:cubicBezTo>
                    <a:pt x="217" y="41"/>
                    <a:pt x="136" y="81"/>
                    <a:pt x="41" y="122"/>
                  </a:cubicBezTo>
                  <a:cubicBezTo>
                    <a:pt x="14" y="122"/>
                    <a:pt x="1" y="149"/>
                    <a:pt x="14" y="176"/>
                  </a:cubicBezTo>
                  <a:cubicBezTo>
                    <a:pt x="28" y="190"/>
                    <a:pt x="41" y="203"/>
                    <a:pt x="68" y="203"/>
                  </a:cubicBezTo>
                  <a:cubicBezTo>
                    <a:pt x="163" y="163"/>
                    <a:pt x="258" y="122"/>
                    <a:pt x="353" y="81"/>
                  </a:cubicBezTo>
                  <a:cubicBezTo>
                    <a:pt x="366" y="81"/>
                    <a:pt x="380" y="54"/>
                    <a:pt x="380" y="27"/>
                  </a:cubicBezTo>
                  <a:cubicBezTo>
                    <a:pt x="366" y="14"/>
                    <a:pt x="353" y="0"/>
                    <a:pt x="33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951065" y="2266034"/>
              <a:ext cx="44311" cy="22194"/>
            </a:xfrm>
            <a:custGeom>
              <a:avLst/>
              <a:gdLst/>
              <a:ahLst/>
              <a:cxnLst/>
              <a:rect l="l" t="t" r="r" b="b"/>
              <a:pathLst>
                <a:path w="569" h="285" extrusionOk="0">
                  <a:moveTo>
                    <a:pt x="501" y="0"/>
                  </a:moveTo>
                  <a:cubicBezTo>
                    <a:pt x="420" y="27"/>
                    <a:pt x="352" y="41"/>
                    <a:pt x="271" y="81"/>
                  </a:cubicBezTo>
                  <a:cubicBezTo>
                    <a:pt x="190" y="122"/>
                    <a:pt x="109" y="149"/>
                    <a:pt x="27" y="203"/>
                  </a:cubicBezTo>
                  <a:cubicBezTo>
                    <a:pt x="27" y="203"/>
                    <a:pt x="14" y="217"/>
                    <a:pt x="14" y="217"/>
                  </a:cubicBezTo>
                  <a:cubicBezTo>
                    <a:pt x="0" y="230"/>
                    <a:pt x="0" y="244"/>
                    <a:pt x="14" y="257"/>
                  </a:cubicBezTo>
                  <a:cubicBezTo>
                    <a:pt x="14" y="271"/>
                    <a:pt x="27" y="271"/>
                    <a:pt x="27" y="284"/>
                  </a:cubicBezTo>
                  <a:lnTo>
                    <a:pt x="68" y="284"/>
                  </a:lnTo>
                  <a:cubicBezTo>
                    <a:pt x="136" y="244"/>
                    <a:pt x="203" y="203"/>
                    <a:pt x="285" y="176"/>
                  </a:cubicBezTo>
                  <a:cubicBezTo>
                    <a:pt x="366" y="136"/>
                    <a:pt x="447" y="108"/>
                    <a:pt x="528" y="81"/>
                  </a:cubicBezTo>
                  <a:cubicBezTo>
                    <a:pt x="555" y="68"/>
                    <a:pt x="569" y="41"/>
                    <a:pt x="555" y="27"/>
                  </a:cubicBezTo>
                  <a:cubicBezTo>
                    <a:pt x="555" y="14"/>
                    <a:pt x="542" y="0"/>
                    <a:pt x="528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922641" y="2267046"/>
              <a:ext cx="67518" cy="38704"/>
            </a:xfrm>
            <a:custGeom>
              <a:avLst/>
              <a:gdLst/>
              <a:ahLst/>
              <a:cxnLst/>
              <a:rect l="l" t="t" r="r" b="b"/>
              <a:pathLst>
                <a:path w="867" h="497" extrusionOk="0">
                  <a:moveTo>
                    <a:pt x="798" y="1"/>
                  </a:moveTo>
                  <a:lnTo>
                    <a:pt x="798" y="14"/>
                  </a:lnTo>
                  <a:cubicBezTo>
                    <a:pt x="663" y="55"/>
                    <a:pt x="528" y="109"/>
                    <a:pt x="406" y="177"/>
                  </a:cubicBezTo>
                  <a:cubicBezTo>
                    <a:pt x="271" y="244"/>
                    <a:pt x="149" y="326"/>
                    <a:pt x="27" y="420"/>
                  </a:cubicBezTo>
                  <a:cubicBezTo>
                    <a:pt x="0" y="434"/>
                    <a:pt x="0" y="461"/>
                    <a:pt x="14" y="474"/>
                  </a:cubicBezTo>
                  <a:cubicBezTo>
                    <a:pt x="22" y="490"/>
                    <a:pt x="34" y="497"/>
                    <a:pt x="46" y="497"/>
                  </a:cubicBezTo>
                  <a:cubicBezTo>
                    <a:pt x="54" y="497"/>
                    <a:pt x="62" y="493"/>
                    <a:pt x="68" y="488"/>
                  </a:cubicBezTo>
                  <a:cubicBezTo>
                    <a:pt x="162" y="407"/>
                    <a:pt x="271" y="353"/>
                    <a:pt x="365" y="298"/>
                  </a:cubicBezTo>
                  <a:lnTo>
                    <a:pt x="352" y="298"/>
                  </a:lnTo>
                  <a:cubicBezTo>
                    <a:pt x="433" y="244"/>
                    <a:pt x="514" y="217"/>
                    <a:pt x="595" y="177"/>
                  </a:cubicBezTo>
                  <a:cubicBezTo>
                    <a:pt x="663" y="136"/>
                    <a:pt x="758" y="109"/>
                    <a:pt x="839" y="82"/>
                  </a:cubicBezTo>
                  <a:cubicBezTo>
                    <a:pt x="853" y="68"/>
                    <a:pt x="866" y="41"/>
                    <a:pt x="866" y="28"/>
                  </a:cubicBezTo>
                  <a:cubicBezTo>
                    <a:pt x="853" y="1"/>
                    <a:pt x="839" y="1"/>
                    <a:pt x="812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815095" y="2280753"/>
              <a:ext cx="413205" cy="287125"/>
            </a:xfrm>
            <a:custGeom>
              <a:avLst/>
              <a:gdLst/>
              <a:ahLst/>
              <a:cxnLst/>
              <a:rect l="l" t="t" r="r" b="b"/>
              <a:pathLst>
                <a:path w="5306" h="3687" extrusionOk="0">
                  <a:moveTo>
                    <a:pt x="3668" y="1"/>
                  </a:moveTo>
                  <a:cubicBezTo>
                    <a:pt x="3397" y="1"/>
                    <a:pt x="3140" y="28"/>
                    <a:pt x="2869" y="82"/>
                  </a:cubicBezTo>
                  <a:cubicBezTo>
                    <a:pt x="2653" y="136"/>
                    <a:pt x="2450" y="204"/>
                    <a:pt x="2247" y="285"/>
                  </a:cubicBezTo>
                  <a:cubicBezTo>
                    <a:pt x="2071" y="366"/>
                    <a:pt x="1895" y="461"/>
                    <a:pt x="1733" y="583"/>
                  </a:cubicBezTo>
                  <a:cubicBezTo>
                    <a:pt x="1584" y="691"/>
                    <a:pt x="1435" y="826"/>
                    <a:pt x="1300" y="961"/>
                  </a:cubicBezTo>
                  <a:cubicBezTo>
                    <a:pt x="1165" y="1097"/>
                    <a:pt x="1043" y="1246"/>
                    <a:pt x="935" y="1394"/>
                  </a:cubicBezTo>
                  <a:cubicBezTo>
                    <a:pt x="826" y="1557"/>
                    <a:pt x="732" y="1733"/>
                    <a:pt x="637" y="1909"/>
                  </a:cubicBezTo>
                  <a:cubicBezTo>
                    <a:pt x="502" y="2152"/>
                    <a:pt x="393" y="2409"/>
                    <a:pt x="299" y="2680"/>
                  </a:cubicBezTo>
                  <a:cubicBezTo>
                    <a:pt x="190" y="2950"/>
                    <a:pt x="96" y="3235"/>
                    <a:pt x="28" y="3519"/>
                  </a:cubicBezTo>
                  <a:cubicBezTo>
                    <a:pt x="1" y="3586"/>
                    <a:pt x="55" y="3668"/>
                    <a:pt x="136" y="3681"/>
                  </a:cubicBezTo>
                  <a:cubicBezTo>
                    <a:pt x="148" y="3685"/>
                    <a:pt x="159" y="3687"/>
                    <a:pt x="169" y="3687"/>
                  </a:cubicBezTo>
                  <a:cubicBezTo>
                    <a:pt x="194" y="3687"/>
                    <a:pt x="216" y="3677"/>
                    <a:pt x="244" y="3668"/>
                  </a:cubicBezTo>
                  <a:lnTo>
                    <a:pt x="272" y="3641"/>
                  </a:lnTo>
                  <a:cubicBezTo>
                    <a:pt x="285" y="3613"/>
                    <a:pt x="299" y="3600"/>
                    <a:pt x="299" y="3573"/>
                  </a:cubicBezTo>
                  <a:cubicBezTo>
                    <a:pt x="353" y="3438"/>
                    <a:pt x="393" y="3302"/>
                    <a:pt x="434" y="3167"/>
                  </a:cubicBezTo>
                  <a:lnTo>
                    <a:pt x="434" y="3167"/>
                  </a:lnTo>
                  <a:lnTo>
                    <a:pt x="420" y="3194"/>
                  </a:lnTo>
                  <a:cubicBezTo>
                    <a:pt x="596" y="2639"/>
                    <a:pt x="853" y="2098"/>
                    <a:pt x="1165" y="1597"/>
                  </a:cubicBezTo>
                  <a:lnTo>
                    <a:pt x="1165" y="1597"/>
                  </a:lnTo>
                  <a:lnTo>
                    <a:pt x="1137" y="1624"/>
                  </a:lnTo>
                  <a:cubicBezTo>
                    <a:pt x="1313" y="1354"/>
                    <a:pt x="1516" y="1110"/>
                    <a:pt x="1760" y="894"/>
                  </a:cubicBezTo>
                  <a:lnTo>
                    <a:pt x="1773" y="894"/>
                  </a:lnTo>
                  <a:cubicBezTo>
                    <a:pt x="1963" y="731"/>
                    <a:pt x="2166" y="596"/>
                    <a:pt x="2396" y="488"/>
                  </a:cubicBezTo>
                  <a:cubicBezTo>
                    <a:pt x="2667" y="352"/>
                    <a:pt x="2951" y="258"/>
                    <a:pt x="3248" y="204"/>
                  </a:cubicBezTo>
                  <a:cubicBezTo>
                    <a:pt x="3501" y="168"/>
                    <a:pt x="3760" y="143"/>
                    <a:pt x="4020" y="143"/>
                  </a:cubicBezTo>
                  <a:cubicBezTo>
                    <a:pt x="4150" y="143"/>
                    <a:pt x="4281" y="150"/>
                    <a:pt x="4412" y="163"/>
                  </a:cubicBezTo>
                  <a:lnTo>
                    <a:pt x="4398" y="163"/>
                  </a:lnTo>
                  <a:cubicBezTo>
                    <a:pt x="4683" y="177"/>
                    <a:pt x="4967" y="217"/>
                    <a:pt x="5251" y="285"/>
                  </a:cubicBezTo>
                  <a:cubicBezTo>
                    <a:pt x="5278" y="285"/>
                    <a:pt x="5292" y="271"/>
                    <a:pt x="5305" y="244"/>
                  </a:cubicBezTo>
                  <a:cubicBezTo>
                    <a:pt x="5305" y="217"/>
                    <a:pt x="5292" y="204"/>
                    <a:pt x="5264" y="190"/>
                  </a:cubicBezTo>
                  <a:cubicBezTo>
                    <a:pt x="5007" y="150"/>
                    <a:pt x="4750" y="95"/>
                    <a:pt x="4480" y="55"/>
                  </a:cubicBezTo>
                  <a:cubicBezTo>
                    <a:pt x="4223" y="14"/>
                    <a:pt x="3979" y="1"/>
                    <a:pt x="372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897331" y="2331372"/>
              <a:ext cx="190794" cy="215169"/>
            </a:xfrm>
            <a:custGeom>
              <a:avLst/>
              <a:gdLst/>
              <a:ahLst/>
              <a:cxnLst/>
              <a:rect l="l" t="t" r="r" b="b"/>
              <a:pathLst>
                <a:path w="2450" h="2763" extrusionOk="0">
                  <a:moveTo>
                    <a:pt x="2382" y="0"/>
                  </a:moveTo>
                  <a:cubicBezTo>
                    <a:pt x="2233" y="54"/>
                    <a:pt x="2084" y="108"/>
                    <a:pt x="1935" y="176"/>
                  </a:cubicBezTo>
                  <a:cubicBezTo>
                    <a:pt x="1773" y="244"/>
                    <a:pt x="1651" y="311"/>
                    <a:pt x="1516" y="379"/>
                  </a:cubicBezTo>
                  <a:cubicBezTo>
                    <a:pt x="1448" y="406"/>
                    <a:pt x="1394" y="447"/>
                    <a:pt x="1326" y="487"/>
                  </a:cubicBezTo>
                  <a:cubicBezTo>
                    <a:pt x="1272" y="528"/>
                    <a:pt x="1205" y="582"/>
                    <a:pt x="1137" y="623"/>
                  </a:cubicBezTo>
                  <a:cubicBezTo>
                    <a:pt x="1015" y="704"/>
                    <a:pt x="907" y="798"/>
                    <a:pt x="799" y="907"/>
                  </a:cubicBezTo>
                  <a:cubicBezTo>
                    <a:pt x="596" y="1110"/>
                    <a:pt x="420" y="1353"/>
                    <a:pt x="298" y="1624"/>
                  </a:cubicBezTo>
                  <a:cubicBezTo>
                    <a:pt x="217" y="1759"/>
                    <a:pt x="163" y="1922"/>
                    <a:pt x="122" y="2070"/>
                  </a:cubicBezTo>
                  <a:cubicBezTo>
                    <a:pt x="54" y="2246"/>
                    <a:pt x="27" y="2409"/>
                    <a:pt x="0" y="2598"/>
                  </a:cubicBezTo>
                  <a:cubicBezTo>
                    <a:pt x="0" y="2625"/>
                    <a:pt x="0" y="2666"/>
                    <a:pt x="27" y="2693"/>
                  </a:cubicBezTo>
                  <a:cubicBezTo>
                    <a:pt x="41" y="2733"/>
                    <a:pt x="81" y="2747"/>
                    <a:pt x="109" y="2761"/>
                  </a:cubicBezTo>
                  <a:cubicBezTo>
                    <a:pt x="117" y="2762"/>
                    <a:pt x="126" y="2763"/>
                    <a:pt x="134" y="2763"/>
                  </a:cubicBezTo>
                  <a:cubicBezTo>
                    <a:pt x="206" y="2763"/>
                    <a:pt x="272" y="2713"/>
                    <a:pt x="284" y="2652"/>
                  </a:cubicBezTo>
                  <a:cubicBezTo>
                    <a:pt x="325" y="2449"/>
                    <a:pt x="379" y="2246"/>
                    <a:pt x="433" y="2043"/>
                  </a:cubicBezTo>
                  <a:cubicBezTo>
                    <a:pt x="433" y="2043"/>
                    <a:pt x="433" y="2057"/>
                    <a:pt x="433" y="2070"/>
                  </a:cubicBezTo>
                  <a:cubicBezTo>
                    <a:pt x="474" y="1949"/>
                    <a:pt x="528" y="1827"/>
                    <a:pt x="582" y="1705"/>
                  </a:cubicBezTo>
                  <a:cubicBezTo>
                    <a:pt x="636" y="1597"/>
                    <a:pt x="704" y="1489"/>
                    <a:pt x="772" y="1380"/>
                  </a:cubicBezTo>
                  <a:cubicBezTo>
                    <a:pt x="920" y="1150"/>
                    <a:pt x="1110" y="934"/>
                    <a:pt x="1313" y="758"/>
                  </a:cubicBezTo>
                  <a:cubicBezTo>
                    <a:pt x="1448" y="636"/>
                    <a:pt x="1597" y="528"/>
                    <a:pt x="1746" y="433"/>
                  </a:cubicBezTo>
                  <a:cubicBezTo>
                    <a:pt x="1922" y="325"/>
                    <a:pt x="2098" y="230"/>
                    <a:pt x="2274" y="135"/>
                  </a:cubicBezTo>
                  <a:cubicBezTo>
                    <a:pt x="2314" y="122"/>
                    <a:pt x="2368" y="95"/>
                    <a:pt x="2409" y="81"/>
                  </a:cubicBezTo>
                  <a:cubicBezTo>
                    <a:pt x="2436" y="68"/>
                    <a:pt x="2449" y="41"/>
                    <a:pt x="2436" y="27"/>
                  </a:cubicBezTo>
                  <a:cubicBezTo>
                    <a:pt x="2436" y="0"/>
                    <a:pt x="2422" y="0"/>
                    <a:pt x="239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8119665" y="2324986"/>
              <a:ext cx="49606" cy="8566"/>
            </a:xfrm>
            <a:custGeom>
              <a:avLst/>
              <a:gdLst/>
              <a:ahLst/>
              <a:cxnLst/>
              <a:rect l="l" t="t" r="r" b="b"/>
              <a:pathLst>
                <a:path w="637" h="110" extrusionOk="0">
                  <a:moveTo>
                    <a:pt x="298" y="1"/>
                  </a:moveTo>
                  <a:cubicBezTo>
                    <a:pt x="217" y="1"/>
                    <a:pt x="122" y="1"/>
                    <a:pt x="41" y="15"/>
                  </a:cubicBezTo>
                  <a:cubicBezTo>
                    <a:pt x="27" y="15"/>
                    <a:pt x="0" y="42"/>
                    <a:pt x="0" y="55"/>
                  </a:cubicBezTo>
                  <a:cubicBezTo>
                    <a:pt x="0" y="82"/>
                    <a:pt x="27" y="96"/>
                    <a:pt x="55" y="96"/>
                  </a:cubicBezTo>
                  <a:cubicBezTo>
                    <a:pt x="176" y="82"/>
                    <a:pt x="298" y="82"/>
                    <a:pt x="420" y="82"/>
                  </a:cubicBezTo>
                  <a:cubicBezTo>
                    <a:pt x="474" y="82"/>
                    <a:pt x="528" y="96"/>
                    <a:pt x="582" y="109"/>
                  </a:cubicBezTo>
                  <a:cubicBezTo>
                    <a:pt x="596" y="109"/>
                    <a:pt x="623" y="96"/>
                    <a:pt x="636" y="69"/>
                  </a:cubicBezTo>
                  <a:cubicBezTo>
                    <a:pt x="636" y="55"/>
                    <a:pt x="636" y="42"/>
                    <a:pt x="636" y="28"/>
                  </a:cubicBezTo>
                  <a:cubicBezTo>
                    <a:pt x="623" y="28"/>
                    <a:pt x="609" y="15"/>
                    <a:pt x="596" y="15"/>
                  </a:cubicBezTo>
                  <a:cubicBezTo>
                    <a:pt x="515" y="1"/>
                    <a:pt x="433" y="1"/>
                    <a:pt x="3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986888" y="2360886"/>
              <a:ext cx="223501" cy="266644"/>
            </a:xfrm>
            <a:custGeom>
              <a:avLst/>
              <a:gdLst/>
              <a:ahLst/>
              <a:cxnLst/>
              <a:rect l="l" t="t" r="r" b="b"/>
              <a:pathLst>
                <a:path w="2870" h="3424" extrusionOk="0">
                  <a:moveTo>
                    <a:pt x="2192" y="0"/>
                  </a:moveTo>
                  <a:cubicBezTo>
                    <a:pt x="2003" y="0"/>
                    <a:pt x="1814" y="14"/>
                    <a:pt x="1638" y="54"/>
                  </a:cubicBezTo>
                  <a:lnTo>
                    <a:pt x="1624" y="68"/>
                  </a:lnTo>
                  <a:cubicBezTo>
                    <a:pt x="1245" y="122"/>
                    <a:pt x="894" y="311"/>
                    <a:pt x="623" y="582"/>
                  </a:cubicBezTo>
                  <a:cubicBezTo>
                    <a:pt x="515" y="704"/>
                    <a:pt x="433" y="825"/>
                    <a:pt x="366" y="974"/>
                  </a:cubicBezTo>
                  <a:cubicBezTo>
                    <a:pt x="312" y="1123"/>
                    <a:pt x="258" y="1285"/>
                    <a:pt x="230" y="1434"/>
                  </a:cubicBezTo>
                  <a:cubicBezTo>
                    <a:pt x="203" y="1597"/>
                    <a:pt x="176" y="1759"/>
                    <a:pt x="176" y="1921"/>
                  </a:cubicBezTo>
                  <a:cubicBezTo>
                    <a:pt x="163" y="2097"/>
                    <a:pt x="149" y="2246"/>
                    <a:pt x="136" y="2409"/>
                  </a:cubicBezTo>
                  <a:lnTo>
                    <a:pt x="136" y="2449"/>
                  </a:lnTo>
                  <a:cubicBezTo>
                    <a:pt x="122" y="2706"/>
                    <a:pt x="82" y="2977"/>
                    <a:pt x="14" y="3234"/>
                  </a:cubicBezTo>
                  <a:cubicBezTo>
                    <a:pt x="0" y="3275"/>
                    <a:pt x="0" y="3315"/>
                    <a:pt x="28" y="3356"/>
                  </a:cubicBezTo>
                  <a:cubicBezTo>
                    <a:pt x="55" y="3383"/>
                    <a:pt x="95" y="3410"/>
                    <a:pt x="136" y="3423"/>
                  </a:cubicBezTo>
                  <a:cubicBezTo>
                    <a:pt x="176" y="3423"/>
                    <a:pt x="217" y="3423"/>
                    <a:pt x="244" y="3396"/>
                  </a:cubicBezTo>
                  <a:cubicBezTo>
                    <a:pt x="285" y="3369"/>
                    <a:pt x="312" y="3342"/>
                    <a:pt x="312" y="3302"/>
                  </a:cubicBezTo>
                  <a:cubicBezTo>
                    <a:pt x="379" y="3058"/>
                    <a:pt x="420" y="2801"/>
                    <a:pt x="420" y="2544"/>
                  </a:cubicBezTo>
                  <a:cubicBezTo>
                    <a:pt x="447" y="2287"/>
                    <a:pt x="447" y="2030"/>
                    <a:pt x="461" y="1773"/>
                  </a:cubicBezTo>
                  <a:lnTo>
                    <a:pt x="461" y="1800"/>
                  </a:lnTo>
                  <a:cubicBezTo>
                    <a:pt x="474" y="1570"/>
                    <a:pt x="515" y="1353"/>
                    <a:pt x="582" y="1123"/>
                  </a:cubicBezTo>
                  <a:cubicBezTo>
                    <a:pt x="609" y="1015"/>
                    <a:pt x="663" y="907"/>
                    <a:pt x="731" y="812"/>
                  </a:cubicBezTo>
                  <a:cubicBezTo>
                    <a:pt x="785" y="717"/>
                    <a:pt x="853" y="636"/>
                    <a:pt x="934" y="568"/>
                  </a:cubicBezTo>
                  <a:cubicBezTo>
                    <a:pt x="1056" y="474"/>
                    <a:pt x="1178" y="406"/>
                    <a:pt x="1313" y="338"/>
                  </a:cubicBezTo>
                  <a:cubicBezTo>
                    <a:pt x="1475" y="257"/>
                    <a:pt x="1651" y="203"/>
                    <a:pt x="1841" y="162"/>
                  </a:cubicBezTo>
                  <a:lnTo>
                    <a:pt x="1827" y="162"/>
                  </a:lnTo>
                  <a:cubicBezTo>
                    <a:pt x="2026" y="126"/>
                    <a:pt x="2224" y="108"/>
                    <a:pt x="2427" y="108"/>
                  </a:cubicBezTo>
                  <a:cubicBezTo>
                    <a:pt x="2528" y="108"/>
                    <a:pt x="2630" y="113"/>
                    <a:pt x="2734" y="122"/>
                  </a:cubicBezTo>
                  <a:lnTo>
                    <a:pt x="2815" y="122"/>
                  </a:lnTo>
                  <a:cubicBezTo>
                    <a:pt x="2842" y="122"/>
                    <a:pt x="2856" y="108"/>
                    <a:pt x="2869" y="95"/>
                  </a:cubicBezTo>
                  <a:cubicBezTo>
                    <a:pt x="2869" y="68"/>
                    <a:pt x="2856" y="41"/>
                    <a:pt x="2828" y="41"/>
                  </a:cubicBezTo>
                  <a:cubicBezTo>
                    <a:pt x="2625" y="27"/>
                    <a:pt x="2436" y="0"/>
                    <a:pt x="2233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6654988" y="2403017"/>
              <a:ext cx="1540601" cy="1847273"/>
            </a:xfrm>
            <a:custGeom>
              <a:avLst/>
              <a:gdLst/>
              <a:ahLst/>
              <a:cxnLst/>
              <a:rect l="l" t="t" r="r" b="b"/>
              <a:pathLst>
                <a:path w="19783" h="23721" extrusionOk="0">
                  <a:moveTo>
                    <a:pt x="4749" y="6496"/>
                  </a:moveTo>
                  <a:cubicBezTo>
                    <a:pt x="4722" y="6523"/>
                    <a:pt x="4695" y="6550"/>
                    <a:pt x="4668" y="6590"/>
                  </a:cubicBezTo>
                  <a:cubicBezTo>
                    <a:pt x="4682" y="6563"/>
                    <a:pt x="4709" y="6536"/>
                    <a:pt x="4722" y="6522"/>
                  </a:cubicBezTo>
                  <a:lnTo>
                    <a:pt x="4736" y="6509"/>
                  </a:lnTo>
                  <a:lnTo>
                    <a:pt x="4749" y="6496"/>
                  </a:lnTo>
                  <a:close/>
                  <a:moveTo>
                    <a:pt x="13437" y="0"/>
                  </a:moveTo>
                  <a:cubicBezTo>
                    <a:pt x="13193" y="0"/>
                    <a:pt x="12949" y="27"/>
                    <a:pt x="12706" y="95"/>
                  </a:cubicBezTo>
                  <a:cubicBezTo>
                    <a:pt x="12381" y="190"/>
                    <a:pt x="12083" y="298"/>
                    <a:pt x="11786" y="433"/>
                  </a:cubicBezTo>
                  <a:cubicBezTo>
                    <a:pt x="11082" y="758"/>
                    <a:pt x="10433" y="1150"/>
                    <a:pt x="9810" y="1597"/>
                  </a:cubicBezTo>
                  <a:cubicBezTo>
                    <a:pt x="9201" y="2016"/>
                    <a:pt x="8579" y="2490"/>
                    <a:pt x="7902" y="3058"/>
                  </a:cubicBezTo>
                  <a:cubicBezTo>
                    <a:pt x="7402" y="3478"/>
                    <a:pt x="6887" y="3938"/>
                    <a:pt x="6387" y="4411"/>
                  </a:cubicBezTo>
                  <a:cubicBezTo>
                    <a:pt x="6211" y="4587"/>
                    <a:pt x="6035" y="4750"/>
                    <a:pt x="5859" y="4926"/>
                  </a:cubicBezTo>
                  <a:cubicBezTo>
                    <a:pt x="5656" y="5129"/>
                    <a:pt x="5467" y="5332"/>
                    <a:pt x="5291" y="5521"/>
                  </a:cubicBezTo>
                  <a:cubicBezTo>
                    <a:pt x="4587" y="6265"/>
                    <a:pt x="3924" y="7050"/>
                    <a:pt x="3302" y="7875"/>
                  </a:cubicBezTo>
                  <a:cubicBezTo>
                    <a:pt x="2625" y="8755"/>
                    <a:pt x="2016" y="9702"/>
                    <a:pt x="1475" y="10690"/>
                  </a:cubicBezTo>
                  <a:cubicBezTo>
                    <a:pt x="947" y="11651"/>
                    <a:pt x="541" y="12679"/>
                    <a:pt x="271" y="13748"/>
                  </a:cubicBezTo>
                  <a:cubicBezTo>
                    <a:pt x="135" y="14249"/>
                    <a:pt x="54" y="14763"/>
                    <a:pt x="27" y="15290"/>
                  </a:cubicBezTo>
                  <a:cubicBezTo>
                    <a:pt x="0" y="15791"/>
                    <a:pt x="27" y="16305"/>
                    <a:pt x="108" y="16806"/>
                  </a:cubicBezTo>
                  <a:cubicBezTo>
                    <a:pt x="190" y="17239"/>
                    <a:pt x="311" y="17645"/>
                    <a:pt x="474" y="18037"/>
                  </a:cubicBezTo>
                  <a:cubicBezTo>
                    <a:pt x="663" y="18497"/>
                    <a:pt x="920" y="18917"/>
                    <a:pt x="1231" y="19309"/>
                  </a:cubicBezTo>
                  <a:cubicBezTo>
                    <a:pt x="1543" y="19702"/>
                    <a:pt x="1922" y="20040"/>
                    <a:pt x="2341" y="20324"/>
                  </a:cubicBezTo>
                  <a:cubicBezTo>
                    <a:pt x="2747" y="20595"/>
                    <a:pt x="3193" y="20798"/>
                    <a:pt x="3667" y="20892"/>
                  </a:cubicBezTo>
                  <a:cubicBezTo>
                    <a:pt x="4046" y="21434"/>
                    <a:pt x="4547" y="21894"/>
                    <a:pt x="5128" y="22205"/>
                  </a:cubicBezTo>
                  <a:cubicBezTo>
                    <a:pt x="5643" y="22502"/>
                    <a:pt x="6238" y="22665"/>
                    <a:pt x="6833" y="22678"/>
                  </a:cubicBezTo>
                  <a:cubicBezTo>
                    <a:pt x="6928" y="22678"/>
                    <a:pt x="7023" y="22678"/>
                    <a:pt x="7104" y="22665"/>
                  </a:cubicBezTo>
                  <a:cubicBezTo>
                    <a:pt x="7794" y="23247"/>
                    <a:pt x="8633" y="23599"/>
                    <a:pt x="9513" y="23693"/>
                  </a:cubicBezTo>
                  <a:cubicBezTo>
                    <a:pt x="9675" y="23720"/>
                    <a:pt x="9837" y="23720"/>
                    <a:pt x="10000" y="23720"/>
                  </a:cubicBezTo>
                  <a:cubicBezTo>
                    <a:pt x="10121" y="23720"/>
                    <a:pt x="10243" y="23720"/>
                    <a:pt x="10378" y="23707"/>
                  </a:cubicBezTo>
                  <a:cubicBezTo>
                    <a:pt x="10974" y="23666"/>
                    <a:pt x="11542" y="23517"/>
                    <a:pt x="12097" y="23287"/>
                  </a:cubicBezTo>
                  <a:cubicBezTo>
                    <a:pt x="12611" y="23071"/>
                    <a:pt x="13112" y="22787"/>
                    <a:pt x="13558" y="22435"/>
                  </a:cubicBezTo>
                  <a:cubicBezTo>
                    <a:pt x="14370" y="21826"/>
                    <a:pt x="15087" y="21082"/>
                    <a:pt x="15669" y="20243"/>
                  </a:cubicBezTo>
                  <a:cubicBezTo>
                    <a:pt x="16265" y="19377"/>
                    <a:pt x="16779" y="18443"/>
                    <a:pt x="17198" y="17469"/>
                  </a:cubicBezTo>
                  <a:cubicBezTo>
                    <a:pt x="17631" y="16468"/>
                    <a:pt x="17997" y="15453"/>
                    <a:pt x="18294" y="14424"/>
                  </a:cubicBezTo>
                  <a:cubicBezTo>
                    <a:pt x="18632" y="13328"/>
                    <a:pt x="18903" y="12246"/>
                    <a:pt x="19093" y="11421"/>
                  </a:cubicBezTo>
                  <a:lnTo>
                    <a:pt x="19133" y="11272"/>
                  </a:lnTo>
                  <a:cubicBezTo>
                    <a:pt x="19187" y="11028"/>
                    <a:pt x="19255" y="10785"/>
                    <a:pt x="19309" y="10555"/>
                  </a:cubicBezTo>
                  <a:cubicBezTo>
                    <a:pt x="19336" y="10365"/>
                    <a:pt x="19377" y="10176"/>
                    <a:pt x="19417" y="9986"/>
                  </a:cubicBezTo>
                  <a:cubicBezTo>
                    <a:pt x="19498" y="9431"/>
                    <a:pt x="19580" y="8850"/>
                    <a:pt x="19647" y="8254"/>
                  </a:cubicBezTo>
                  <a:cubicBezTo>
                    <a:pt x="19728" y="7496"/>
                    <a:pt x="19783" y="6806"/>
                    <a:pt x="19783" y="6157"/>
                  </a:cubicBezTo>
                  <a:cubicBezTo>
                    <a:pt x="19783" y="5792"/>
                    <a:pt x="19783" y="5440"/>
                    <a:pt x="19756" y="5101"/>
                  </a:cubicBezTo>
                  <a:cubicBezTo>
                    <a:pt x="19742" y="4777"/>
                    <a:pt x="19701" y="4452"/>
                    <a:pt x="19647" y="4141"/>
                  </a:cubicBezTo>
                  <a:cubicBezTo>
                    <a:pt x="19607" y="3857"/>
                    <a:pt x="19526" y="3572"/>
                    <a:pt x="19431" y="3302"/>
                  </a:cubicBezTo>
                  <a:cubicBezTo>
                    <a:pt x="19350" y="3072"/>
                    <a:pt x="19228" y="2855"/>
                    <a:pt x="19065" y="2666"/>
                  </a:cubicBezTo>
                  <a:cubicBezTo>
                    <a:pt x="18930" y="2504"/>
                    <a:pt x="18754" y="2368"/>
                    <a:pt x="18538" y="2287"/>
                  </a:cubicBezTo>
                  <a:cubicBezTo>
                    <a:pt x="18402" y="2233"/>
                    <a:pt x="18254" y="2206"/>
                    <a:pt x="18105" y="2206"/>
                  </a:cubicBezTo>
                  <a:cubicBezTo>
                    <a:pt x="18010" y="2206"/>
                    <a:pt x="17929" y="2206"/>
                    <a:pt x="17848" y="2219"/>
                  </a:cubicBezTo>
                  <a:cubicBezTo>
                    <a:pt x="17739" y="2246"/>
                    <a:pt x="17631" y="2273"/>
                    <a:pt x="17523" y="2301"/>
                  </a:cubicBezTo>
                  <a:cubicBezTo>
                    <a:pt x="17523" y="2273"/>
                    <a:pt x="17523" y="2233"/>
                    <a:pt x="17523" y="2206"/>
                  </a:cubicBezTo>
                  <a:cubicBezTo>
                    <a:pt x="17496" y="2043"/>
                    <a:pt x="17455" y="1868"/>
                    <a:pt x="17388" y="1719"/>
                  </a:cubicBezTo>
                  <a:cubicBezTo>
                    <a:pt x="17320" y="1556"/>
                    <a:pt x="17225" y="1408"/>
                    <a:pt x="17131" y="1272"/>
                  </a:cubicBezTo>
                  <a:cubicBezTo>
                    <a:pt x="16819" y="880"/>
                    <a:pt x="16386" y="609"/>
                    <a:pt x="15899" y="501"/>
                  </a:cubicBezTo>
                  <a:cubicBezTo>
                    <a:pt x="15764" y="460"/>
                    <a:pt x="15629" y="447"/>
                    <a:pt x="15480" y="447"/>
                  </a:cubicBezTo>
                  <a:cubicBezTo>
                    <a:pt x="15290" y="447"/>
                    <a:pt x="15101" y="474"/>
                    <a:pt x="14911" y="542"/>
                  </a:cubicBezTo>
                  <a:cubicBezTo>
                    <a:pt x="14844" y="555"/>
                    <a:pt x="14776" y="582"/>
                    <a:pt x="14708" y="623"/>
                  </a:cubicBezTo>
                  <a:cubicBezTo>
                    <a:pt x="14600" y="433"/>
                    <a:pt x="14438" y="298"/>
                    <a:pt x="14248" y="190"/>
                  </a:cubicBezTo>
                  <a:cubicBezTo>
                    <a:pt x="14032" y="68"/>
                    <a:pt x="13788" y="0"/>
                    <a:pt x="13531" y="0"/>
                  </a:cubicBezTo>
                  <a:close/>
                </a:path>
              </a:pathLst>
            </a:custGeom>
            <a:solidFill>
              <a:srgbClr val="FF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6768763" y="2453558"/>
              <a:ext cx="1426826" cy="1797744"/>
            </a:xfrm>
            <a:custGeom>
              <a:avLst/>
              <a:gdLst/>
              <a:ahLst/>
              <a:cxnLst/>
              <a:rect l="l" t="t" r="r" b="b"/>
              <a:pathLst>
                <a:path w="18322" h="23085" extrusionOk="0">
                  <a:moveTo>
                    <a:pt x="14885" y="1"/>
                  </a:moveTo>
                  <a:cubicBezTo>
                    <a:pt x="14952" y="95"/>
                    <a:pt x="15020" y="204"/>
                    <a:pt x="15047" y="312"/>
                  </a:cubicBezTo>
                  <a:lnTo>
                    <a:pt x="15061" y="312"/>
                  </a:lnTo>
                  <a:cubicBezTo>
                    <a:pt x="15101" y="461"/>
                    <a:pt x="15128" y="610"/>
                    <a:pt x="15142" y="772"/>
                  </a:cubicBezTo>
                  <a:cubicBezTo>
                    <a:pt x="15142" y="1124"/>
                    <a:pt x="15101" y="1462"/>
                    <a:pt x="15020" y="1800"/>
                  </a:cubicBezTo>
                  <a:cubicBezTo>
                    <a:pt x="14952" y="2071"/>
                    <a:pt x="14858" y="2342"/>
                    <a:pt x="14763" y="2599"/>
                  </a:cubicBezTo>
                  <a:cubicBezTo>
                    <a:pt x="14817" y="2572"/>
                    <a:pt x="14871" y="2558"/>
                    <a:pt x="14925" y="2531"/>
                  </a:cubicBezTo>
                  <a:cubicBezTo>
                    <a:pt x="14993" y="2518"/>
                    <a:pt x="15074" y="2504"/>
                    <a:pt x="15155" y="2504"/>
                  </a:cubicBezTo>
                  <a:cubicBezTo>
                    <a:pt x="15189" y="2497"/>
                    <a:pt x="15223" y="2494"/>
                    <a:pt x="15257" y="2494"/>
                  </a:cubicBezTo>
                  <a:cubicBezTo>
                    <a:pt x="15291" y="2494"/>
                    <a:pt x="15324" y="2497"/>
                    <a:pt x="15358" y="2504"/>
                  </a:cubicBezTo>
                  <a:cubicBezTo>
                    <a:pt x="15412" y="2518"/>
                    <a:pt x="15480" y="2545"/>
                    <a:pt x="15534" y="2572"/>
                  </a:cubicBezTo>
                  <a:cubicBezTo>
                    <a:pt x="15602" y="2599"/>
                    <a:pt x="15656" y="2626"/>
                    <a:pt x="15710" y="2666"/>
                  </a:cubicBezTo>
                  <a:cubicBezTo>
                    <a:pt x="15751" y="2707"/>
                    <a:pt x="15805" y="2761"/>
                    <a:pt x="15845" y="2802"/>
                  </a:cubicBezTo>
                  <a:cubicBezTo>
                    <a:pt x="15940" y="2910"/>
                    <a:pt x="16021" y="3032"/>
                    <a:pt x="16075" y="3167"/>
                  </a:cubicBezTo>
                  <a:cubicBezTo>
                    <a:pt x="16143" y="3329"/>
                    <a:pt x="16211" y="3492"/>
                    <a:pt x="16238" y="3668"/>
                  </a:cubicBezTo>
                  <a:cubicBezTo>
                    <a:pt x="16292" y="3857"/>
                    <a:pt x="16333" y="4060"/>
                    <a:pt x="16360" y="4250"/>
                  </a:cubicBezTo>
                  <a:cubicBezTo>
                    <a:pt x="16414" y="4669"/>
                    <a:pt x="16427" y="5088"/>
                    <a:pt x="16414" y="5508"/>
                  </a:cubicBezTo>
                  <a:cubicBezTo>
                    <a:pt x="16373" y="6130"/>
                    <a:pt x="16278" y="6753"/>
                    <a:pt x="16130" y="7375"/>
                  </a:cubicBezTo>
                  <a:cubicBezTo>
                    <a:pt x="15981" y="7971"/>
                    <a:pt x="15805" y="8552"/>
                    <a:pt x="15588" y="9134"/>
                  </a:cubicBezTo>
                  <a:cubicBezTo>
                    <a:pt x="15399" y="9675"/>
                    <a:pt x="15182" y="10203"/>
                    <a:pt x="14966" y="10731"/>
                  </a:cubicBezTo>
                  <a:cubicBezTo>
                    <a:pt x="14749" y="11259"/>
                    <a:pt x="14519" y="11746"/>
                    <a:pt x="14276" y="12246"/>
                  </a:cubicBezTo>
                  <a:cubicBezTo>
                    <a:pt x="13802" y="13261"/>
                    <a:pt x="13247" y="14249"/>
                    <a:pt x="12639" y="15196"/>
                  </a:cubicBezTo>
                  <a:cubicBezTo>
                    <a:pt x="12030" y="16143"/>
                    <a:pt x="11326" y="17050"/>
                    <a:pt x="10568" y="17875"/>
                  </a:cubicBezTo>
                  <a:cubicBezTo>
                    <a:pt x="9811" y="18687"/>
                    <a:pt x="8958" y="19418"/>
                    <a:pt x="8038" y="20027"/>
                  </a:cubicBezTo>
                  <a:lnTo>
                    <a:pt x="7849" y="20162"/>
                  </a:lnTo>
                  <a:cubicBezTo>
                    <a:pt x="7781" y="20203"/>
                    <a:pt x="7727" y="20230"/>
                    <a:pt x="7659" y="20270"/>
                  </a:cubicBezTo>
                  <a:cubicBezTo>
                    <a:pt x="7564" y="20324"/>
                    <a:pt x="7456" y="20379"/>
                    <a:pt x="7348" y="20433"/>
                  </a:cubicBezTo>
                  <a:cubicBezTo>
                    <a:pt x="7294" y="20446"/>
                    <a:pt x="7226" y="20473"/>
                    <a:pt x="7172" y="20487"/>
                  </a:cubicBezTo>
                  <a:cubicBezTo>
                    <a:pt x="7131" y="20500"/>
                    <a:pt x="7091" y="20514"/>
                    <a:pt x="7050" y="20514"/>
                  </a:cubicBezTo>
                  <a:cubicBezTo>
                    <a:pt x="7010" y="20521"/>
                    <a:pt x="6966" y="20524"/>
                    <a:pt x="6922" y="20524"/>
                  </a:cubicBezTo>
                  <a:cubicBezTo>
                    <a:pt x="6878" y="20524"/>
                    <a:pt x="6834" y="20521"/>
                    <a:pt x="6793" y="20514"/>
                  </a:cubicBezTo>
                  <a:cubicBezTo>
                    <a:pt x="6712" y="20500"/>
                    <a:pt x="6617" y="20473"/>
                    <a:pt x="6536" y="20433"/>
                  </a:cubicBezTo>
                  <a:cubicBezTo>
                    <a:pt x="6468" y="20392"/>
                    <a:pt x="6387" y="20352"/>
                    <a:pt x="6320" y="20284"/>
                  </a:cubicBezTo>
                  <a:cubicBezTo>
                    <a:pt x="6144" y="20135"/>
                    <a:pt x="5995" y="19973"/>
                    <a:pt x="5859" y="19783"/>
                  </a:cubicBezTo>
                  <a:cubicBezTo>
                    <a:pt x="5724" y="19932"/>
                    <a:pt x="5562" y="20054"/>
                    <a:pt x="5399" y="20189"/>
                  </a:cubicBezTo>
                  <a:cubicBezTo>
                    <a:pt x="5264" y="20297"/>
                    <a:pt x="5115" y="20379"/>
                    <a:pt x="4953" y="20460"/>
                  </a:cubicBezTo>
                  <a:cubicBezTo>
                    <a:pt x="4818" y="20527"/>
                    <a:pt x="4669" y="20582"/>
                    <a:pt x="4520" y="20609"/>
                  </a:cubicBezTo>
                  <a:cubicBezTo>
                    <a:pt x="4459" y="20615"/>
                    <a:pt x="4395" y="20619"/>
                    <a:pt x="4329" y="20619"/>
                  </a:cubicBezTo>
                  <a:cubicBezTo>
                    <a:pt x="4263" y="20619"/>
                    <a:pt x="4195" y="20615"/>
                    <a:pt x="4127" y="20609"/>
                  </a:cubicBezTo>
                  <a:cubicBezTo>
                    <a:pt x="4060" y="20582"/>
                    <a:pt x="3992" y="20568"/>
                    <a:pt x="3938" y="20541"/>
                  </a:cubicBezTo>
                  <a:cubicBezTo>
                    <a:pt x="3870" y="20514"/>
                    <a:pt x="3816" y="20487"/>
                    <a:pt x="3762" y="20446"/>
                  </a:cubicBezTo>
                  <a:cubicBezTo>
                    <a:pt x="3640" y="20365"/>
                    <a:pt x="3532" y="20257"/>
                    <a:pt x="3437" y="20135"/>
                  </a:cubicBezTo>
                  <a:cubicBezTo>
                    <a:pt x="3329" y="20000"/>
                    <a:pt x="3234" y="19837"/>
                    <a:pt x="3153" y="19675"/>
                  </a:cubicBezTo>
                  <a:cubicBezTo>
                    <a:pt x="3072" y="19486"/>
                    <a:pt x="2991" y="19283"/>
                    <a:pt x="2937" y="19080"/>
                  </a:cubicBezTo>
                  <a:cubicBezTo>
                    <a:pt x="2828" y="19147"/>
                    <a:pt x="2707" y="19228"/>
                    <a:pt x="2598" y="19296"/>
                  </a:cubicBezTo>
                  <a:cubicBezTo>
                    <a:pt x="2504" y="19364"/>
                    <a:pt x="2396" y="19431"/>
                    <a:pt x="2287" y="19486"/>
                  </a:cubicBezTo>
                  <a:cubicBezTo>
                    <a:pt x="2193" y="19540"/>
                    <a:pt x="2084" y="19580"/>
                    <a:pt x="1963" y="19621"/>
                  </a:cubicBezTo>
                  <a:cubicBezTo>
                    <a:pt x="1868" y="19648"/>
                    <a:pt x="1760" y="19661"/>
                    <a:pt x="1651" y="19661"/>
                  </a:cubicBezTo>
                  <a:cubicBezTo>
                    <a:pt x="1530" y="19661"/>
                    <a:pt x="1394" y="19648"/>
                    <a:pt x="1272" y="19621"/>
                  </a:cubicBezTo>
                  <a:cubicBezTo>
                    <a:pt x="1151" y="19580"/>
                    <a:pt x="1015" y="19540"/>
                    <a:pt x="894" y="19486"/>
                  </a:cubicBezTo>
                  <a:cubicBezTo>
                    <a:pt x="664" y="19377"/>
                    <a:pt x="447" y="19256"/>
                    <a:pt x="244" y="19120"/>
                  </a:cubicBezTo>
                  <a:cubicBezTo>
                    <a:pt x="163" y="19053"/>
                    <a:pt x="82" y="18998"/>
                    <a:pt x="0" y="18931"/>
                  </a:cubicBezTo>
                  <a:lnTo>
                    <a:pt x="0" y="18931"/>
                  </a:lnTo>
                  <a:cubicBezTo>
                    <a:pt x="271" y="19215"/>
                    <a:pt x="569" y="19472"/>
                    <a:pt x="880" y="19689"/>
                  </a:cubicBezTo>
                  <a:cubicBezTo>
                    <a:pt x="1286" y="19959"/>
                    <a:pt x="1732" y="20149"/>
                    <a:pt x="2206" y="20257"/>
                  </a:cubicBezTo>
                  <a:cubicBezTo>
                    <a:pt x="2585" y="20798"/>
                    <a:pt x="3086" y="21245"/>
                    <a:pt x="3667" y="21556"/>
                  </a:cubicBezTo>
                  <a:cubicBezTo>
                    <a:pt x="4182" y="21867"/>
                    <a:pt x="4777" y="22029"/>
                    <a:pt x="5372" y="22029"/>
                  </a:cubicBezTo>
                  <a:cubicBezTo>
                    <a:pt x="5467" y="22029"/>
                    <a:pt x="5562" y="22029"/>
                    <a:pt x="5656" y="22016"/>
                  </a:cubicBezTo>
                  <a:cubicBezTo>
                    <a:pt x="6333" y="22598"/>
                    <a:pt x="7172" y="22963"/>
                    <a:pt x="8065" y="23058"/>
                  </a:cubicBezTo>
                  <a:cubicBezTo>
                    <a:pt x="8227" y="23071"/>
                    <a:pt x="8376" y="23085"/>
                    <a:pt x="8539" y="23085"/>
                  </a:cubicBezTo>
                  <a:cubicBezTo>
                    <a:pt x="8660" y="23085"/>
                    <a:pt x="8782" y="23085"/>
                    <a:pt x="8917" y="23071"/>
                  </a:cubicBezTo>
                  <a:cubicBezTo>
                    <a:pt x="9513" y="23017"/>
                    <a:pt x="10095" y="22882"/>
                    <a:pt x="10636" y="22638"/>
                  </a:cubicBezTo>
                  <a:cubicBezTo>
                    <a:pt x="11164" y="22422"/>
                    <a:pt x="11651" y="22138"/>
                    <a:pt x="12111" y="21799"/>
                  </a:cubicBezTo>
                  <a:cubicBezTo>
                    <a:pt x="12923" y="21177"/>
                    <a:pt x="13626" y="20433"/>
                    <a:pt x="14208" y="19594"/>
                  </a:cubicBezTo>
                  <a:cubicBezTo>
                    <a:pt x="14817" y="18728"/>
                    <a:pt x="15331" y="17794"/>
                    <a:pt x="15751" y="16820"/>
                  </a:cubicBezTo>
                  <a:cubicBezTo>
                    <a:pt x="16170" y="15832"/>
                    <a:pt x="16536" y="14817"/>
                    <a:pt x="16847" y="13775"/>
                  </a:cubicBezTo>
                  <a:cubicBezTo>
                    <a:pt x="17185" y="12679"/>
                    <a:pt x="17442" y="11597"/>
                    <a:pt x="17645" y="10785"/>
                  </a:cubicBezTo>
                  <a:lnTo>
                    <a:pt x="17686" y="10623"/>
                  </a:lnTo>
                  <a:lnTo>
                    <a:pt x="17686" y="10582"/>
                  </a:lnTo>
                  <a:lnTo>
                    <a:pt x="17699" y="10528"/>
                  </a:lnTo>
                  <a:cubicBezTo>
                    <a:pt x="17753" y="10325"/>
                    <a:pt x="17807" y="10122"/>
                    <a:pt x="17848" y="9906"/>
                  </a:cubicBezTo>
                  <a:cubicBezTo>
                    <a:pt x="17889" y="9703"/>
                    <a:pt x="17916" y="9527"/>
                    <a:pt x="17956" y="9337"/>
                  </a:cubicBezTo>
                  <a:cubicBezTo>
                    <a:pt x="18051" y="8782"/>
                    <a:pt x="18119" y="8201"/>
                    <a:pt x="18186" y="7619"/>
                  </a:cubicBezTo>
                  <a:cubicBezTo>
                    <a:pt x="18267" y="6847"/>
                    <a:pt x="18322" y="6157"/>
                    <a:pt x="18322" y="5508"/>
                  </a:cubicBezTo>
                  <a:cubicBezTo>
                    <a:pt x="18322" y="5156"/>
                    <a:pt x="18322" y="4804"/>
                    <a:pt x="18308" y="4452"/>
                  </a:cubicBezTo>
                  <a:cubicBezTo>
                    <a:pt x="18281" y="4128"/>
                    <a:pt x="18254" y="3817"/>
                    <a:pt x="18200" y="3492"/>
                  </a:cubicBezTo>
                  <a:cubicBezTo>
                    <a:pt x="18146" y="3208"/>
                    <a:pt x="18065" y="2923"/>
                    <a:pt x="17970" y="2653"/>
                  </a:cubicBezTo>
                  <a:cubicBezTo>
                    <a:pt x="17889" y="2423"/>
                    <a:pt x="17767" y="2220"/>
                    <a:pt x="17618" y="2017"/>
                  </a:cubicBezTo>
                  <a:cubicBezTo>
                    <a:pt x="17469" y="1855"/>
                    <a:pt x="17293" y="1719"/>
                    <a:pt x="17077" y="1638"/>
                  </a:cubicBezTo>
                  <a:cubicBezTo>
                    <a:pt x="16941" y="1584"/>
                    <a:pt x="16793" y="1557"/>
                    <a:pt x="16630" y="1557"/>
                  </a:cubicBezTo>
                  <a:cubicBezTo>
                    <a:pt x="16549" y="1557"/>
                    <a:pt x="16468" y="1557"/>
                    <a:pt x="16387" y="1570"/>
                  </a:cubicBezTo>
                  <a:cubicBezTo>
                    <a:pt x="16278" y="1597"/>
                    <a:pt x="16170" y="1624"/>
                    <a:pt x="16062" y="1652"/>
                  </a:cubicBezTo>
                  <a:cubicBezTo>
                    <a:pt x="16062" y="1624"/>
                    <a:pt x="16062" y="1597"/>
                    <a:pt x="16062" y="1557"/>
                  </a:cubicBezTo>
                  <a:cubicBezTo>
                    <a:pt x="16035" y="1394"/>
                    <a:pt x="15994" y="1232"/>
                    <a:pt x="15927" y="1070"/>
                  </a:cubicBezTo>
                  <a:cubicBezTo>
                    <a:pt x="15859" y="907"/>
                    <a:pt x="15764" y="759"/>
                    <a:pt x="15670" y="623"/>
                  </a:cubicBezTo>
                  <a:cubicBezTo>
                    <a:pt x="15561" y="488"/>
                    <a:pt x="15439" y="366"/>
                    <a:pt x="15318" y="271"/>
                  </a:cubicBezTo>
                  <a:cubicBezTo>
                    <a:pt x="15182" y="163"/>
                    <a:pt x="15034" y="68"/>
                    <a:pt x="14885" y="1"/>
                  </a:cubicBez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6990085" y="2460956"/>
              <a:ext cx="799854" cy="1157845"/>
            </a:xfrm>
            <a:custGeom>
              <a:avLst/>
              <a:gdLst/>
              <a:ahLst/>
              <a:cxnLst/>
              <a:rect l="l" t="t" r="r" b="b"/>
              <a:pathLst>
                <a:path w="10271" h="14868" extrusionOk="0">
                  <a:moveTo>
                    <a:pt x="10189" y="0"/>
                  </a:moveTo>
                  <a:lnTo>
                    <a:pt x="10175" y="28"/>
                  </a:lnTo>
                  <a:cubicBezTo>
                    <a:pt x="9472" y="609"/>
                    <a:pt x="8782" y="1218"/>
                    <a:pt x="8105" y="1841"/>
                  </a:cubicBezTo>
                  <a:cubicBezTo>
                    <a:pt x="7429" y="2477"/>
                    <a:pt x="6793" y="3099"/>
                    <a:pt x="6170" y="3776"/>
                  </a:cubicBezTo>
                  <a:cubicBezTo>
                    <a:pt x="4952" y="5102"/>
                    <a:pt x="3843" y="6550"/>
                    <a:pt x="2882" y="8079"/>
                  </a:cubicBezTo>
                  <a:cubicBezTo>
                    <a:pt x="2382" y="8850"/>
                    <a:pt x="1935" y="9662"/>
                    <a:pt x="1543" y="10487"/>
                  </a:cubicBezTo>
                  <a:cubicBezTo>
                    <a:pt x="1326" y="10920"/>
                    <a:pt x="1137" y="11367"/>
                    <a:pt x="947" y="11813"/>
                  </a:cubicBezTo>
                  <a:cubicBezTo>
                    <a:pt x="758" y="12327"/>
                    <a:pt x="582" y="12828"/>
                    <a:pt x="406" y="13342"/>
                  </a:cubicBezTo>
                  <a:cubicBezTo>
                    <a:pt x="338" y="13559"/>
                    <a:pt x="271" y="13789"/>
                    <a:pt x="203" y="14019"/>
                  </a:cubicBezTo>
                  <a:cubicBezTo>
                    <a:pt x="135" y="14249"/>
                    <a:pt x="68" y="14479"/>
                    <a:pt x="14" y="14709"/>
                  </a:cubicBezTo>
                  <a:cubicBezTo>
                    <a:pt x="0" y="14763"/>
                    <a:pt x="27" y="14831"/>
                    <a:pt x="95" y="14858"/>
                  </a:cubicBezTo>
                  <a:cubicBezTo>
                    <a:pt x="108" y="14864"/>
                    <a:pt x="125" y="14868"/>
                    <a:pt x="144" y="14868"/>
                  </a:cubicBezTo>
                  <a:cubicBezTo>
                    <a:pt x="162" y="14868"/>
                    <a:pt x="183" y="14864"/>
                    <a:pt x="203" y="14858"/>
                  </a:cubicBezTo>
                  <a:cubicBezTo>
                    <a:pt x="244" y="14844"/>
                    <a:pt x="271" y="14817"/>
                    <a:pt x="284" y="14790"/>
                  </a:cubicBezTo>
                  <a:cubicBezTo>
                    <a:pt x="379" y="14533"/>
                    <a:pt x="460" y="14276"/>
                    <a:pt x="555" y="14019"/>
                  </a:cubicBezTo>
                  <a:cubicBezTo>
                    <a:pt x="650" y="13775"/>
                    <a:pt x="717" y="13518"/>
                    <a:pt x="798" y="13261"/>
                  </a:cubicBezTo>
                  <a:cubicBezTo>
                    <a:pt x="974" y="12760"/>
                    <a:pt x="1164" y="12246"/>
                    <a:pt x="1367" y="11759"/>
                  </a:cubicBezTo>
                  <a:cubicBezTo>
                    <a:pt x="1556" y="11326"/>
                    <a:pt x="1759" y="10893"/>
                    <a:pt x="1962" y="10460"/>
                  </a:cubicBezTo>
                  <a:cubicBezTo>
                    <a:pt x="2165" y="10027"/>
                    <a:pt x="2382" y="9635"/>
                    <a:pt x="2598" y="9229"/>
                  </a:cubicBezTo>
                  <a:cubicBezTo>
                    <a:pt x="2963" y="8552"/>
                    <a:pt x="3356" y="7876"/>
                    <a:pt x="3775" y="7240"/>
                  </a:cubicBezTo>
                  <a:cubicBezTo>
                    <a:pt x="3897" y="7064"/>
                    <a:pt x="4019" y="6874"/>
                    <a:pt x="4141" y="6698"/>
                  </a:cubicBezTo>
                  <a:cubicBezTo>
                    <a:pt x="4262" y="6522"/>
                    <a:pt x="4398" y="6333"/>
                    <a:pt x="4533" y="6144"/>
                  </a:cubicBezTo>
                  <a:cubicBezTo>
                    <a:pt x="4790" y="5778"/>
                    <a:pt x="5074" y="5426"/>
                    <a:pt x="5345" y="5075"/>
                  </a:cubicBezTo>
                  <a:cubicBezTo>
                    <a:pt x="5913" y="4371"/>
                    <a:pt x="6508" y="3694"/>
                    <a:pt x="7131" y="3031"/>
                  </a:cubicBezTo>
                  <a:cubicBezTo>
                    <a:pt x="7943" y="2165"/>
                    <a:pt x="8795" y="1354"/>
                    <a:pt x="9675" y="569"/>
                  </a:cubicBezTo>
                  <a:cubicBezTo>
                    <a:pt x="9864" y="393"/>
                    <a:pt x="10054" y="244"/>
                    <a:pt x="10243" y="82"/>
                  </a:cubicBezTo>
                  <a:cubicBezTo>
                    <a:pt x="10257" y="68"/>
                    <a:pt x="10270" y="41"/>
                    <a:pt x="10257" y="14"/>
                  </a:cubicBezTo>
                  <a:cubicBezTo>
                    <a:pt x="10243" y="0"/>
                    <a:pt x="10230" y="0"/>
                    <a:pt x="10216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6951069" y="3728611"/>
              <a:ext cx="33798" cy="150766"/>
            </a:xfrm>
            <a:custGeom>
              <a:avLst/>
              <a:gdLst/>
              <a:ahLst/>
              <a:cxnLst/>
              <a:rect l="l" t="t" r="r" b="b"/>
              <a:pathLst>
                <a:path w="434" h="1936" extrusionOk="0">
                  <a:moveTo>
                    <a:pt x="339" y="0"/>
                  </a:moveTo>
                  <a:cubicBezTo>
                    <a:pt x="325" y="0"/>
                    <a:pt x="298" y="14"/>
                    <a:pt x="285" y="27"/>
                  </a:cubicBezTo>
                  <a:lnTo>
                    <a:pt x="285" y="14"/>
                  </a:lnTo>
                  <a:cubicBezTo>
                    <a:pt x="271" y="27"/>
                    <a:pt x="257" y="55"/>
                    <a:pt x="244" y="82"/>
                  </a:cubicBezTo>
                  <a:cubicBezTo>
                    <a:pt x="163" y="352"/>
                    <a:pt x="95" y="636"/>
                    <a:pt x="55" y="921"/>
                  </a:cubicBezTo>
                  <a:cubicBezTo>
                    <a:pt x="14" y="1205"/>
                    <a:pt x="0" y="1502"/>
                    <a:pt x="0" y="1800"/>
                  </a:cubicBezTo>
                  <a:cubicBezTo>
                    <a:pt x="13" y="1891"/>
                    <a:pt x="86" y="1936"/>
                    <a:pt x="158" y="1936"/>
                  </a:cubicBezTo>
                  <a:cubicBezTo>
                    <a:pt x="235" y="1936"/>
                    <a:pt x="312" y="1885"/>
                    <a:pt x="312" y="1786"/>
                  </a:cubicBezTo>
                  <a:cubicBezTo>
                    <a:pt x="298" y="1475"/>
                    <a:pt x="285" y="1164"/>
                    <a:pt x="298" y="866"/>
                  </a:cubicBezTo>
                  <a:cubicBezTo>
                    <a:pt x="298" y="745"/>
                    <a:pt x="325" y="636"/>
                    <a:pt x="339" y="515"/>
                  </a:cubicBezTo>
                  <a:cubicBezTo>
                    <a:pt x="366" y="379"/>
                    <a:pt x="393" y="244"/>
                    <a:pt x="433" y="109"/>
                  </a:cubicBezTo>
                  <a:cubicBezTo>
                    <a:pt x="433" y="68"/>
                    <a:pt x="406" y="14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645483" y="2603234"/>
              <a:ext cx="381510" cy="923130"/>
            </a:xfrm>
            <a:custGeom>
              <a:avLst/>
              <a:gdLst/>
              <a:ahLst/>
              <a:cxnLst/>
              <a:rect l="l" t="t" r="r" b="b"/>
              <a:pathLst>
                <a:path w="4899" h="11854" extrusionOk="0">
                  <a:moveTo>
                    <a:pt x="4845" y="0"/>
                  </a:moveTo>
                  <a:cubicBezTo>
                    <a:pt x="4804" y="0"/>
                    <a:pt x="4777" y="27"/>
                    <a:pt x="4777" y="54"/>
                  </a:cubicBezTo>
                  <a:cubicBezTo>
                    <a:pt x="4520" y="1204"/>
                    <a:pt x="4195" y="2341"/>
                    <a:pt x="3830" y="3464"/>
                  </a:cubicBezTo>
                  <a:cubicBezTo>
                    <a:pt x="3681" y="3911"/>
                    <a:pt x="3518" y="4371"/>
                    <a:pt x="3356" y="4817"/>
                  </a:cubicBezTo>
                  <a:cubicBezTo>
                    <a:pt x="3275" y="5047"/>
                    <a:pt x="3194" y="5277"/>
                    <a:pt x="3099" y="5494"/>
                  </a:cubicBezTo>
                  <a:cubicBezTo>
                    <a:pt x="3004" y="5710"/>
                    <a:pt x="2910" y="5940"/>
                    <a:pt x="2815" y="6170"/>
                  </a:cubicBezTo>
                  <a:cubicBezTo>
                    <a:pt x="2436" y="7077"/>
                    <a:pt x="2017" y="7970"/>
                    <a:pt x="1570" y="8836"/>
                  </a:cubicBezTo>
                  <a:cubicBezTo>
                    <a:pt x="1340" y="9283"/>
                    <a:pt x="1096" y="9729"/>
                    <a:pt x="853" y="10162"/>
                  </a:cubicBezTo>
                  <a:cubicBezTo>
                    <a:pt x="731" y="10392"/>
                    <a:pt x="596" y="10609"/>
                    <a:pt x="460" y="10825"/>
                  </a:cubicBezTo>
                  <a:cubicBezTo>
                    <a:pt x="393" y="10947"/>
                    <a:pt x="325" y="11055"/>
                    <a:pt x="257" y="11163"/>
                  </a:cubicBezTo>
                  <a:cubicBezTo>
                    <a:pt x="190" y="11272"/>
                    <a:pt x="109" y="11407"/>
                    <a:pt x="41" y="11542"/>
                  </a:cubicBezTo>
                  <a:cubicBezTo>
                    <a:pt x="0" y="11623"/>
                    <a:pt x="14" y="11732"/>
                    <a:pt x="95" y="11799"/>
                  </a:cubicBezTo>
                  <a:cubicBezTo>
                    <a:pt x="136" y="11840"/>
                    <a:pt x="190" y="11853"/>
                    <a:pt x="257" y="11853"/>
                  </a:cubicBezTo>
                  <a:cubicBezTo>
                    <a:pt x="312" y="11853"/>
                    <a:pt x="366" y="11826"/>
                    <a:pt x="406" y="11772"/>
                  </a:cubicBezTo>
                  <a:cubicBezTo>
                    <a:pt x="487" y="11664"/>
                    <a:pt x="569" y="11542"/>
                    <a:pt x="636" y="11420"/>
                  </a:cubicBezTo>
                  <a:cubicBezTo>
                    <a:pt x="704" y="11299"/>
                    <a:pt x="785" y="11177"/>
                    <a:pt x="866" y="11055"/>
                  </a:cubicBezTo>
                  <a:cubicBezTo>
                    <a:pt x="1002" y="10825"/>
                    <a:pt x="1123" y="10609"/>
                    <a:pt x="1245" y="10379"/>
                  </a:cubicBezTo>
                  <a:cubicBezTo>
                    <a:pt x="1489" y="9946"/>
                    <a:pt x="1732" y="9499"/>
                    <a:pt x="1949" y="9052"/>
                  </a:cubicBezTo>
                  <a:cubicBezTo>
                    <a:pt x="2382" y="8173"/>
                    <a:pt x="2761" y="7266"/>
                    <a:pt x="3113" y="6346"/>
                  </a:cubicBezTo>
                  <a:cubicBezTo>
                    <a:pt x="3275" y="5886"/>
                    <a:pt x="3437" y="5426"/>
                    <a:pt x="3586" y="4953"/>
                  </a:cubicBezTo>
                  <a:cubicBezTo>
                    <a:pt x="3735" y="4493"/>
                    <a:pt x="3884" y="4032"/>
                    <a:pt x="4019" y="3559"/>
                  </a:cubicBezTo>
                  <a:cubicBezTo>
                    <a:pt x="4303" y="2598"/>
                    <a:pt x="4533" y="1637"/>
                    <a:pt x="4763" y="663"/>
                  </a:cubicBezTo>
                  <a:lnTo>
                    <a:pt x="4899" y="68"/>
                  </a:lnTo>
                  <a:cubicBezTo>
                    <a:pt x="4899" y="41"/>
                    <a:pt x="4885" y="14"/>
                    <a:pt x="4845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545335" y="3601129"/>
              <a:ext cx="74916" cy="104508"/>
            </a:xfrm>
            <a:custGeom>
              <a:avLst/>
              <a:gdLst/>
              <a:ahLst/>
              <a:cxnLst/>
              <a:rect l="l" t="t" r="r" b="b"/>
              <a:pathLst>
                <a:path w="962" h="1342" extrusionOk="0">
                  <a:moveTo>
                    <a:pt x="867" y="0"/>
                  </a:moveTo>
                  <a:cubicBezTo>
                    <a:pt x="826" y="0"/>
                    <a:pt x="799" y="14"/>
                    <a:pt x="786" y="54"/>
                  </a:cubicBezTo>
                  <a:cubicBezTo>
                    <a:pt x="732" y="135"/>
                    <a:pt x="691" y="217"/>
                    <a:pt x="637" y="311"/>
                  </a:cubicBezTo>
                  <a:cubicBezTo>
                    <a:pt x="542" y="447"/>
                    <a:pt x="447" y="582"/>
                    <a:pt x="339" y="717"/>
                  </a:cubicBezTo>
                  <a:cubicBezTo>
                    <a:pt x="244" y="853"/>
                    <a:pt x="136" y="988"/>
                    <a:pt x="42" y="1123"/>
                  </a:cubicBezTo>
                  <a:cubicBezTo>
                    <a:pt x="14" y="1137"/>
                    <a:pt x="1" y="1177"/>
                    <a:pt x="1" y="1218"/>
                  </a:cubicBezTo>
                  <a:cubicBezTo>
                    <a:pt x="1" y="1245"/>
                    <a:pt x="14" y="1286"/>
                    <a:pt x="42" y="1313"/>
                  </a:cubicBezTo>
                  <a:cubicBezTo>
                    <a:pt x="73" y="1331"/>
                    <a:pt x="107" y="1342"/>
                    <a:pt x="139" y="1342"/>
                  </a:cubicBezTo>
                  <a:cubicBezTo>
                    <a:pt x="176" y="1342"/>
                    <a:pt x="209" y="1328"/>
                    <a:pt x="231" y="1299"/>
                  </a:cubicBezTo>
                  <a:cubicBezTo>
                    <a:pt x="366" y="1110"/>
                    <a:pt x="488" y="920"/>
                    <a:pt x="596" y="731"/>
                  </a:cubicBezTo>
                  <a:cubicBezTo>
                    <a:pt x="664" y="636"/>
                    <a:pt x="718" y="528"/>
                    <a:pt x="772" y="433"/>
                  </a:cubicBezTo>
                  <a:lnTo>
                    <a:pt x="935" y="122"/>
                  </a:lnTo>
                  <a:cubicBezTo>
                    <a:pt x="962" y="81"/>
                    <a:pt x="935" y="27"/>
                    <a:pt x="894" y="14"/>
                  </a:cubicBezTo>
                  <a:cubicBezTo>
                    <a:pt x="880" y="0"/>
                    <a:pt x="880" y="0"/>
                    <a:pt x="86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25104" y="3806876"/>
              <a:ext cx="171870" cy="203098"/>
            </a:xfrm>
            <a:custGeom>
              <a:avLst/>
              <a:gdLst/>
              <a:ahLst/>
              <a:cxnLst/>
              <a:rect l="l" t="t" r="r" b="b"/>
              <a:pathLst>
                <a:path w="2207" h="2608" extrusionOk="0">
                  <a:moveTo>
                    <a:pt x="2139" y="0"/>
                  </a:moveTo>
                  <a:cubicBezTo>
                    <a:pt x="2135" y="0"/>
                    <a:pt x="2132" y="3"/>
                    <a:pt x="2125" y="10"/>
                  </a:cubicBezTo>
                  <a:cubicBezTo>
                    <a:pt x="2098" y="10"/>
                    <a:pt x="2071" y="24"/>
                    <a:pt x="2058" y="51"/>
                  </a:cubicBezTo>
                  <a:lnTo>
                    <a:pt x="2058" y="37"/>
                  </a:lnTo>
                  <a:lnTo>
                    <a:pt x="1990" y="132"/>
                  </a:lnTo>
                  <a:lnTo>
                    <a:pt x="1990" y="132"/>
                  </a:lnTo>
                  <a:lnTo>
                    <a:pt x="2004" y="118"/>
                  </a:lnTo>
                  <a:lnTo>
                    <a:pt x="2004" y="118"/>
                  </a:lnTo>
                  <a:cubicBezTo>
                    <a:pt x="1719" y="524"/>
                    <a:pt x="1422" y="903"/>
                    <a:pt x="1097" y="1269"/>
                  </a:cubicBezTo>
                  <a:cubicBezTo>
                    <a:pt x="948" y="1445"/>
                    <a:pt x="786" y="1620"/>
                    <a:pt x="610" y="1796"/>
                  </a:cubicBezTo>
                  <a:cubicBezTo>
                    <a:pt x="447" y="1972"/>
                    <a:pt x="272" y="2121"/>
                    <a:pt x="96" y="2283"/>
                  </a:cubicBezTo>
                  <a:lnTo>
                    <a:pt x="82" y="2283"/>
                  </a:lnTo>
                  <a:lnTo>
                    <a:pt x="42" y="2324"/>
                  </a:lnTo>
                  <a:cubicBezTo>
                    <a:pt x="28" y="2338"/>
                    <a:pt x="14" y="2365"/>
                    <a:pt x="1" y="2392"/>
                  </a:cubicBezTo>
                  <a:cubicBezTo>
                    <a:pt x="1" y="2446"/>
                    <a:pt x="1" y="2486"/>
                    <a:pt x="28" y="2527"/>
                  </a:cubicBezTo>
                  <a:cubicBezTo>
                    <a:pt x="66" y="2580"/>
                    <a:pt x="124" y="2607"/>
                    <a:pt x="181" y="2607"/>
                  </a:cubicBezTo>
                  <a:cubicBezTo>
                    <a:pt x="225" y="2607"/>
                    <a:pt x="269" y="2590"/>
                    <a:pt x="299" y="2554"/>
                  </a:cubicBezTo>
                  <a:cubicBezTo>
                    <a:pt x="650" y="2175"/>
                    <a:pt x="989" y="1769"/>
                    <a:pt x="1300" y="1363"/>
                  </a:cubicBezTo>
                  <a:cubicBezTo>
                    <a:pt x="1611" y="957"/>
                    <a:pt x="1909" y="538"/>
                    <a:pt x="2193" y="105"/>
                  </a:cubicBezTo>
                  <a:cubicBezTo>
                    <a:pt x="2206" y="64"/>
                    <a:pt x="2193" y="24"/>
                    <a:pt x="2152" y="10"/>
                  </a:cubicBezTo>
                  <a:cubicBezTo>
                    <a:pt x="2146" y="3"/>
                    <a:pt x="2142" y="0"/>
                    <a:pt x="2139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585441" y="2438528"/>
              <a:ext cx="95942" cy="58874"/>
            </a:xfrm>
            <a:custGeom>
              <a:avLst/>
              <a:gdLst/>
              <a:ahLst/>
              <a:cxnLst/>
              <a:rect l="l" t="t" r="r" b="b"/>
              <a:pathLst>
                <a:path w="1232" h="756" extrusionOk="0">
                  <a:moveTo>
                    <a:pt x="916" y="1"/>
                  </a:moveTo>
                  <a:cubicBezTo>
                    <a:pt x="900" y="1"/>
                    <a:pt x="883" y="2"/>
                    <a:pt x="866" y="4"/>
                  </a:cubicBezTo>
                  <a:cubicBezTo>
                    <a:pt x="758" y="4"/>
                    <a:pt x="650" y="18"/>
                    <a:pt x="555" y="58"/>
                  </a:cubicBezTo>
                  <a:cubicBezTo>
                    <a:pt x="447" y="86"/>
                    <a:pt x="352" y="126"/>
                    <a:pt x="271" y="194"/>
                  </a:cubicBezTo>
                  <a:cubicBezTo>
                    <a:pt x="176" y="248"/>
                    <a:pt x="95" y="329"/>
                    <a:pt x="41" y="424"/>
                  </a:cubicBezTo>
                  <a:cubicBezTo>
                    <a:pt x="14" y="464"/>
                    <a:pt x="0" y="519"/>
                    <a:pt x="14" y="573"/>
                  </a:cubicBezTo>
                  <a:cubicBezTo>
                    <a:pt x="14" y="586"/>
                    <a:pt x="14" y="600"/>
                    <a:pt x="14" y="600"/>
                  </a:cubicBezTo>
                  <a:cubicBezTo>
                    <a:pt x="41" y="667"/>
                    <a:pt x="95" y="721"/>
                    <a:pt x="162" y="735"/>
                  </a:cubicBezTo>
                  <a:cubicBezTo>
                    <a:pt x="215" y="749"/>
                    <a:pt x="266" y="756"/>
                    <a:pt x="317" y="756"/>
                  </a:cubicBezTo>
                  <a:cubicBezTo>
                    <a:pt x="558" y="756"/>
                    <a:pt x="787" y="614"/>
                    <a:pt x="988" y="491"/>
                  </a:cubicBezTo>
                  <a:cubicBezTo>
                    <a:pt x="1015" y="464"/>
                    <a:pt x="1042" y="437"/>
                    <a:pt x="1069" y="410"/>
                  </a:cubicBezTo>
                  <a:lnTo>
                    <a:pt x="1137" y="356"/>
                  </a:lnTo>
                  <a:cubicBezTo>
                    <a:pt x="1191" y="329"/>
                    <a:pt x="1231" y="275"/>
                    <a:pt x="1231" y="207"/>
                  </a:cubicBezTo>
                  <a:cubicBezTo>
                    <a:pt x="1231" y="153"/>
                    <a:pt x="1191" y="99"/>
                    <a:pt x="1137" y="58"/>
                  </a:cubicBezTo>
                  <a:cubicBezTo>
                    <a:pt x="1070" y="25"/>
                    <a:pt x="994" y="1"/>
                    <a:pt x="91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553824" y="2524191"/>
              <a:ext cx="72735" cy="52721"/>
            </a:xfrm>
            <a:custGeom>
              <a:avLst/>
              <a:gdLst/>
              <a:ahLst/>
              <a:cxnLst/>
              <a:rect l="l" t="t" r="r" b="b"/>
              <a:pathLst>
                <a:path w="934" h="677" extrusionOk="0">
                  <a:moveTo>
                    <a:pt x="650" y="0"/>
                  </a:moveTo>
                  <a:lnTo>
                    <a:pt x="650" y="14"/>
                  </a:lnTo>
                  <a:lnTo>
                    <a:pt x="609" y="14"/>
                  </a:lnTo>
                  <a:cubicBezTo>
                    <a:pt x="541" y="27"/>
                    <a:pt x="460" y="54"/>
                    <a:pt x="406" y="95"/>
                  </a:cubicBezTo>
                  <a:cubicBezTo>
                    <a:pt x="271" y="163"/>
                    <a:pt x="163" y="257"/>
                    <a:pt x="81" y="379"/>
                  </a:cubicBezTo>
                  <a:cubicBezTo>
                    <a:pt x="0" y="515"/>
                    <a:pt x="95" y="677"/>
                    <a:pt x="244" y="677"/>
                  </a:cubicBezTo>
                  <a:cubicBezTo>
                    <a:pt x="284" y="677"/>
                    <a:pt x="338" y="677"/>
                    <a:pt x="379" y="663"/>
                  </a:cubicBezTo>
                  <a:cubicBezTo>
                    <a:pt x="433" y="650"/>
                    <a:pt x="474" y="636"/>
                    <a:pt x="528" y="609"/>
                  </a:cubicBezTo>
                  <a:cubicBezTo>
                    <a:pt x="555" y="596"/>
                    <a:pt x="596" y="569"/>
                    <a:pt x="623" y="542"/>
                  </a:cubicBezTo>
                  <a:cubicBezTo>
                    <a:pt x="663" y="515"/>
                    <a:pt x="704" y="474"/>
                    <a:pt x="744" y="447"/>
                  </a:cubicBezTo>
                  <a:cubicBezTo>
                    <a:pt x="771" y="420"/>
                    <a:pt x="785" y="379"/>
                    <a:pt x="799" y="352"/>
                  </a:cubicBezTo>
                  <a:cubicBezTo>
                    <a:pt x="839" y="312"/>
                    <a:pt x="866" y="271"/>
                    <a:pt x="893" y="230"/>
                  </a:cubicBezTo>
                  <a:cubicBezTo>
                    <a:pt x="934" y="149"/>
                    <a:pt x="893" y="41"/>
                    <a:pt x="799" y="14"/>
                  </a:cubicBezTo>
                  <a:cubicBezTo>
                    <a:pt x="771" y="0"/>
                    <a:pt x="744" y="0"/>
                    <a:pt x="71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491601" y="2550513"/>
              <a:ext cx="32785" cy="27490"/>
            </a:xfrm>
            <a:custGeom>
              <a:avLst/>
              <a:gdLst/>
              <a:ahLst/>
              <a:cxnLst/>
              <a:rect l="l" t="t" r="r" b="b"/>
              <a:pathLst>
                <a:path w="421" h="353" extrusionOk="0">
                  <a:moveTo>
                    <a:pt x="326" y="1"/>
                  </a:moveTo>
                  <a:lnTo>
                    <a:pt x="326" y="14"/>
                  </a:lnTo>
                  <a:cubicBezTo>
                    <a:pt x="319" y="7"/>
                    <a:pt x="312" y="4"/>
                    <a:pt x="304" y="4"/>
                  </a:cubicBezTo>
                  <a:cubicBezTo>
                    <a:pt x="295" y="4"/>
                    <a:pt x="285" y="7"/>
                    <a:pt x="271" y="14"/>
                  </a:cubicBezTo>
                  <a:cubicBezTo>
                    <a:pt x="258" y="14"/>
                    <a:pt x="231" y="14"/>
                    <a:pt x="204" y="28"/>
                  </a:cubicBezTo>
                  <a:cubicBezTo>
                    <a:pt x="163" y="55"/>
                    <a:pt x="123" y="82"/>
                    <a:pt x="82" y="109"/>
                  </a:cubicBezTo>
                  <a:cubicBezTo>
                    <a:pt x="55" y="122"/>
                    <a:pt x="41" y="149"/>
                    <a:pt x="28" y="177"/>
                  </a:cubicBezTo>
                  <a:cubicBezTo>
                    <a:pt x="28" y="190"/>
                    <a:pt x="28" y="217"/>
                    <a:pt x="28" y="231"/>
                  </a:cubicBezTo>
                  <a:cubicBezTo>
                    <a:pt x="28" y="244"/>
                    <a:pt x="14" y="258"/>
                    <a:pt x="14" y="271"/>
                  </a:cubicBezTo>
                  <a:cubicBezTo>
                    <a:pt x="1" y="285"/>
                    <a:pt x="1" y="312"/>
                    <a:pt x="14" y="325"/>
                  </a:cubicBezTo>
                  <a:cubicBezTo>
                    <a:pt x="28" y="352"/>
                    <a:pt x="55" y="352"/>
                    <a:pt x="82" y="352"/>
                  </a:cubicBezTo>
                  <a:cubicBezTo>
                    <a:pt x="136" y="339"/>
                    <a:pt x="190" y="312"/>
                    <a:pt x="244" y="285"/>
                  </a:cubicBezTo>
                  <a:cubicBezTo>
                    <a:pt x="299" y="258"/>
                    <a:pt x="353" y="204"/>
                    <a:pt x="393" y="163"/>
                  </a:cubicBezTo>
                  <a:cubicBezTo>
                    <a:pt x="407" y="136"/>
                    <a:pt x="420" y="109"/>
                    <a:pt x="420" y="68"/>
                  </a:cubicBezTo>
                  <a:cubicBezTo>
                    <a:pt x="407" y="28"/>
                    <a:pt x="366" y="1"/>
                    <a:pt x="32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686601" y="2472560"/>
              <a:ext cx="34810" cy="24063"/>
            </a:xfrm>
            <a:custGeom>
              <a:avLst/>
              <a:gdLst/>
              <a:ahLst/>
              <a:cxnLst/>
              <a:rect l="l" t="t" r="r" b="b"/>
              <a:pathLst>
                <a:path w="447" h="309" extrusionOk="0">
                  <a:moveTo>
                    <a:pt x="325" y="0"/>
                  </a:moveTo>
                  <a:cubicBezTo>
                    <a:pt x="311" y="0"/>
                    <a:pt x="284" y="0"/>
                    <a:pt x="271" y="14"/>
                  </a:cubicBezTo>
                  <a:cubicBezTo>
                    <a:pt x="244" y="27"/>
                    <a:pt x="230" y="27"/>
                    <a:pt x="203" y="41"/>
                  </a:cubicBezTo>
                  <a:cubicBezTo>
                    <a:pt x="149" y="68"/>
                    <a:pt x="108" y="95"/>
                    <a:pt x="68" y="136"/>
                  </a:cubicBezTo>
                  <a:lnTo>
                    <a:pt x="54" y="149"/>
                  </a:lnTo>
                  <a:cubicBezTo>
                    <a:pt x="41" y="163"/>
                    <a:pt x="27" y="163"/>
                    <a:pt x="27" y="176"/>
                  </a:cubicBezTo>
                  <a:lnTo>
                    <a:pt x="27" y="190"/>
                  </a:lnTo>
                  <a:cubicBezTo>
                    <a:pt x="14" y="203"/>
                    <a:pt x="0" y="230"/>
                    <a:pt x="14" y="257"/>
                  </a:cubicBezTo>
                  <a:cubicBezTo>
                    <a:pt x="14" y="284"/>
                    <a:pt x="41" y="298"/>
                    <a:pt x="68" y="298"/>
                  </a:cubicBezTo>
                  <a:lnTo>
                    <a:pt x="95" y="298"/>
                  </a:lnTo>
                  <a:cubicBezTo>
                    <a:pt x="108" y="305"/>
                    <a:pt x="122" y="308"/>
                    <a:pt x="134" y="308"/>
                  </a:cubicBezTo>
                  <a:cubicBezTo>
                    <a:pt x="146" y="308"/>
                    <a:pt x="156" y="305"/>
                    <a:pt x="162" y="298"/>
                  </a:cubicBezTo>
                  <a:lnTo>
                    <a:pt x="176" y="298"/>
                  </a:lnTo>
                  <a:cubicBezTo>
                    <a:pt x="257" y="271"/>
                    <a:pt x="352" y="217"/>
                    <a:pt x="420" y="149"/>
                  </a:cubicBezTo>
                  <a:cubicBezTo>
                    <a:pt x="447" y="122"/>
                    <a:pt x="447" y="82"/>
                    <a:pt x="433" y="41"/>
                  </a:cubicBezTo>
                  <a:cubicBezTo>
                    <a:pt x="420" y="14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485293" y="2547398"/>
              <a:ext cx="48594" cy="35900"/>
            </a:xfrm>
            <a:custGeom>
              <a:avLst/>
              <a:gdLst/>
              <a:ahLst/>
              <a:cxnLst/>
              <a:rect l="l" t="t" r="r" b="b"/>
              <a:pathLst>
                <a:path w="624" h="461" extrusionOk="0">
                  <a:moveTo>
                    <a:pt x="447" y="0"/>
                  </a:moveTo>
                  <a:cubicBezTo>
                    <a:pt x="339" y="14"/>
                    <a:pt x="244" y="68"/>
                    <a:pt x="163" y="135"/>
                  </a:cubicBezTo>
                  <a:cubicBezTo>
                    <a:pt x="95" y="176"/>
                    <a:pt x="41" y="244"/>
                    <a:pt x="14" y="325"/>
                  </a:cubicBezTo>
                  <a:cubicBezTo>
                    <a:pt x="1" y="352"/>
                    <a:pt x="1" y="379"/>
                    <a:pt x="14" y="406"/>
                  </a:cubicBezTo>
                  <a:cubicBezTo>
                    <a:pt x="28" y="447"/>
                    <a:pt x="55" y="460"/>
                    <a:pt x="95" y="460"/>
                  </a:cubicBezTo>
                  <a:cubicBezTo>
                    <a:pt x="190" y="460"/>
                    <a:pt x="285" y="447"/>
                    <a:pt x="366" y="392"/>
                  </a:cubicBezTo>
                  <a:cubicBezTo>
                    <a:pt x="461" y="352"/>
                    <a:pt x="542" y="284"/>
                    <a:pt x="596" y="203"/>
                  </a:cubicBezTo>
                  <a:cubicBezTo>
                    <a:pt x="623" y="162"/>
                    <a:pt x="623" y="108"/>
                    <a:pt x="596" y="68"/>
                  </a:cubicBezTo>
                  <a:cubicBezTo>
                    <a:pt x="582" y="41"/>
                    <a:pt x="569" y="27"/>
                    <a:pt x="542" y="14"/>
                  </a:cubicBezTo>
                  <a:cubicBezTo>
                    <a:pt x="528" y="0"/>
                    <a:pt x="501" y="0"/>
                    <a:pt x="474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362017" y="2564920"/>
              <a:ext cx="95942" cy="72813"/>
            </a:xfrm>
            <a:custGeom>
              <a:avLst/>
              <a:gdLst/>
              <a:ahLst/>
              <a:cxnLst/>
              <a:rect l="l" t="t" r="r" b="b"/>
              <a:pathLst>
                <a:path w="1232" h="935" extrusionOk="0">
                  <a:moveTo>
                    <a:pt x="1022" y="0"/>
                  </a:moveTo>
                  <a:cubicBezTo>
                    <a:pt x="1007" y="0"/>
                    <a:pt x="991" y="2"/>
                    <a:pt x="975" y="5"/>
                  </a:cubicBezTo>
                  <a:lnTo>
                    <a:pt x="907" y="5"/>
                  </a:lnTo>
                  <a:cubicBezTo>
                    <a:pt x="799" y="5"/>
                    <a:pt x="704" y="32"/>
                    <a:pt x="609" y="86"/>
                  </a:cubicBezTo>
                  <a:lnTo>
                    <a:pt x="609" y="73"/>
                  </a:lnTo>
                  <a:cubicBezTo>
                    <a:pt x="488" y="127"/>
                    <a:pt x="366" y="208"/>
                    <a:pt x="258" y="303"/>
                  </a:cubicBezTo>
                  <a:cubicBezTo>
                    <a:pt x="149" y="411"/>
                    <a:pt x="68" y="533"/>
                    <a:pt x="28" y="682"/>
                  </a:cubicBezTo>
                  <a:cubicBezTo>
                    <a:pt x="1" y="776"/>
                    <a:pt x="68" y="885"/>
                    <a:pt x="163" y="912"/>
                  </a:cubicBezTo>
                  <a:cubicBezTo>
                    <a:pt x="224" y="927"/>
                    <a:pt x="285" y="935"/>
                    <a:pt x="347" y="935"/>
                  </a:cubicBezTo>
                  <a:cubicBezTo>
                    <a:pt x="504" y="935"/>
                    <a:pt x="659" y="883"/>
                    <a:pt x="785" y="776"/>
                  </a:cubicBezTo>
                  <a:cubicBezTo>
                    <a:pt x="880" y="722"/>
                    <a:pt x="961" y="641"/>
                    <a:pt x="1029" y="560"/>
                  </a:cubicBezTo>
                  <a:cubicBezTo>
                    <a:pt x="1069" y="506"/>
                    <a:pt x="1110" y="452"/>
                    <a:pt x="1137" y="411"/>
                  </a:cubicBezTo>
                  <a:cubicBezTo>
                    <a:pt x="1164" y="357"/>
                    <a:pt x="1191" y="303"/>
                    <a:pt x="1205" y="249"/>
                  </a:cubicBezTo>
                  <a:cubicBezTo>
                    <a:pt x="1232" y="181"/>
                    <a:pt x="1205" y="113"/>
                    <a:pt x="1164" y="59"/>
                  </a:cubicBezTo>
                  <a:cubicBezTo>
                    <a:pt x="1123" y="18"/>
                    <a:pt x="1074" y="0"/>
                    <a:pt x="102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474780" y="2609542"/>
              <a:ext cx="54824" cy="39093"/>
            </a:xfrm>
            <a:custGeom>
              <a:avLst/>
              <a:gdLst/>
              <a:ahLst/>
              <a:cxnLst/>
              <a:rect l="l" t="t" r="r" b="b"/>
              <a:pathLst>
                <a:path w="704" h="502" extrusionOk="0">
                  <a:moveTo>
                    <a:pt x="542" y="0"/>
                  </a:moveTo>
                  <a:cubicBezTo>
                    <a:pt x="447" y="0"/>
                    <a:pt x="352" y="27"/>
                    <a:pt x="271" y="68"/>
                  </a:cubicBezTo>
                  <a:cubicBezTo>
                    <a:pt x="217" y="95"/>
                    <a:pt x="176" y="122"/>
                    <a:pt x="136" y="163"/>
                  </a:cubicBezTo>
                  <a:cubicBezTo>
                    <a:pt x="95" y="190"/>
                    <a:pt x="54" y="230"/>
                    <a:pt x="27" y="271"/>
                  </a:cubicBezTo>
                  <a:cubicBezTo>
                    <a:pt x="0" y="325"/>
                    <a:pt x="0" y="379"/>
                    <a:pt x="27" y="420"/>
                  </a:cubicBezTo>
                  <a:cubicBezTo>
                    <a:pt x="54" y="474"/>
                    <a:pt x="109" y="501"/>
                    <a:pt x="163" y="501"/>
                  </a:cubicBezTo>
                  <a:cubicBezTo>
                    <a:pt x="190" y="501"/>
                    <a:pt x="230" y="501"/>
                    <a:pt x="271" y="487"/>
                  </a:cubicBezTo>
                  <a:cubicBezTo>
                    <a:pt x="312" y="487"/>
                    <a:pt x="339" y="474"/>
                    <a:pt x="379" y="447"/>
                  </a:cubicBezTo>
                  <a:lnTo>
                    <a:pt x="393" y="447"/>
                  </a:lnTo>
                  <a:lnTo>
                    <a:pt x="460" y="420"/>
                  </a:lnTo>
                  <a:cubicBezTo>
                    <a:pt x="555" y="366"/>
                    <a:pt x="636" y="285"/>
                    <a:pt x="690" y="190"/>
                  </a:cubicBezTo>
                  <a:cubicBezTo>
                    <a:pt x="704" y="149"/>
                    <a:pt x="704" y="95"/>
                    <a:pt x="690" y="68"/>
                  </a:cubicBezTo>
                  <a:cubicBezTo>
                    <a:pt x="663" y="27"/>
                    <a:pt x="623" y="0"/>
                    <a:pt x="58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299872" y="2674257"/>
              <a:ext cx="250835" cy="237830"/>
            </a:xfrm>
            <a:custGeom>
              <a:avLst/>
              <a:gdLst/>
              <a:ahLst/>
              <a:cxnLst/>
              <a:rect l="l" t="t" r="r" b="b"/>
              <a:pathLst>
                <a:path w="3221" h="3054" extrusionOk="0">
                  <a:moveTo>
                    <a:pt x="1712" y="1"/>
                  </a:moveTo>
                  <a:cubicBezTo>
                    <a:pt x="1129" y="1"/>
                    <a:pt x="557" y="394"/>
                    <a:pt x="311" y="1023"/>
                  </a:cubicBezTo>
                  <a:cubicBezTo>
                    <a:pt x="0" y="1808"/>
                    <a:pt x="338" y="2687"/>
                    <a:pt x="1056" y="2972"/>
                  </a:cubicBezTo>
                  <a:cubicBezTo>
                    <a:pt x="1201" y="3027"/>
                    <a:pt x="1351" y="3054"/>
                    <a:pt x="1502" y="3054"/>
                  </a:cubicBezTo>
                  <a:cubicBezTo>
                    <a:pt x="2083" y="3054"/>
                    <a:pt x="2662" y="2661"/>
                    <a:pt x="2909" y="2038"/>
                  </a:cubicBezTo>
                  <a:cubicBezTo>
                    <a:pt x="3221" y="1240"/>
                    <a:pt x="2882" y="360"/>
                    <a:pt x="2179" y="89"/>
                  </a:cubicBezTo>
                  <a:cubicBezTo>
                    <a:pt x="2026" y="29"/>
                    <a:pt x="1869" y="1"/>
                    <a:pt x="17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367312" y="2721527"/>
              <a:ext cx="174985" cy="165562"/>
            </a:xfrm>
            <a:custGeom>
              <a:avLst/>
              <a:gdLst/>
              <a:ahLst/>
              <a:cxnLst/>
              <a:rect l="l" t="t" r="r" b="b"/>
              <a:pathLst>
                <a:path w="2247" h="2126" extrusionOk="0">
                  <a:moveTo>
                    <a:pt x="1182" y="0"/>
                  </a:moveTo>
                  <a:cubicBezTo>
                    <a:pt x="775" y="0"/>
                    <a:pt x="387" y="278"/>
                    <a:pt x="217" y="714"/>
                  </a:cubicBezTo>
                  <a:cubicBezTo>
                    <a:pt x="0" y="1269"/>
                    <a:pt x="230" y="1877"/>
                    <a:pt x="731" y="2067"/>
                  </a:cubicBezTo>
                  <a:cubicBezTo>
                    <a:pt x="836" y="2107"/>
                    <a:pt x="944" y="2125"/>
                    <a:pt x="1052" y="2125"/>
                  </a:cubicBezTo>
                  <a:cubicBezTo>
                    <a:pt x="1459" y="2125"/>
                    <a:pt x="1859" y="1856"/>
                    <a:pt x="2030" y="1417"/>
                  </a:cubicBezTo>
                  <a:cubicBezTo>
                    <a:pt x="2246" y="863"/>
                    <a:pt x="2016" y="240"/>
                    <a:pt x="1516" y="64"/>
                  </a:cubicBezTo>
                  <a:cubicBezTo>
                    <a:pt x="1406" y="21"/>
                    <a:pt x="1293" y="0"/>
                    <a:pt x="1182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336707" y="2765682"/>
              <a:ext cx="77018" cy="37614"/>
            </a:xfrm>
            <a:custGeom>
              <a:avLst/>
              <a:gdLst/>
              <a:ahLst/>
              <a:cxnLst/>
              <a:rect l="l" t="t" r="r" b="b"/>
              <a:pathLst>
                <a:path w="989" h="483" extrusionOk="0">
                  <a:moveTo>
                    <a:pt x="203" y="1"/>
                  </a:moveTo>
                  <a:cubicBezTo>
                    <a:pt x="120" y="1"/>
                    <a:pt x="60" y="22"/>
                    <a:pt x="41" y="66"/>
                  </a:cubicBezTo>
                  <a:cubicBezTo>
                    <a:pt x="1" y="160"/>
                    <a:pt x="177" y="323"/>
                    <a:pt x="434" y="404"/>
                  </a:cubicBezTo>
                  <a:cubicBezTo>
                    <a:pt x="564" y="455"/>
                    <a:pt x="691" y="482"/>
                    <a:pt x="786" y="482"/>
                  </a:cubicBezTo>
                  <a:cubicBezTo>
                    <a:pt x="869" y="482"/>
                    <a:pt x="929" y="461"/>
                    <a:pt x="948" y="417"/>
                  </a:cubicBezTo>
                  <a:cubicBezTo>
                    <a:pt x="989" y="323"/>
                    <a:pt x="813" y="174"/>
                    <a:pt x="556" y="79"/>
                  </a:cubicBezTo>
                  <a:cubicBezTo>
                    <a:pt x="425" y="28"/>
                    <a:pt x="299" y="1"/>
                    <a:pt x="20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7401032" y="2560792"/>
              <a:ext cx="139163" cy="66972"/>
            </a:xfrm>
            <a:custGeom>
              <a:avLst/>
              <a:gdLst/>
              <a:ahLst/>
              <a:cxnLst/>
              <a:rect l="l" t="t" r="r" b="b"/>
              <a:pathLst>
                <a:path w="1787" h="860" extrusionOk="0">
                  <a:moveTo>
                    <a:pt x="569" y="1"/>
                  </a:moveTo>
                  <a:cubicBezTo>
                    <a:pt x="296" y="1"/>
                    <a:pt x="91" y="83"/>
                    <a:pt x="54" y="220"/>
                  </a:cubicBezTo>
                  <a:cubicBezTo>
                    <a:pt x="0" y="437"/>
                    <a:pt x="338" y="694"/>
                    <a:pt x="798" y="802"/>
                  </a:cubicBezTo>
                  <a:cubicBezTo>
                    <a:pt x="950" y="841"/>
                    <a:pt x="1097" y="859"/>
                    <a:pt x="1227" y="859"/>
                  </a:cubicBezTo>
                  <a:cubicBezTo>
                    <a:pt x="1503" y="859"/>
                    <a:pt x="1709" y="778"/>
                    <a:pt x="1746" y="640"/>
                  </a:cubicBezTo>
                  <a:cubicBezTo>
                    <a:pt x="1786" y="437"/>
                    <a:pt x="1448" y="180"/>
                    <a:pt x="988" y="58"/>
                  </a:cubicBezTo>
                  <a:cubicBezTo>
                    <a:pt x="840" y="19"/>
                    <a:pt x="697" y="1"/>
                    <a:pt x="569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7817198" y="2891140"/>
              <a:ext cx="251926" cy="237674"/>
            </a:xfrm>
            <a:custGeom>
              <a:avLst/>
              <a:gdLst/>
              <a:ahLst/>
              <a:cxnLst/>
              <a:rect l="l" t="t" r="r" b="b"/>
              <a:pathLst>
                <a:path w="3235" h="3052" extrusionOk="0">
                  <a:moveTo>
                    <a:pt x="1722" y="0"/>
                  </a:moveTo>
                  <a:cubicBezTo>
                    <a:pt x="1158" y="0"/>
                    <a:pt x="600" y="380"/>
                    <a:pt x="339" y="985"/>
                  </a:cubicBezTo>
                  <a:cubicBezTo>
                    <a:pt x="1" y="1770"/>
                    <a:pt x="312" y="2649"/>
                    <a:pt x="1016" y="2947"/>
                  </a:cubicBezTo>
                  <a:cubicBezTo>
                    <a:pt x="1174" y="3018"/>
                    <a:pt x="1341" y="3052"/>
                    <a:pt x="1508" y="3052"/>
                  </a:cubicBezTo>
                  <a:cubicBezTo>
                    <a:pt x="2070" y="3052"/>
                    <a:pt x="2636" y="2672"/>
                    <a:pt x="2897" y="2067"/>
                  </a:cubicBezTo>
                  <a:cubicBezTo>
                    <a:pt x="3235" y="1283"/>
                    <a:pt x="2924" y="403"/>
                    <a:pt x="2220" y="105"/>
                  </a:cubicBezTo>
                  <a:cubicBezTo>
                    <a:pt x="2059" y="34"/>
                    <a:pt x="1890" y="0"/>
                    <a:pt x="172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7825686" y="2915125"/>
              <a:ext cx="175998" cy="165874"/>
            </a:xfrm>
            <a:custGeom>
              <a:avLst/>
              <a:gdLst/>
              <a:ahLst/>
              <a:cxnLst/>
              <a:rect l="l" t="t" r="r" b="b"/>
              <a:pathLst>
                <a:path w="2260" h="2130" extrusionOk="0">
                  <a:moveTo>
                    <a:pt x="1212" y="1"/>
                  </a:moveTo>
                  <a:cubicBezTo>
                    <a:pt x="812" y="1"/>
                    <a:pt x="422" y="260"/>
                    <a:pt x="244" y="690"/>
                  </a:cubicBezTo>
                  <a:cubicBezTo>
                    <a:pt x="0" y="1232"/>
                    <a:pt x="217" y="1854"/>
                    <a:pt x="717" y="2057"/>
                  </a:cubicBezTo>
                  <a:cubicBezTo>
                    <a:pt x="832" y="2107"/>
                    <a:pt x="951" y="2130"/>
                    <a:pt x="1069" y="2130"/>
                  </a:cubicBezTo>
                  <a:cubicBezTo>
                    <a:pt x="1466" y="2130"/>
                    <a:pt x="1853" y="1866"/>
                    <a:pt x="2030" y="1448"/>
                  </a:cubicBezTo>
                  <a:cubicBezTo>
                    <a:pt x="2260" y="893"/>
                    <a:pt x="2057" y="285"/>
                    <a:pt x="1556" y="68"/>
                  </a:cubicBezTo>
                  <a:cubicBezTo>
                    <a:pt x="1444" y="23"/>
                    <a:pt x="1328" y="1"/>
                    <a:pt x="121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7946860" y="3019634"/>
              <a:ext cx="75928" cy="39171"/>
            </a:xfrm>
            <a:custGeom>
              <a:avLst/>
              <a:gdLst/>
              <a:ahLst/>
              <a:cxnLst/>
              <a:rect l="l" t="t" r="r" b="b"/>
              <a:pathLst>
                <a:path w="975" h="503" extrusionOk="0">
                  <a:moveTo>
                    <a:pt x="204" y="1"/>
                  </a:moveTo>
                  <a:cubicBezTo>
                    <a:pt x="119" y="1"/>
                    <a:pt x="60" y="22"/>
                    <a:pt x="41" y="66"/>
                  </a:cubicBezTo>
                  <a:cubicBezTo>
                    <a:pt x="0" y="147"/>
                    <a:pt x="176" y="309"/>
                    <a:pt x="420" y="417"/>
                  </a:cubicBezTo>
                  <a:cubicBezTo>
                    <a:pt x="550" y="475"/>
                    <a:pt x="681" y="502"/>
                    <a:pt x="778" y="502"/>
                  </a:cubicBezTo>
                  <a:cubicBezTo>
                    <a:pt x="862" y="502"/>
                    <a:pt x="921" y="482"/>
                    <a:pt x="934" y="444"/>
                  </a:cubicBezTo>
                  <a:cubicBezTo>
                    <a:pt x="975" y="350"/>
                    <a:pt x="812" y="187"/>
                    <a:pt x="569" y="79"/>
                  </a:cubicBezTo>
                  <a:cubicBezTo>
                    <a:pt x="431" y="28"/>
                    <a:pt x="301" y="1"/>
                    <a:pt x="20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7968976" y="2786319"/>
              <a:ext cx="131765" cy="88855"/>
            </a:xfrm>
            <a:custGeom>
              <a:avLst/>
              <a:gdLst/>
              <a:ahLst/>
              <a:cxnLst/>
              <a:rect l="l" t="t" r="r" b="b"/>
              <a:pathLst>
                <a:path w="1692" h="1141" extrusionOk="0">
                  <a:moveTo>
                    <a:pt x="357" y="0"/>
                  </a:moveTo>
                  <a:cubicBezTo>
                    <a:pt x="243" y="0"/>
                    <a:pt x="155" y="32"/>
                    <a:pt x="109" y="98"/>
                  </a:cubicBezTo>
                  <a:cubicBezTo>
                    <a:pt x="0" y="274"/>
                    <a:pt x="230" y="640"/>
                    <a:pt x="636" y="897"/>
                  </a:cubicBezTo>
                  <a:cubicBezTo>
                    <a:pt x="885" y="1054"/>
                    <a:pt x="1138" y="1140"/>
                    <a:pt x="1325" y="1140"/>
                  </a:cubicBezTo>
                  <a:cubicBezTo>
                    <a:pt x="1444" y="1140"/>
                    <a:pt x="1536" y="1106"/>
                    <a:pt x="1584" y="1032"/>
                  </a:cubicBezTo>
                  <a:cubicBezTo>
                    <a:pt x="1692" y="856"/>
                    <a:pt x="1462" y="504"/>
                    <a:pt x="1056" y="247"/>
                  </a:cubicBezTo>
                  <a:cubicBezTo>
                    <a:pt x="803" y="87"/>
                    <a:pt x="545" y="0"/>
                    <a:pt x="35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567530" y="2936852"/>
              <a:ext cx="169690" cy="104508"/>
            </a:xfrm>
            <a:custGeom>
              <a:avLst/>
              <a:gdLst/>
              <a:ahLst/>
              <a:cxnLst/>
              <a:rect l="l" t="t" r="r" b="b"/>
              <a:pathLst>
                <a:path w="2179" h="1342" extrusionOk="0">
                  <a:moveTo>
                    <a:pt x="799" y="0"/>
                  </a:moveTo>
                  <a:cubicBezTo>
                    <a:pt x="677" y="0"/>
                    <a:pt x="558" y="16"/>
                    <a:pt x="447" y="46"/>
                  </a:cubicBezTo>
                  <a:cubicBezTo>
                    <a:pt x="311" y="87"/>
                    <a:pt x="176" y="168"/>
                    <a:pt x="81" y="263"/>
                  </a:cubicBezTo>
                  <a:lnTo>
                    <a:pt x="54" y="263"/>
                  </a:lnTo>
                  <a:cubicBezTo>
                    <a:pt x="14" y="276"/>
                    <a:pt x="0" y="317"/>
                    <a:pt x="0" y="357"/>
                  </a:cubicBezTo>
                  <a:cubicBezTo>
                    <a:pt x="27" y="452"/>
                    <a:pt x="81" y="547"/>
                    <a:pt x="135" y="628"/>
                  </a:cubicBezTo>
                  <a:cubicBezTo>
                    <a:pt x="190" y="709"/>
                    <a:pt x="257" y="790"/>
                    <a:pt x="338" y="858"/>
                  </a:cubicBezTo>
                  <a:cubicBezTo>
                    <a:pt x="406" y="912"/>
                    <a:pt x="487" y="980"/>
                    <a:pt x="568" y="1020"/>
                  </a:cubicBezTo>
                  <a:cubicBezTo>
                    <a:pt x="677" y="1088"/>
                    <a:pt x="785" y="1142"/>
                    <a:pt x="893" y="1183"/>
                  </a:cubicBezTo>
                  <a:cubicBezTo>
                    <a:pt x="988" y="1223"/>
                    <a:pt x="1083" y="1250"/>
                    <a:pt x="1191" y="1277"/>
                  </a:cubicBezTo>
                  <a:cubicBezTo>
                    <a:pt x="1272" y="1291"/>
                    <a:pt x="1367" y="1318"/>
                    <a:pt x="1448" y="1318"/>
                  </a:cubicBezTo>
                  <a:cubicBezTo>
                    <a:pt x="1543" y="1332"/>
                    <a:pt x="1637" y="1332"/>
                    <a:pt x="1719" y="1332"/>
                  </a:cubicBezTo>
                  <a:cubicBezTo>
                    <a:pt x="1746" y="1338"/>
                    <a:pt x="1769" y="1342"/>
                    <a:pt x="1791" y="1342"/>
                  </a:cubicBezTo>
                  <a:cubicBezTo>
                    <a:pt x="1813" y="1342"/>
                    <a:pt x="1834" y="1338"/>
                    <a:pt x="1854" y="1332"/>
                  </a:cubicBezTo>
                  <a:cubicBezTo>
                    <a:pt x="1908" y="1332"/>
                    <a:pt x="1949" y="1318"/>
                    <a:pt x="2003" y="1305"/>
                  </a:cubicBezTo>
                  <a:cubicBezTo>
                    <a:pt x="2043" y="1291"/>
                    <a:pt x="2070" y="1277"/>
                    <a:pt x="2097" y="1250"/>
                  </a:cubicBezTo>
                  <a:cubicBezTo>
                    <a:pt x="2152" y="1183"/>
                    <a:pt x="2179" y="1102"/>
                    <a:pt x="2179" y="1020"/>
                  </a:cubicBezTo>
                  <a:cubicBezTo>
                    <a:pt x="2179" y="980"/>
                    <a:pt x="2165" y="939"/>
                    <a:pt x="2152" y="899"/>
                  </a:cubicBezTo>
                  <a:cubicBezTo>
                    <a:pt x="2124" y="804"/>
                    <a:pt x="2084" y="723"/>
                    <a:pt x="2030" y="641"/>
                  </a:cubicBezTo>
                  <a:cubicBezTo>
                    <a:pt x="1976" y="574"/>
                    <a:pt x="1921" y="506"/>
                    <a:pt x="1854" y="439"/>
                  </a:cubicBezTo>
                  <a:cubicBezTo>
                    <a:pt x="1786" y="357"/>
                    <a:pt x="1705" y="303"/>
                    <a:pt x="1624" y="249"/>
                  </a:cubicBezTo>
                  <a:lnTo>
                    <a:pt x="1637" y="236"/>
                  </a:lnTo>
                  <a:cubicBezTo>
                    <a:pt x="1583" y="209"/>
                    <a:pt x="1529" y="181"/>
                    <a:pt x="1461" y="154"/>
                  </a:cubicBezTo>
                  <a:cubicBezTo>
                    <a:pt x="1286" y="73"/>
                    <a:pt x="1110" y="19"/>
                    <a:pt x="920" y="6"/>
                  </a:cubicBezTo>
                  <a:cubicBezTo>
                    <a:pt x="880" y="2"/>
                    <a:pt x="839" y="0"/>
                    <a:pt x="799" y="0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7553824" y="2856719"/>
              <a:ext cx="241335" cy="192663"/>
            </a:xfrm>
            <a:custGeom>
              <a:avLst/>
              <a:gdLst/>
              <a:ahLst/>
              <a:cxnLst/>
              <a:rect l="l" t="t" r="r" b="b"/>
              <a:pathLst>
                <a:path w="3099" h="2474" extrusionOk="0">
                  <a:moveTo>
                    <a:pt x="1022" y="1106"/>
                  </a:moveTo>
                  <a:cubicBezTo>
                    <a:pt x="1073" y="1106"/>
                    <a:pt x="1123" y="1109"/>
                    <a:pt x="1177" y="1116"/>
                  </a:cubicBezTo>
                  <a:cubicBezTo>
                    <a:pt x="1286" y="1129"/>
                    <a:pt x="1407" y="1170"/>
                    <a:pt x="1516" y="1210"/>
                  </a:cubicBezTo>
                  <a:cubicBezTo>
                    <a:pt x="1570" y="1238"/>
                    <a:pt x="1624" y="1265"/>
                    <a:pt x="1678" y="1305"/>
                  </a:cubicBezTo>
                  <a:cubicBezTo>
                    <a:pt x="1732" y="1332"/>
                    <a:pt x="1786" y="1373"/>
                    <a:pt x="1840" y="1413"/>
                  </a:cubicBezTo>
                  <a:lnTo>
                    <a:pt x="1827" y="1400"/>
                  </a:lnTo>
                  <a:lnTo>
                    <a:pt x="1827" y="1400"/>
                  </a:lnTo>
                  <a:cubicBezTo>
                    <a:pt x="1908" y="1468"/>
                    <a:pt x="1989" y="1549"/>
                    <a:pt x="2057" y="1643"/>
                  </a:cubicBezTo>
                  <a:cubicBezTo>
                    <a:pt x="2111" y="1725"/>
                    <a:pt x="2165" y="1806"/>
                    <a:pt x="2192" y="1887"/>
                  </a:cubicBezTo>
                  <a:cubicBezTo>
                    <a:pt x="2219" y="1968"/>
                    <a:pt x="2246" y="2063"/>
                    <a:pt x="2260" y="2144"/>
                  </a:cubicBezTo>
                  <a:lnTo>
                    <a:pt x="2260" y="2212"/>
                  </a:lnTo>
                  <a:lnTo>
                    <a:pt x="2233" y="2225"/>
                  </a:lnTo>
                  <a:cubicBezTo>
                    <a:pt x="2125" y="2266"/>
                    <a:pt x="2016" y="2293"/>
                    <a:pt x="1908" y="2306"/>
                  </a:cubicBezTo>
                  <a:cubicBezTo>
                    <a:pt x="1858" y="2312"/>
                    <a:pt x="1805" y="2315"/>
                    <a:pt x="1752" y="2315"/>
                  </a:cubicBezTo>
                  <a:cubicBezTo>
                    <a:pt x="1677" y="2315"/>
                    <a:pt x="1601" y="2309"/>
                    <a:pt x="1529" y="2293"/>
                  </a:cubicBezTo>
                  <a:cubicBezTo>
                    <a:pt x="1367" y="2266"/>
                    <a:pt x="1204" y="2225"/>
                    <a:pt x="1056" y="2158"/>
                  </a:cubicBezTo>
                  <a:lnTo>
                    <a:pt x="1056" y="2158"/>
                  </a:lnTo>
                  <a:lnTo>
                    <a:pt x="1069" y="2171"/>
                  </a:lnTo>
                  <a:cubicBezTo>
                    <a:pt x="988" y="2131"/>
                    <a:pt x="907" y="2090"/>
                    <a:pt x="839" y="2049"/>
                  </a:cubicBezTo>
                  <a:lnTo>
                    <a:pt x="839" y="2049"/>
                  </a:lnTo>
                  <a:lnTo>
                    <a:pt x="853" y="2063"/>
                  </a:lnTo>
                  <a:cubicBezTo>
                    <a:pt x="771" y="2009"/>
                    <a:pt x="704" y="1968"/>
                    <a:pt x="650" y="1914"/>
                  </a:cubicBezTo>
                  <a:cubicBezTo>
                    <a:pt x="541" y="1833"/>
                    <a:pt x="447" y="1738"/>
                    <a:pt x="366" y="1630"/>
                  </a:cubicBezTo>
                  <a:cubicBezTo>
                    <a:pt x="325" y="1562"/>
                    <a:pt x="284" y="1495"/>
                    <a:pt x="257" y="1427"/>
                  </a:cubicBezTo>
                  <a:cubicBezTo>
                    <a:pt x="298" y="1373"/>
                    <a:pt x="352" y="1332"/>
                    <a:pt x="406" y="1292"/>
                  </a:cubicBezTo>
                  <a:cubicBezTo>
                    <a:pt x="474" y="1238"/>
                    <a:pt x="555" y="1197"/>
                    <a:pt x="623" y="1170"/>
                  </a:cubicBezTo>
                  <a:cubicBezTo>
                    <a:pt x="704" y="1143"/>
                    <a:pt x="785" y="1116"/>
                    <a:pt x="866" y="1116"/>
                  </a:cubicBezTo>
                  <a:cubicBezTo>
                    <a:pt x="920" y="1109"/>
                    <a:pt x="971" y="1106"/>
                    <a:pt x="1022" y="1106"/>
                  </a:cubicBezTo>
                  <a:close/>
                  <a:moveTo>
                    <a:pt x="813" y="1"/>
                  </a:moveTo>
                  <a:cubicBezTo>
                    <a:pt x="759" y="1"/>
                    <a:pt x="704" y="8"/>
                    <a:pt x="650" y="20"/>
                  </a:cubicBezTo>
                  <a:cubicBezTo>
                    <a:pt x="541" y="33"/>
                    <a:pt x="447" y="87"/>
                    <a:pt x="352" y="141"/>
                  </a:cubicBezTo>
                  <a:cubicBezTo>
                    <a:pt x="271" y="196"/>
                    <a:pt x="203" y="263"/>
                    <a:pt x="149" y="358"/>
                  </a:cubicBezTo>
                  <a:cubicBezTo>
                    <a:pt x="95" y="439"/>
                    <a:pt x="54" y="520"/>
                    <a:pt x="27" y="615"/>
                  </a:cubicBezTo>
                  <a:cubicBezTo>
                    <a:pt x="14" y="710"/>
                    <a:pt x="0" y="818"/>
                    <a:pt x="0" y="913"/>
                  </a:cubicBezTo>
                  <a:cubicBezTo>
                    <a:pt x="0" y="1319"/>
                    <a:pt x="176" y="1711"/>
                    <a:pt x="487" y="1982"/>
                  </a:cubicBezTo>
                  <a:cubicBezTo>
                    <a:pt x="568" y="2049"/>
                    <a:pt x="663" y="2131"/>
                    <a:pt x="771" y="2185"/>
                  </a:cubicBezTo>
                  <a:cubicBezTo>
                    <a:pt x="1015" y="2334"/>
                    <a:pt x="1286" y="2428"/>
                    <a:pt x="1570" y="2469"/>
                  </a:cubicBezTo>
                  <a:cubicBezTo>
                    <a:pt x="1618" y="2472"/>
                    <a:pt x="1665" y="2474"/>
                    <a:pt x="1711" y="2474"/>
                  </a:cubicBezTo>
                  <a:cubicBezTo>
                    <a:pt x="1862" y="2474"/>
                    <a:pt x="2007" y="2456"/>
                    <a:pt x="2152" y="2415"/>
                  </a:cubicBezTo>
                  <a:cubicBezTo>
                    <a:pt x="2260" y="2388"/>
                    <a:pt x="2341" y="2361"/>
                    <a:pt x="2436" y="2306"/>
                  </a:cubicBezTo>
                  <a:cubicBezTo>
                    <a:pt x="2503" y="2266"/>
                    <a:pt x="2571" y="2225"/>
                    <a:pt x="2639" y="2171"/>
                  </a:cubicBezTo>
                  <a:cubicBezTo>
                    <a:pt x="2706" y="2117"/>
                    <a:pt x="2774" y="2049"/>
                    <a:pt x="2828" y="1982"/>
                  </a:cubicBezTo>
                  <a:cubicBezTo>
                    <a:pt x="2882" y="1914"/>
                    <a:pt x="2936" y="1846"/>
                    <a:pt x="2977" y="1765"/>
                  </a:cubicBezTo>
                  <a:cubicBezTo>
                    <a:pt x="3058" y="1616"/>
                    <a:pt x="3099" y="1440"/>
                    <a:pt x="3085" y="1265"/>
                  </a:cubicBezTo>
                  <a:cubicBezTo>
                    <a:pt x="3085" y="1210"/>
                    <a:pt x="3072" y="1156"/>
                    <a:pt x="3045" y="1102"/>
                  </a:cubicBezTo>
                  <a:cubicBezTo>
                    <a:pt x="3018" y="1035"/>
                    <a:pt x="2991" y="980"/>
                    <a:pt x="2950" y="926"/>
                  </a:cubicBezTo>
                  <a:cubicBezTo>
                    <a:pt x="2909" y="872"/>
                    <a:pt x="2855" y="832"/>
                    <a:pt x="2788" y="791"/>
                  </a:cubicBezTo>
                  <a:lnTo>
                    <a:pt x="2774" y="777"/>
                  </a:lnTo>
                  <a:lnTo>
                    <a:pt x="2774" y="764"/>
                  </a:lnTo>
                  <a:cubicBezTo>
                    <a:pt x="2720" y="737"/>
                    <a:pt x="2666" y="710"/>
                    <a:pt x="2598" y="696"/>
                  </a:cubicBezTo>
                  <a:cubicBezTo>
                    <a:pt x="2509" y="676"/>
                    <a:pt x="2413" y="664"/>
                    <a:pt x="2314" y="664"/>
                  </a:cubicBezTo>
                  <a:cubicBezTo>
                    <a:pt x="2278" y="664"/>
                    <a:pt x="2242" y="666"/>
                    <a:pt x="2206" y="669"/>
                  </a:cubicBezTo>
                  <a:lnTo>
                    <a:pt x="2152" y="669"/>
                  </a:lnTo>
                  <a:cubicBezTo>
                    <a:pt x="2091" y="676"/>
                    <a:pt x="2030" y="679"/>
                    <a:pt x="1971" y="679"/>
                  </a:cubicBezTo>
                  <a:cubicBezTo>
                    <a:pt x="1911" y="679"/>
                    <a:pt x="1854" y="676"/>
                    <a:pt x="1800" y="669"/>
                  </a:cubicBezTo>
                  <a:lnTo>
                    <a:pt x="1773" y="669"/>
                  </a:lnTo>
                  <a:cubicBezTo>
                    <a:pt x="1678" y="588"/>
                    <a:pt x="1597" y="520"/>
                    <a:pt x="1529" y="439"/>
                  </a:cubicBezTo>
                  <a:cubicBezTo>
                    <a:pt x="1448" y="344"/>
                    <a:pt x="1367" y="277"/>
                    <a:pt x="1286" y="196"/>
                  </a:cubicBezTo>
                  <a:cubicBezTo>
                    <a:pt x="1245" y="169"/>
                    <a:pt x="1204" y="128"/>
                    <a:pt x="1164" y="101"/>
                  </a:cubicBezTo>
                  <a:cubicBezTo>
                    <a:pt x="1110" y="74"/>
                    <a:pt x="1056" y="47"/>
                    <a:pt x="1001" y="33"/>
                  </a:cubicBezTo>
                  <a:cubicBezTo>
                    <a:pt x="942" y="11"/>
                    <a:pt x="878" y="1"/>
                    <a:pt x="813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693925" y="2493352"/>
              <a:ext cx="403704" cy="485083"/>
            </a:xfrm>
            <a:custGeom>
              <a:avLst/>
              <a:gdLst/>
              <a:ahLst/>
              <a:cxnLst/>
              <a:rect l="l" t="t" r="r" b="b"/>
              <a:pathLst>
                <a:path w="5184" h="6229" extrusionOk="0">
                  <a:moveTo>
                    <a:pt x="5044" y="0"/>
                  </a:moveTo>
                  <a:cubicBezTo>
                    <a:pt x="5036" y="0"/>
                    <a:pt x="5028" y="1"/>
                    <a:pt x="5021" y="4"/>
                  </a:cubicBezTo>
                  <a:lnTo>
                    <a:pt x="4967" y="4"/>
                  </a:lnTo>
                  <a:cubicBezTo>
                    <a:pt x="4845" y="31"/>
                    <a:pt x="4710" y="45"/>
                    <a:pt x="4588" y="72"/>
                  </a:cubicBezTo>
                  <a:lnTo>
                    <a:pt x="4358" y="112"/>
                  </a:lnTo>
                  <a:cubicBezTo>
                    <a:pt x="4141" y="139"/>
                    <a:pt x="3925" y="193"/>
                    <a:pt x="3708" y="234"/>
                  </a:cubicBezTo>
                  <a:cubicBezTo>
                    <a:pt x="3262" y="329"/>
                    <a:pt x="2829" y="464"/>
                    <a:pt x="2396" y="640"/>
                  </a:cubicBezTo>
                  <a:cubicBezTo>
                    <a:pt x="2193" y="721"/>
                    <a:pt x="1990" y="816"/>
                    <a:pt x="1787" y="924"/>
                  </a:cubicBezTo>
                  <a:cubicBezTo>
                    <a:pt x="1597" y="1032"/>
                    <a:pt x="1422" y="1154"/>
                    <a:pt x="1246" y="1289"/>
                  </a:cubicBezTo>
                  <a:cubicBezTo>
                    <a:pt x="1083" y="1425"/>
                    <a:pt x="934" y="1587"/>
                    <a:pt x="799" y="1749"/>
                  </a:cubicBezTo>
                  <a:cubicBezTo>
                    <a:pt x="637" y="1952"/>
                    <a:pt x="501" y="2169"/>
                    <a:pt x="407" y="2412"/>
                  </a:cubicBezTo>
                  <a:cubicBezTo>
                    <a:pt x="285" y="2683"/>
                    <a:pt x="190" y="2981"/>
                    <a:pt x="150" y="3278"/>
                  </a:cubicBezTo>
                  <a:cubicBezTo>
                    <a:pt x="96" y="3590"/>
                    <a:pt x="82" y="3901"/>
                    <a:pt x="109" y="4212"/>
                  </a:cubicBezTo>
                  <a:cubicBezTo>
                    <a:pt x="123" y="4374"/>
                    <a:pt x="136" y="4550"/>
                    <a:pt x="163" y="4740"/>
                  </a:cubicBezTo>
                  <a:cubicBezTo>
                    <a:pt x="68" y="4753"/>
                    <a:pt x="1" y="4835"/>
                    <a:pt x="1" y="4916"/>
                  </a:cubicBezTo>
                  <a:cubicBezTo>
                    <a:pt x="1" y="5268"/>
                    <a:pt x="123" y="5592"/>
                    <a:pt x="353" y="5849"/>
                  </a:cubicBezTo>
                  <a:lnTo>
                    <a:pt x="407" y="6079"/>
                  </a:lnTo>
                  <a:cubicBezTo>
                    <a:pt x="420" y="6106"/>
                    <a:pt x="447" y="6134"/>
                    <a:pt x="488" y="6134"/>
                  </a:cubicBezTo>
                  <a:lnTo>
                    <a:pt x="501" y="6134"/>
                  </a:lnTo>
                  <a:cubicBezTo>
                    <a:pt x="542" y="6120"/>
                    <a:pt x="569" y="6079"/>
                    <a:pt x="556" y="6039"/>
                  </a:cubicBezTo>
                  <a:lnTo>
                    <a:pt x="556" y="6012"/>
                  </a:lnTo>
                  <a:lnTo>
                    <a:pt x="583" y="6025"/>
                  </a:lnTo>
                  <a:cubicBezTo>
                    <a:pt x="664" y="6066"/>
                    <a:pt x="731" y="6106"/>
                    <a:pt x="813" y="6134"/>
                  </a:cubicBezTo>
                  <a:cubicBezTo>
                    <a:pt x="961" y="6188"/>
                    <a:pt x="1124" y="6215"/>
                    <a:pt x="1273" y="6228"/>
                  </a:cubicBezTo>
                  <a:lnTo>
                    <a:pt x="1408" y="6228"/>
                  </a:lnTo>
                  <a:cubicBezTo>
                    <a:pt x="1530" y="6228"/>
                    <a:pt x="1652" y="6215"/>
                    <a:pt x="1773" y="6201"/>
                  </a:cubicBezTo>
                  <a:cubicBezTo>
                    <a:pt x="1936" y="6174"/>
                    <a:pt x="2098" y="6147"/>
                    <a:pt x="2247" y="6093"/>
                  </a:cubicBezTo>
                  <a:cubicBezTo>
                    <a:pt x="2572" y="5998"/>
                    <a:pt x="2856" y="5863"/>
                    <a:pt x="3126" y="5673"/>
                  </a:cubicBezTo>
                  <a:cubicBezTo>
                    <a:pt x="3275" y="5565"/>
                    <a:pt x="3411" y="5457"/>
                    <a:pt x="3546" y="5322"/>
                  </a:cubicBezTo>
                  <a:cubicBezTo>
                    <a:pt x="3708" y="5146"/>
                    <a:pt x="3871" y="4956"/>
                    <a:pt x="4006" y="4753"/>
                  </a:cubicBezTo>
                  <a:cubicBezTo>
                    <a:pt x="4277" y="4361"/>
                    <a:pt x="4480" y="3928"/>
                    <a:pt x="4615" y="3468"/>
                  </a:cubicBezTo>
                  <a:cubicBezTo>
                    <a:pt x="4764" y="3021"/>
                    <a:pt x="4858" y="2561"/>
                    <a:pt x="4926" y="2088"/>
                  </a:cubicBezTo>
                  <a:cubicBezTo>
                    <a:pt x="4980" y="1749"/>
                    <a:pt x="5021" y="1411"/>
                    <a:pt x="5061" y="1086"/>
                  </a:cubicBezTo>
                  <a:lnTo>
                    <a:pt x="5116" y="653"/>
                  </a:lnTo>
                  <a:lnTo>
                    <a:pt x="5116" y="667"/>
                  </a:lnTo>
                  <a:cubicBezTo>
                    <a:pt x="5116" y="613"/>
                    <a:pt x="5143" y="559"/>
                    <a:pt x="5143" y="518"/>
                  </a:cubicBezTo>
                  <a:cubicBezTo>
                    <a:pt x="5156" y="396"/>
                    <a:pt x="5183" y="275"/>
                    <a:pt x="5183" y="166"/>
                  </a:cubicBezTo>
                  <a:cubicBezTo>
                    <a:pt x="5183" y="126"/>
                    <a:pt x="5170" y="72"/>
                    <a:pt x="5143" y="45"/>
                  </a:cubicBezTo>
                  <a:cubicBezTo>
                    <a:pt x="5121" y="22"/>
                    <a:pt x="5080" y="0"/>
                    <a:pt x="5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682322" y="2522088"/>
              <a:ext cx="386805" cy="674475"/>
            </a:xfrm>
            <a:custGeom>
              <a:avLst/>
              <a:gdLst/>
              <a:ahLst/>
              <a:cxnLst/>
              <a:rect l="l" t="t" r="r" b="b"/>
              <a:pathLst>
                <a:path w="4967" h="8661" extrusionOk="0">
                  <a:moveTo>
                    <a:pt x="4886" y="0"/>
                  </a:moveTo>
                  <a:cubicBezTo>
                    <a:pt x="4683" y="149"/>
                    <a:pt x="4480" y="298"/>
                    <a:pt x="4277" y="433"/>
                  </a:cubicBezTo>
                  <a:cubicBezTo>
                    <a:pt x="4087" y="582"/>
                    <a:pt x="3898" y="731"/>
                    <a:pt x="3722" y="880"/>
                  </a:cubicBezTo>
                  <a:lnTo>
                    <a:pt x="3533" y="1056"/>
                  </a:lnTo>
                  <a:cubicBezTo>
                    <a:pt x="3533" y="1042"/>
                    <a:pt x="3546" y="1015"/>
                    <a:pt x="3546" y="1002"/>
                  </a:cubicBezTo>
                  <a:cubicBezTo>
                    <a:pt x="3573" y="907"/>
                    <a:pt x="3614" y="812"/>
                    <a:pt x="3654" y="717"/>
                  </a:cubicBezTo>
                  <a:cubicBezTo>
                    <a:pt x="3681" y="663"/>
                    <a:pt x="3708" y="609"/>
                    <a:pt x="3749" y="555"/>
                  </a:cubicBezTo>
                  <a:cubicBezTo>
                    <a:pt x="3776" y="501"/>
                    <a:pt x="3817" y="460"/>
                    <a:pt x="3844" y="420"/>
                  </a:cubicBezTo>
                  <a:cubicBezTo>
                    <a:pt x="3857" y="406"/>
                    <a:pt x="3871" y="393"/>
                    <a:pt x="3884" y="379"/>
                  </a:cubicBezTo>
                  <a:cubicBezTo>
                    <a:pt x="3884" y="366"/>
                    <a:pt x="3898" y="352"/>
                    <a:pt x="3898" y="339"/>
                  </a:cubicBezTo>
                  <a:cubicBezTo>
                    <a:pt x="3898" y="312"/>
                    <a:pt x="3884" y="298"/>
                    <a:pt x="3844" y="298"/>
                  </a:cubicBezTo>
                  <a:lnTo>
                    <a:pt x="3817" y="298"/>
                  </a:lnTo>
                  <a:lnTo>
                    <a:pt x="3749" y="379"/>
                  </a:lnTo>
                  <a:cubicBezTo>
                    <a:pt x="3722" y="420"/>
                    <a:pt x="3681" y="460"/>
                    <a:pt x="3654" y="514"/>
                  </a:cubicBezTo>
                  <a:cubicBezTo>
                    <a:pt x="3614" y="582"/>
                    <a:pt x="3573" y="663"/>
                    <a:pt x="3533" y="744"/>
                  </a:cubicBezTo>
                  <a:cubicBezTo>
                    <a:pt x="3478" y="880"/>
                    <a:pt x="3424" y="1029"/>
                    <a:pt x="3397" y="1177"/>
                  </a:cubicBezTo>
                  <a:cubicBezTo>
                    <a:pt x="3154" y="1380"/>
                    <a:pt x="2924" y="1597"/>
                    <a:pt x="2721" y="1827"/>
                  </a:cubicBezTo>
                  <a:cubicBezTo>
                    <a:pt x="2558" y="1989"/>
                    <a:pt x="2409" y="2165"/>
                    <a:pt x="2261" y="2341"/>
                  </a:cubicBezTo>
                  <a:lnTo>
                    <a:pt x="2261" y="2125"/>
                  </a:lnTo>
                  <a:cubicBezTo>
                    <a:pt x="2274" y="1989"/>
                    <a:pt x="2288" y="1841"/>
                    <a:pt x="2301" y="1705"/>
                  </a:cubicBezTo>
                  <a:lnTo>
                    <a:pt x="2301" y="1692"/>
                  </a:lnTo>
                  <a:cubicBezTo>
                    <a:pt x="2355" y="1489"/>
                    <a:pt x="2423" y="1272"/>
                    <a:pt x="2518" y="1083"/>
                  </a:cubicBezTo>
                  <a:cubicBezTo>
                    <a:pt x="2558" y="988"/>
                    <a:pt x="2612" y="893"/>
                    <a:pt x="2667" y="799"/>
                  </a:cubicBezTo>
                  <a:cubicBezTo>
                    <a:pt x="2694" y="772"/>
                    <a:pt x="2680" y="744"/>
                    <a:pt x="2653" y="731"/>
                  </a:cubicBezTo>
                  <a:cubicBezTo>
                    <a:pt x="2647" y="725"/>
                    <a:pt x="2637" y="722"/>
                    <a:pt x="2626" y="722"/>
                  </a:cubicBezTo>
                  <a:cubicBezTo>
                    <a:pt x="2611" y="722"/>
                    <a:pt x="2593" y="729"/>
                    <a:pt x="2585" y="744"/>
                  </a:cubicBezTo>
                  <a:cubicBezTo>
                    <a:pt x="2504" y="866"/>
                    <a:pt x="2437" y="1002"/>
                    <a:pt x="2369" y="1137"/>
                  </a:cubicBezTo>
                  <a:cubicBezTo>
                    <a:pt x="2301" y="1286"/>
                    <a:pt x="2247" y="1448"/>
                    <a:pt x="2207" y="1610"/>
                  </a:cubicBezTo>
                  <a:cubicBezTo>
                    <a:pt x="2166" y="1746"/>
                    <a:pt x="2139" y="1895"/>
                    <a:pt x="2112" y="2043"/>
                  </a:cubicBezTo>
                  <a:cubicBezTo>
                    <a:pt x="2098" y="2125"/>
                    <a:pt x="2098" y="2206"/>
                    <a:pt x="2098" y="2287"/>
                  </a:cubicBezTo>
                  <a:cubicBezTo>
                    <a:pt x="2085" y="2368"/>
                    <a:pt x="2085" y="2463"/>
                    <a:pt x="2098" y="2544"/>
                  </a:cubicBezTo>
                  <a:cubicBezTo>
                    <a:pt x="2017" y="2652"/>
                    <a:pt x="1936" y="2747"/>
                    <a:pt x="1868" y="2855"/>
                  </a:cubicBezTo>
                  <a:cubicBezTo>
                    <a:pt x="1692" y="3085"/>
                    <a:pt x="1543" y="3329"/>
                    <a:pt x="1408" y="3586"/>
                  </a:cubicBezTo>
                  <a:cubicBezTo>
                    <a:pt x="1395" y="3559"/>
                    <a:pt x="1381" y="3532"/>
                    <a:pt x="1381" y="3518"/>
                  </a:cubicBezTo>
                  <a:cubicBezTo>
                    <a:pt x="1354" y="3464"/>
                    <a:pt x="1341" y="3410"/>
                    <a:pt x="1327" y="3342"/>
                  </a:cubicBezTo>
                  <a:cubicBezTo>
                    <a:pt x="1313" y="3275"/>
                    <a:pt x="1313" y="3207"/>
                    <a:pt x="1300" y="3140"/>
                  </a:cubicBezTo>
                  <a:cubicBezTo>
                    <a:pt x="1300" y="3045"/>
                    <a:pt x="1300" y="2937"/>
                    <a:pt x="1300" y="2828"/>
                  </a:cubicBezTo>
                  <a:cubicBezTo>
                    <a:pt x="1313" y="2720"/>
                    <a:pt x="1327" y="2625"/>
                    <a:pt x="1354" y="2517"/>
                  </a:cubicBezTo>
                  <a:lnTo>
                    <a:pt x="1354" y="2531"/>
                  </a:lnTo>
                  <a:cubicBezTo>
                    <a:pt x="1381" y="2368"/>
                    <a:pt x="1422" y="2192"/>
                    <a:pt x="1476" y="2030"/>
                  </a:cubicBezTo>
                  <a:cubicBezTo>
                    <a:pt x="1489" y="2016"/>
                    <a:pt x="1476" y="1989"/>
                    <a:pt x="1449" y="1976"/>
                  </a:cubicBezTo>
                  <a:lnTo>
                    <a:pt x="1435" y="1976"/>
                  </a:lnTo>
                  <a:cubicBezTo>
                    <a:pt x="1408" y="1976"/>
                    <a:pt x="1395" y="1989"/>
                    <a:pt x="1381" y="2003"/>
                  </a:cubicBezTo>
                  <a:cubicBezTo>
                    <a:pt x="1341" y="2138"/>
                    <a:pt x="1300" y="2274"/>
                    <a:pt x="1273" y="2409"/>
                  </a:cubicBezTo>
                  <a:cubicBezTo>
                    <a:pt x="1232" y="2558"/>
                    <a:pt x="1205" y="2707"/>
                    <a:pt x="1192" y="2855"/>
                  </a:cubicBezTo>
                  <a:cubicBezTo>
                    <a:pt x="1151" y="3153"/>
                    <a:pt x="1178" y="3451"/>
                    <a:pt x="1286" y="3735"/>
                  </a:cubicBezTo>
                  <a:cubicBezTo>
                    <a:pt x="1300" y="3748"/>
                    <a:pt x="1300" y="3748"/>
                    <a:pt x="1300" y="3748"/>
                  </a:cubicBezTo>
                  <a:cubicBezTo>
                    <a:pt x="1259" y="3830"/>
                    <a:pt x="1232" y="3897"/>
                    <a:pt x="1192" y="3965"/>
                  </a:cubicBezTo>
                  <a:cubicBezTo>
                    <a:pt x="853" y="4628"/>
                    <a:pt x="596" y="5318"/>
                    <a:pt x="407" y="6022"/>
                  </a:cubicBezTo>
                  <a:cubicBezTo>
                    <a:pt x="312" y="6414"/>
                    <a:pt x="231" y="6793"/>
                    <a:pt x="163" y="7185"/>
                  </a:cubicBezTo>
                  <a:cubicBezTo>
                    <a:pt x="96" y="7578"/>
                    <a:pt x="42" y="7997"/>
                    <a:pt x="1" y="8403"/>
                  </a:cubicBezTo>
                  <a:cubicBezTo>
                    <a:pt x="1" y="8538"/>
                    <a:pt x="96" y="8647"/>
                    <a:pt x="231" y="8660"/>
                  </a:cubicBezTo>
                  <a:cubicBezTo>
                    <a:pt x="285" y="8660"/>
                    <a:pt x="353" y="8647"/>
                    <a:pt x="393" y="8606"/>
                  </a:cubicBezTo>
                  <a:cubicBezTo>
                    <a:pt x="447" y="8552"/>
                    <a:pt x="475" y="8498"/>
                    <a:pt x="475" y="8430"/>
                  </a:cubicBezTo>
                  <a:cubicBezTo>
                    <a:pt x="529" y="7970"/>
                    <a:pt x="583" y="7510"/>
                    <a:pt x="664" y="7064"/>
                  </a:cubicBezTo>
                  <a:cubicBezTo>
                    <a:pt x="853" y="6062"/>
                    <a:pt x="1165" y="5088"/>
                    <a:pt x="1584" y="4168"/>
                  </a:cubicBezTo>
                  <a:cubicBezTo>
                    <a:pt x="1814" y="3708"/>
                    <a:pt x="2058" y="3275"/>
                    <a:pt x="2328" y="2842"/>
                  </a:cubicBezTo>
                  <a:lnTo>
                    <a:pt x="2369" y="2788"/>
                  </a:lnTo>
                  <a:cubicBezTo>
                    <a:pt x="2423" y="2788"/>
                    <a:pt x="2477" y="2774"/>
                    <a:pt x="2518" y="2761"/>
                  </a:cubicBezTo>
                  <a:cubicBezTo>
                    <a:pt x="2612" y="2747"/>
                    <a:pt x="2707" y="2720"/>
                    <a:pt x="2802" y="2693"/>
                  </a:cubicBezTo>
                  <a:cubicBezTo>
                    <a:pt x="2991" y="2639"/>
                    <a:pt x="3167" y="2571"/>
                    <a:pt x="3357" y="2476"/>
                  </a:cubicBezTo>
                  <a:cubicBezTo>
                    <a:pt x="3519" y="2395"/>
                    <a:pt x="3681" y="2287"/>
                    <a:pt x="3830" y="2179"/>
                  </a:cubicBezTo>
                  <a:cubicBezTo>
                    <a:pt x="4006" y="2071"/>
                    <a:pt x="4155" y="1949"/>
                    <a:pt x="4290" y="1800"/>
                  </a:cubicBezTo>
                  <a:cubicBezTo>
                    <a:pt x="4317" y="1786"/>
                    <a:pt x="4317" y="1759"/>
                    <a:pt x="4290" y="1732"/>
                  </a:cubicBezTo>
                  <a:cubicBezTo>
                    <a:pt x="4290" y="1719"/>
                    <a:pt x="4277" y="1719"/>
                    <a:pt x="4263" y="1719"/>
                  </a:cubicBezTo>
                  <a:cubicBezTo>
                    <a:pt x="4250" y="1719"/>
                    <a:pt x="4236" y="1719"/>
                    <a:pt x="4223" y="1732"/>
                  </a:cubicBezTo>
                  <a:cubicBezTo>
                    <a:pt x="3993" y="1962"/>
                    <a:pt x="3708" y="2165"/>
                    <a:pt x="3411" y="2301"/>
                  </a:cubicBezTo>
                  <a:cubicBezTo>
                    <a:pt x="3275" y="2368"/>
                    <a:pt x="3140" y="2422"/>
                    <a:pt x="3005" y="2476"/>
                  </a:cubicBezTo>
                  <a:cubicBezTo>
                    <a:pt x="2842" y="2531"/>
                    <a:pt x="2667" y="2571"/>
                    <a:pt x="2491" y="2598"/>
                  </a:cubicBezTo>
                  <a:cubicBezTo>
                    <a:pt x="2734" y="2260"/>
                    <a:pt x="3005" y="1935"/>
                    <a:pt x="3262" y="1624"/>
                  </a:cubicBezTo>
                  <a:cubicBezTo>
                    <a:pt x="3343" y="1529"/>
                    <a:pt x="3438" y="1448"/>
                    <a:pt x="3506" y="1353"/>
                  </a:cubicBezTo>
                  <a:cubicBezTo>
                    <a:pt x="3736" y="1313"/>
                    <a:pt x="3966" y="1245"/>
                    <a:pt x="4169" y="1150"/>
                  </a:cubicBezTo>
                  <a:cubicBezTo>
                    <a:pt x="4426" y="1029"/>
                    <a:pt x="4656" y="880"/>
                    <a:pt x="4859" y="690"/>
                  </a:cubicBezTo>
                  <a:cubicBezTo>
                    <a:pt x="4886" y="663"/>
                    <a:pt x="4872" y="609"/>
                    <a:pt x="4818" y="609"/>
                  </a:cubicBezTo>
                  <a:cubicBezTo>
                    <a:pt x="4818" y="609"/>
                    <a:pt x="4804" y="609"/>
                    <a:pt x="4791" y="623"/>
                  </a:cubicBezTo>
                  <a:cubicBezTo>
                    <a:pt x="4710" y="690"/>
                    <a:pt x="4629" y="758"/>
                    <a:pt x="4547" y="812"/>
                  </a:cubicBezTo>
                  <a:cubicBezTo>
                    <a:pt x="4466" y="866"/>
                    <a:pt x="4371" y="920"/>
                    <a:pt x="4290" y="961"/>
                  </a:cubicBezTo>
                  <a:cubicBezTo>
                    <a:pt x="4196" y="1015"/>
                    <a:pt x="4114" y="1042"/>
                    <a:pt x="4020" y="1083"/>
                  </a:cubicBezTo>
                  <a:cubicBezTo>
                    <a:pt x="3925" y="1110"/>
                    <a:pt x="3830" y="1137"/>
                    <a:pt x="3722" y="1164"/>
                  </a:cubicBezTo>
                  <a:lnTo>
                    <a:pt x="3695" y="1164"/>
                  </a:lnTo>
                  <a:cubicBezTo>
                    <a:pt x="3817" y="1042"/>
                    <a:pt x="3925" y="934"/>
                    <a:pt x="4033" y="826"/>
                  </a:cubicBezTo>
                  <a:cubicBezTo>
                    <a:pt x="4331" y="555"/>
                    <a:pt x="4629" y="312"/>
                    <a:pt x="4953" y="81"/>
                  </a:cubicBezTo>
                  <a:cubicBezTo>
                    <a:pt x="4967" y="68"/>
                    <a:pt x="4967" y="27"/>
                    <a:pt x="4953" y="14"/>
                  </a:cubicBezTo>
                  <a:cubicBezTo>
                    <a:pt x="4940" y="0"/>
                    <a:pt x="4926" y="0"/>
                    <a:pt x="49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982687" y="255471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862525" y="265486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789868" y="2796054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996393" y="2606349"/>
              <a:ext cx="1090" cy="78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545339" y="2547398"/>
              <a:ext cx="217193" cy="437346"/>
            </a:xfrm>
            <a:custGeom>
              <a:avLst/>
              <a:gdLst/>
              <a:ahLst/>
              <a:cxnLst/>
              <a:rect l="l" t="t" r="r" b="b"/>
              <a:pathLst>
                <a:path w="2789" h="5616" extrusionOk="0">
                  <a:moveTo>
                    <a:pt x="1476" y="0"/>
                  </a:moveTo>
                  <a:cubicBezTo>
                    <a:pt x="1340" y="0"/>
                    <a:pt x="1192" y="41"/>
                    <a:pt x="1070" y="108"/>
                  </a:cubicBezTo>
                  <a:cubicBezTo>
                    <a:pt x="705" y="298"/>
                    <a:pt x="393" y="568"/>
                    <a:pt x="163" y="893"/>
                  </a:cubicBezTo>
                  <a:cubicBezTo>
                    <a:pt x="123" y="961"/>
                    <a:pt x="82" y="1028"/>
                    <a:pt x="55" y="1096"/>
                  </a:cubicBezTo>
                  <a:cubicBezTo>
                    <a:pt x="41" y="1137"/>
                    <a:pt x="28" y="1164"/>
                    <a:pt x="14" y="1204"/>
                  </a:cubicBezTo>
                  <a:cubicBezTo>
                    <a:pt x="14" y="1258"/>
                    <a:pt x="1" y="1299"/>
                    <a:pt x="1" y="1353"/>
                  </a:cubicBezTo>
                  <a:cubicBezTo>
                    <a:pt x="14" y="1461"/>
                    <a:pt x="28" y="1556"/>
                    <a:pt x="55" y="1651"/>
                  </a:cubicBezTo>
                  <a:cubicBezTo>
                    <a:pt x="96" y="1759"/>
                    <a:pt x="150" y="1867"/>
                    <a:pt x="204" y="1962"/>
                  </a:cubicBezTo>
                  <a:cubicBezTo>
                    <a:pt x="326" y="2165"/>
                    <a:pt x="461" y="2354"/>
                    <a:pt x="610" y="2530"/>
                  </a:cubicBezTo>
                  <a:cubicBezTo>
                    <a:pt x="691" y="2625"/>
                    <a:pt x="759" y="2693"/>
                    <a:pt x="813" y="2787"/>
                  </a:cubicBezTo>
                  <a:cubicBezTo>
                    <a:pt x="880" y="2882"/>
                    <a:pt x="948" y="2977"/>
                    <a:pt x="1016" y="3085"/>
                  </a:cubicBezTo>
                  <a:cubicBezTo>
                    <a:pt x="1124" y="3247"/>
                    <a:pt x="1219" y="3437"/>
                    <a:pt x="1313" y="3613"/>
                  </a:cubicBezTo>
                  <a:cubicBezTo>
                    <a:pt x="1489" y="3978"/>
                    <a:pt x="1625" y="4357"/>
                    <a:pt x="1719" y="4749"/>
                  </a:cubicBezTo>
                  <a:cubicBezTo>
                    <a:pt x="1733" y="4871"/>
                    <a:pt x="1746" y="4966"/>
                    <a:pt x="1760" y="5074"/>
                  </a:cubicBezTo>
                  <a:cubicBezTo>
                    <a:pt x="1733" y="5101"/>
                    <a:pt x="1719" y="5128"/>
                    <a:pt x="1679" y="5155"/>
                  </a:cubicBezTo>
                  <a:cubicBezTo>
                    <a:pt x="1652" y="5196"/>
                    <a:pt x="1638" y="5250"/>
                    <a:pt x="1638" y="5304"/>
                  </a:cubicBezTo>
                  <a:cubicBezTo>
                    <a:pt x="1638" y="5358"/>
                    <a:pt x="1665" y="5399"/>
                    <a:pt x="1706" y="5440"/>
                  </a:cubicBezTo>
                  <a:cubicBezTo>
                    <a:pt x="1733" y="5467"/>
                    <a:pt x="1760" y="5480"/>
                    <a:pt x="1787" y="5480"/>
                  </a:cubicBezTo>
                  <a:lnTo>
                    <a:pt x="1787" y="5548"/>
                  </a:lnTo>
                  <a:cubicBezTo>
                    <a:pt x="1787" y="5588"/>
                    <a:pt x="1814" y="5615"/>
                    <a:pt x="1855" y="5615"/>
                  </a:cubicBezTo>
                  <a:cubicBezTo>
                    <a:pt x="1909" y="5615"/>
                    <a:pt x="1936" y="5575"/>
                    <a:pt x="1936" y="5534"/>
                  </a:cubicBezTo>
                  <a:lnTo>
                    <a:pt x="1936" y="5467"/>
                  </a:lnTo>
                  <a:cubicBezTo>
                    <a:pt x="1949" y="5453"/>
                    <a:pt x="1976" y="5440"/>
                    <a:pt x="1990" y="5426"/>
                  </a:cubicBezTo>
                  <a:cubicBezTo>
                    <a:pt x="2152" y="5237"/>
                    <a:pt x="2288" y="5034"/>
                    <a:pt x="2396" y="4804"/>
                  </a:cubicBezTo>
                  <a:cubicBezTo>
                    <a:pt x="2504" y="4587"/>
                    <a:pt x="2585" y="4357"/>
                    <a:pt x="2639" y="4113"/>
                  </a:cubicBezTo>
                  <a:cubicBezTo>
                    <a:pt x="2761" y="3640"/>
                    <a:pt x="2788" y="3139"/>
                    <a:pt x="2761" y="2652"/>
                  </a:cubicBezTo>
                  <a:cubicBezTo>
                    <a:pt x="2721" y="2206"/>
                    <a:pt x="2653" y="1773"/>
                    <a:pt x="2545" y="1340"/>
                  </a:cubicBezTo>
                  <a:cubicBezTo>
                    <a:pt x="2504" y="1150"/>
                    <a:pt x="2436" y="974"/>
                    <a:pt x="2369" y="798"/>
                  </a:cubicBezTo>
                  <a:cubicBezTo>
                    <a:pt x="2342" y="704"/>
                    <a:pt x="2288" y="609"/>
                    <a:pt x="2247" y="528"/>
                  </a:cubicBezTo>
                  <a:cubicBezTo>
                    <a:pt x="2193" y="433"/>
                    <a:pt x="2125" y="352"/>
                    <a:pt x="2058" y="271"/>
                  </a:cubicBezTo>
                  <a:cubicBezTo>
                    <a:pt x="1936" y="135"/>
                    <a:pt x="1760" y="41"/>
                    <a:pt x="1571" y="14"/>
                  </a:cubicBezTo>
                  <a:cubicBezTo>
                    <a:pt x="1543" y="0"/>
                    <a:pt x="1503" y="0"/>
                    <a:pt x="147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59357" y="2570527"/>
              <a:ext cx="128338" cy="101393"/>
            </a:xfrm>
            <a:custGeom>
              <a:avLst/>
              <a:gdLst/>
              <a:ahLst/>
              <a:cxnLst/>
              <a:rect l="l" t="t" r="r" b="b"/>
              <a:pathLst>
                <a:path w="1648" h="1302" extrusionOk="0">
                  <a:moveTo>
                    <a:pt x="1553" y="1"/>
                  </a:moveTo>
                  <a:cubicBezTo>
                    <a:pt x="1512" y="1"/>
                    <a:pt x="1485" y="28"/>
                    <a:pt x="1472" y="55"/>
                  </a:cubicBezTo>
                  <a:lnTo>
                    <a:pt x="1485" y="41"/>
                  </a:lnTo>
                  <a:lnTo>
                    <a:pt x="1485" y="41"/>
                  </a:lnTo>
                  <a:cubicBezTo>
                    <a:pt x="1458" y="95"/>
                    <a:pt x="1431" y="150"/>
                    <a:pt x="1404" y="204"/>
                  </a:cubicBezTo>
                  <a:cubicBezTo>
                    <a:pt x="1377" y="258"/>
                    <a:pt x="1336" y="312"/>
                    <a:pt x="1309" y="353"/>
                  </a:cubicBezTo>
                  <a:cubicBezTo>
                    <a:pt x="1201" y="501"/>
                    <a:pt x="1093" y="623"/>
                    <a:pt x="958" y="731"/>
                  </a:cubicBezTo>
                  <a:cubicBezTo>
                    <a:pt x="795" y="867"/>
                    <a:pt x="606" y="975"/>
                    <a:pt x="416" y="1056"/>
                  </a:cubicBezTo>
                  <a:lnTo>
                    <a:pt x="430" y="1056"/>
                  </a:lnTo>
                  <a:cubicBezTo>
                    <a:pt x="308" y="1110"/>
                    <a:pt x="186" y="1164"/>
                    <a:pt x="51" y="1205"/>
                  </a:cubicBezTo>
                  <a:cubicBezTo>
                    <a:pt x="0" y="1218"/>
                    <a:pt x="21" y="1301"/>
                    <a:pt x="79" y="1301"/>
                  </a:cubicBezTo>
                  <a:cubicBezTo>
                    <a:pt x="83" y="1301"/>
                    <a:pt x="87" y="1301"/>
                    <a:pt x="92" y="1300"/>
                  </a:cubicBezTo>
                  <a:cubicBezTo>
                    <a:pt x="240" y="1246"/>
                    <a:pt x="389" y="1191"/>
                    <a:pt x="552" y="1137"/>
                  </a:cubicBezTo>
                  <a:cubicBezTo>
                    <a:pt x="700" y="1070"/>
                    <a:pt x="849" y="988"/>
                    <a:pt x="985" y="894"/>
                  </a:cubicBezTo>
                  <a:cubicBezTo>
                    <a:pt x="1120" y="799"/>
                    <a:pt x="1255" y="691"/>
                    <a:pt x="1363" y="569"/>
                  </a:cubicBezTo>
                  <a:cubicBezTo>
                    <a:pt x="1418" y="501"/>
                    <a:pt x="1472" y="434"/>
                    <a:pt x="1512" y="366"/>
                  </a:cubicBezTo>
                  <a:cubicBezTo>
                    <a:pt x="1566" y="298"/>
                    <a:pt x="1607" y="217"/>
                    <a:pt x="1634" y="136"/>
                  </a:cubicBezTo>
                  <a:cubicBezTo>
                    <a:pt x="1648" y="122"/>
                    <a:pt x="1648" y="95"/>
                    <a:pt x="1634" y="68"/>
                  </a:cubicBezTo>
                  <a:cubicBezTo>
                    <a:pt x="1634" y="41"/>
                    <a:pt x="1621" y="28"/>
                    <a:pt x="1593" y="14"/>
                  </a:cubicBezTo>
                  <a:cubicBezTo>
                    <a:pt x="1580" y="14"/>
                    <a:pt x="1566" y="1"/>
                    <a:pt x="1553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080658" y="2774950"/>
              <a:ext cx="1255111" cy="1083319"/>
            </a:xfrm>
            <a:custGeom>
              <a:avLst/>
              <a:gdLst/>
              <a:ahLst/>
              <a:cxnLst/>
              <a:rect l="l" t="t" r="r" b="b"/>
              <a:pathLst>
                <a:path w="16117" h="13911" extrusionOk="0">
                  <a:moveTo>
                    <a:pt x="11705" y="1"/>
                  </a:moveTo>
                  <a:cubicBezTo>
                    <a:pt x="11164" y="41"/>
                    <a:pt x="10636" y="177"/>
                    <a:pt x="10135" y="407"/>
                  </a:cubicBezTo>
                  <a:cubicBezTo>
                    <a:pt x="9378" y="786"/>
                    <a:pt x="8674" y="1259"/>
                    <a:pt x="8038" y="1827"/>
                  </a:cubicBezTo>
                  <a:cubicBezTo>
                    <a:pt x="7321" y="867"/>
                    <a:pt x="6049" y="298"/>
                    <a:pt x="4642" y="298"/>
                  </a:cubicBezTo>
                  <a:cubicBezTo>
                    <a:pt x="4331" y="298"/>
                    <a:pt x="4019" y="325"/>
                    <a:pt x="3722" y="380"/>
                  </a:cubicBezTo>
                  <a:cubicBezTo>
                    <a:pt x="3505" y="420"/>
                    <a:pt x="3302" y="488"/>
                    <a:pt x="3086" y="556"/>
                  </a:cubicBezTo>
                  <a:cubicBezTo>
                    <a:pt x="2896" y="623"/>
                    <a:pt x="2693" y="718"/>
                    <a:pt x="2504" y="813"/>
                  </a:cubicBezTo>
                  <a:cubicBezTo>
                    <a:pt x="2125" y="1029"/>
                    <a:pt x="1773" y="1300"/>
                    <a:pt x="1462" y="1611"/>
                  </a:cubicBezTo>
                  <a:cubicBezTo>
                    <a:pt x="1164" y="1922"/>
                    <a:pt x="907" y="2260"/>
                    <a:pt x="691" y="2626"/>
                  </a:cubicBezTo>
                  <a:cubicBezTo>
                    <a:pt x="488" y="2991"/>
                    <a:pt x="325" y="3384"/>
                    <a:pt x="217" y="3789"/>
                  </a:cubicBezTo>
                  <a:cubicBezTo>
                    <a:pt x="109" y="4182"/>
                    <a:pt x="41" y="4588"/>
                    <a:pt x="14" y="4994"/>
                  </a:cubicBezTo>
                  <a:cubicBezTo>
                    <a:pt x="1" y="5427"/>
                    <a:pt x="14" y="5860"/>
                    <a:pt x="55" y="6279"/>
                  </a:cubicBezTo>
                  <a:cubicBezTo>
                    <a:pt x="177" y="7159"/>
                    <a:pt x="407" y="8011"/>
                    <a:pt x="745" y="8823"/>
                  </a:cubicBezTo>
                  <a:cubicBezTo>
                    <a:pt x="1083" y="9621"/>
                    <a:pt x="1503" y="10379"/>
                    <a:pt x="2017" y="11069"/>
                  </a:cubicBezTo>
                  <a:cubicBezTo>
                    <a:pt x="2274" y="11421"/>
                    <a:pt x="2558" y="11746"/>
                    <a:pt x="2869" y="12057"/>
                  </a:cubicBezTo>
                  <a:cubicBezTo>
                    <a:pt x="3248" y="12449"/>
                    <a:pt x="3668" y="12815"/>
                    <a:pt x="4128" y="13126"/>
                  </a:cubicBezTo>
                  <a:cubicBezTo>
                    <a:pt x="4845" y="13613"/>
                    <a:pt x="5548" y="13870"/>
                    <a:pt x="6198" y="13911"/>
                  </a:cubicBezTo>
                  <a:lnTo>
                    <a:pt x="6387" y="13911"/>
                  </a:lnTo>
                  <a:cubicBezTo>
                    <a:pt x="6509" y="13897"/>
                    <a:pt x="6631" y="13897"/>
                    <a:pt x="6753" y="13884"/>
                  </a:cubicBezTo>
                  <a:cubicBezTo>
                    <a:pt x="6942" y="13857"/>
                    <a:pt x="7132" y="13802"/>
                    <a:pt x="7321" y="13748"/>
                  </a:cubicBezTo>
                  <a:cubicBezTo>
                    <a:pt x="7510" y="13681"/>
                    <a:pt x="7686" y="13599"/>
                    <a:pt x="7849" y="13491"/>
                  </a:cubicBezTo>
                  <a:cubicBezTo>
                    <a:pt x="8025" y="13383"/>
                    <a:pt x="8201" y="13261"/>
                    <a:pt x="8349" y="13112"/>
                  </a:cubicBezTo>
                  <a:lnTo>
                    <a:pt x="8620" y="13302"/>
                  </a:lnTo>
                  <a:cubicBezTo>
                    <a:pt x="8864" y="13464"/>
                    <a:pt x="9107" y="13599"/>
                    <a:pt x="9378" y="13708"/>
                  </a:cubicBezTo>
                  <a:cubicBezTo>
                    <a:pt x="9716" y="13830"/>
                    <a:pt x="10081" y="13884"/>
                    <a:pt x="10447" y="13884"/>
                  </a:cubicBezTo>
                  <a:cubicBezTo>
                    <a:pt x="10528" y="13884"/>
                    <a:pt x="10623" y="13884"/>
                    <a:pt x="10717" y="13870"/>
                  </a:cubicBezTo>
                  <a:cubicBezTo>
                    <a:pt x="11421" y="13802"/>
                    <a:pt x="12097" y="13532"/>
                    <a:pt x="12652" y="13099"/>
                  </a:cubicBezTo>
                  <a:cubicBezTo>
                    <a:pt x="13261" y="12639"/>
                    <a:pt x="13762" y="12070"/>
                    <a:pt x="14168" y="11421"/>
                  </a:cubicBezTo>
                  <a:cubicBezTo>
                    <a:pt x="14614" y="10731"/>
                    <a:pt x="14980" y="10000"/>
                    <a:pt x="15277" y="9229"/>
                  </a:cubicBezTo>
                  <a:cubicBezTo>
                    <a:pt x="15561" y="8485"/>
                    <a:pt x="15778" y="7700"/>
                    <a:pt x="15927" y="6915"/>
                  </a:cubicBezTo>
                  <a:cubicBezTo>
                    <a:pt x="16062" y="6266"/>
                    <a:pt x="16116" y="5603"/>
                    <a:pt x="16103" y="4926"/>
                  </a:cubicBezTo>
                  <a:cubicBezTo>
                    <a:pt x="16089" y="4480"/>
                    <a:pt x="16022" y="4033"/>
                    <a:pt x="15913" y="3586"/>
                  </a:cubicBezTo>
                  <a:cubicBezTo>
                    <a:pt x="15805" y="3126"/>
                    <a:pt x="15643" y="2666"/>
                    <a:pt x="15426" y="2233"/>
                  </a:cubicBezTo>
                  <a:cubicBezTo>
                    <a:pt x="15304" y="2017"/>
                    <a:pt x="15183" y="1800"/>
                    <a:pt x="15034" y="1597"/>
                  </a:cubicBezTo>
                  <a:cubicBezTo>
                    <a:pt x="14885" y="1394"/>
                    <a:pt x="14723" y="1205"/>
                    <a:pt x="14547" y="1043"/>
                  </a:cubicBezTo>
                  <a:cubicBezTo>
                    <a:pt x="14208" y="704"/>
                    <a:pt x="13789" y="434"/>
                    <a:pt x="13329" y="258"/>
                  </a:cubicBezTo>
                  <a:cubicBezTo>
                    <a:pt x="12882" y="82"/>
                    <a:pt x="12395" y="1"/>
                    <a:pt x="11908" y="1"/>
                  </a:cubicBezTo>
                  <a:close/>
                </a:path>
              </a:pathLst>
            </a:custGeom>
            <a:solidFill>
              <a:srgbClr val="E21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079645" y="2797378"/>
              <a:ext cx="1084331" cy="1060891"/>
            </a:xfrm>
            <a:custGeom>
              <a:avLst/>
              <a:gdLst/>
              <a:ahLst/>
              <a:cxnLst/>
              <a:rect l="l" t="t" r="r" b="b"/>
              <a:pathLst>
                <a:path w="13924" h="13623" extrusionOk="0">
                  <a:moveTo>
                    <a:pt x="4680" y="1"/>
                  </a:moveTo>
                  <a:cubicBezTo>
                    <a:pt x="4364" y="1"/>
                    <a:pt x="4048" y="31"/>
                    <a:pt x="3735" y="92"/>
                  </a:cubicBezTo>
                  <a:lnTo>
                    <a:pt x="3735" y="105"/>
                  </a:lnTo>
                  <a:cubicBezTo>
                    <a:pt x="3518" y="146"/>
                    <a:pt x="3302" y="200"/>
                    <a:pt x="3099" y="268"/>
                  </a:cubicBezTo>
                  <a:cubicBezTo>
                    <a:pt x="2896" y="335"/>
                    <a:pt x="2706" y="430"/>
                    <a:pt x="2517" y="525"/>
                  </a:cubicBezTo>
                  <a:cubicBezTo>
                    <a:pt x="2138" y="741"/>
                    <a:pt x="1786" y="1012"/>
                    <a:pt x="1475" y="1323"/>
                  </a:cubicBezTo>
                  <a:cubicBezTo>
                    <a:pt x="1177" y="1634"/>
                    <a:pt x="907" y="1972"/>
                    <a:pt x="704" y="2338"/>
                  </a:cubicBezTo>
                  <a:cubicBezTo>
                    <a:pt x="487" y="2703"/>
                    <a:pt x="338" y="3096"/>
                    <a:pt x="230" y="3501"/>
                  </a:cubicBezTo>
                  <a:cubicBezTo>
                    <a:pt x="122" y="3894"/>
                    <a:pt x="54" y="4300"/>
                    <a:pt x="27" y="4706"/>
                  </a:cubicBezTo>
                  <a:cubicBezTo>
                    <a:pt x="0" y="5139"/>
                    <a:pt x="14" y="5572"/>
                    <a:pt x="68" y="6005"/>
                  </a:cubicBezTo>
                  <a:cubicBezTo>
                    <a:pt x="176" y="6871"/>
                    <a:pt x="420" y="7723"/>
                    <a:pt x="758" y="8535"/>
                  </a:cubicBezTo>
                  <a:cubicBezTo>
                    <a:pt x="1096" y="9333"/>
                    <a:pt x="1516" y="10091"/>
                    <a:pt x="2030" y="10781"/>
                  </a:cubicBezTo>
                  <a:cubicBezTo>
                    <a:pt x="2287" y="11133"/>
                    <a:pt x="2571" y="11458"/>
                    <a:pt x="2869" y="11769"/>
                  </a:cubicBezTo>
                  <a:cubicBezTo>
                    <a:pt x="3261" y="12175"/>
                    <a:pt x="3681" y="12527"/>
                    <a:pt x="4141" y="12838"/>
                  </a:cubicBezTo>
                  <a:cubicBezTo>
                    <a:pt x="4858" y="13325"/>
                    <a:pt x="5561" y="13582"/>
                    <a:pt x="6211" y="13623"/>
                  </a:cubicBezTo>
                  <a:lnTo>
                    <a:pt x="6400" y="13623"/>
                  </a:lnTo>
                  <a:cubicBezTo>
                    <a:pt x="6522" y="13623"/>
                    <a:pt x="6644" y="13609"/>
                    <a:pt x="6766" y="13596"/>
                  </a:cubicBezTo>
                  <a:cubicBezTo>
                    <a:pt x="7158" y="13542"/>
                    <a:pt x="7523" y="13420"/>
                    <a:pt x="7862" y="13217"/>
                  </a:cubicBezTo>
                  <a:cubicBezTo>
                    <a:pt x="8051" y="13109"/>
                    <a:pt x="8227" y="12973"/>
                    <a:pt x="8376" y="12838"/>
                  </a:cubicBezTo>
                  <a:lnTo>
                    <a:pt x="8471" y="12906"/>
                  </a:lnTo>
                  <a:lnTo>
                    <a:pt x="8498" y="12919"/>
                  </a:lnTo>
                  <a:lnTo>
                    <a:pt x="8647" y="13014"/>
                  </a:lnTo>
                  <a:cubicBezTo>
                    <a:pt x="8877" y="13190"/>
                    <a:pt x="9134" y="13325"/>
                    <a:pt x="9391" y="13420"/>
                  </a:cubicBezTo>
                  <a:cubicBezTo>
                    <a:pt x="9743" y="13542"/>
                    <a:pt x="10108" y="13596"/>
                    <a:pt x="10460" y="13596"/>
                  </a:cubicBezTo>
                  <a:cubicBezTo>
                    <a:pt x="10554" y="13596"/>
                    <a:pt x="10649" y="13596"/>
                    <a:pt x="10730" y="13582"/>
                  </a:cubicBezTo>
                  <a:cubicBezTo>
                    <a:pt x="11447" y="13514"/>
                    <a:pt x="12124" y="13257"/>
                    <a:pt x="12679" y="12811"/>
                  </a:cubicBezTo>
                  <a:cubicBezTo>
                    <a:pt x="13152" y="12459"/>
                    <a:pt x="13572" y="12026"/>
                    <a:pt x="13924" y="11539"/>
                  </a:cubicBezTo>
                  <a:lnTo>
                    <a:pt x="13924" y="11539"/>
                  </a:lnTo>
                  <a:cubicBezTo>
                    <a:pt x="13815" y="11634"/>
                    <a:pt x="13694" y="11728"/>
                    <a:pt x="13585" y="11810"/>
                  </a:cubicBezTo>
                  <a:cubicBezTo>
                    <a:pt x="13382" y="11958"/>
                    <a:pt x="13179" y="12080"/>
                    <a:pt x="12949" y="12188"/>
                  </a:cubicBezTo>
                  <a:cubicBezTo>
                    <a:pt x="12509" y="12403"/>
                    <a:pt x="12026" y="12507"/>
                    <a:pt x="11535" y="12507"/>
                  </a:cubicBezTo>
                  <a:cubicBezTo>
                    <a:pt x="11407" y="12507"/>
                    <a:pt x="11278" y="12500"/>
                    <a:pt x="11150" y="12486"/>
                  </a:cubicBezTo>
                  <a:cubicBezTo>
                    <a:pt x="10744" y="12432"/>
                    <a:pt x="10351" y="12310"/>
                    <a:pt x="9986" y="12148"/>
                  </a:cubicBezTo>
                  <a:cubicBezTo>
                    <a:pt x="9188" y="11782"/>
                    <a:pt x="8471" y="11255"/>
                    <a:pt x="7862" y="10619"/>
                  </a:cubicBezTo>
                  <a:cubicBezTo>
                    <a:pt x="7808" y="10781"/>
                    <a:pt x="7767" y="10944"/>
                    <a:pt x="7699" y="11106"/>
                  </a:cubicBezTo>
                  <a:cubicBezTo>
                    <a:pt x="7672" y="11187"/>
                    <a:pt x="7632" y="11282"/>
                    <a:pt x="7591" y="11363"/>
                  </a:cubicBezTo>
                  <a:cubicBezTo>
                    <a:pt x="7551" y="11444"/>
                    <a:pt x="7510" y="11525"/>
                    <a:pt x="7469" y="11593"/>
                  </a:cubicBezTo>
                  <a:cubicBezTo>
                    <a:pt x="7415" y="11661"/>
                    <a:pt x="7361" y="11728"/>
                    <a:pt x="7293" y="11782"/>
                  </a:cubicBezTo>
                  <a:cubicBezTo>
                    <a:pt x="7226" y="11850"/>
                    <a:pt x="7158" y="11891"/>
                    <a:pt x="7077" y="11931"/>
                  </a:cubicBezTo>
                  <a:cubicBezTo>
                    <a:pt x="6951" y="11984"/>
                    <a:pt x="6817" y="12004"/>
                    <a:pt x="6687" y="12004"/>
                  </a:cubicBezTo>
                  <a:cubicBezTo>
                    <a:pt x="6650" y="12004"/>
                    <a:pt x="6613" y="12002"/>
                    <a:pt x="6576" y="11999"/>
                  </a:cubicBezTo>
                  <a:cubicBezTo>
                    <a:pt x="6387" y="11958"/>
                    <a:pt x="6197" y="11904"/>
                    <a:pt x="6035" y="11810"/>
                  </a:cubicBezTo>
                  <a:cubicBezTo>
                    <a:pt x="5859" y="11715"/>
                    <a:pt x="5683" y="11593"/>
                    <a:pt x="5521" y="11471"/>
                  </a:cubicBezTo>
                  <a:cubicBezTo>
                    <a:pt x="5210" y="11228"/>
                    <a:pt x="4912" y="10957"/>
                    <a:pt x="4628" y="10659"/>
                  </a:cubicBezTo>
                  <a:cubicBezTo>
                    <a:pt x="4506" y="10538"/>
                    <a:pt x="4398" y="10416"/>
                    <a:pt x="4276" y="10281"/>
                  </a:cubicBezTo>
                  <a:cubicBezTo>
                    <a:pt x="4168" y="10159"/>
                    <a:pt x="4032" y="9983"/>
                    <a:pt x="3911" y="9820"/>
                  </a:cubicBezTo>
                  <a:cubicBezTo>
                    <a:pt x="3667" y="9496"/>
                    <a:pt x="3437" y="9157"/>
                    <a:pt x="3234" y="8792"/>
                  </a:cubicBezTo>
                  <a:cubicBezTo>
                    <a:pt x="2815" y="8048"/>
                    <a:pt x="2490" y="7263"/>
                    <a:pt x="2273" y="6424"/>
                  </a:cubicBezTo>
                  <a:cubicBezTo>
                    <a:pt x="2179" y="6018"/>
                    <a:pt x="2111" y="5599"/>
                    <a:pt x="2070" y="5179"/>
                  </a:cubicBezTo>
                  <a:cubicBezTo>
                    <a:pt x="2030" y="4760"/>
                    <a:pt x="2043" y="4354"/>
                    <a:pt x="2084" y="3948"/>
                  </a:cubicBezTo>
                  <a:cubicBezTo>
                    <a:pt x="2125" y="3542"/>
                    <a:pt x="2219" y="3150"/>
                    <a:pt x="2355" y="2771"/>
                  </a:cubicBezTo>
                  <a:cubicBezTo>
                    <a:pt x="2503" y="2392"/>
                    <a:pt x="2693" y="2027"/>
                    <a:pt x="2923" y="1702"/>
                  </a:cubicBezTo>
                  <a:cubicBezTo>
                    <a:pt x="3045" y="1526"/>
                    <a:pt x="3180" y="1364"/>
                    <a:pt x="3329" y="1215"/>
                  </a:cubicBezTo>
                  <a:cubicBezTo>
                    <a:pt x="3410" y="1134"/>
                    <a:pt x="3491" y="1066"/>
                    <a:pt x="3572" y="998"/>
                  </a:cubicBezTo>
                  <a:cubicBezTo>
                    <a:pt x="3654" y="917"/>
                    <a:pt x="3735" y="849"/>
                    <a:pt x="3829" y="782"/>
                  </a:cubicBezTo>
                  <a:cubicBezTo>
                    <a:pt x="4019" y="633"/>
                    <a:pt x="4235" y="525"/>
                    <a:pt x="4438" y="430"/>
                  </a:cubicBezTo>
                  <a:cubicBezTo>
                    <a:pt x="4655" y="335"/>
                    <a:pt x="4885" y="254"/>
                    <a:pt x="5115" y="213"/>
                  </a:cubicBezTo>
                  <a:cubicBezTo>
                    <a:pt x="5345" y="159"/>
                    <a:pt x="5575" y="146"/>
                    <a:pt x="5805" y="146"/>
                  </a:cubicBezTo>
                  <a:lnTo>
                    <a:pt x="5846" y="146"/>
                  </a:lnTo>
                  <a:cubicBezTo>
                    <a:pt x="5463" y="48"/>
                    <a:pt x="5072" y="1"/>
                    <a:pt x="468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946864" y="2828684"/>
              <a:ext cx="318275" cy="433219"/>
            </a:xfrm>
            <a:custGeom>
              <a:avLst/>
              <a:gdLst/>
              <a:ahLst/>
              <a:cxnLst/>
              <a:rect l="l" t="t" r="r" b="b"/>
              <a:pathLst>
                <a:path w="4087" h="5563" extrusionOk="0">
                  <a:moveTo>
                    <a:pt x="1015" y="1"/>
                  </a:moveTo>
                  <a:cubicBezTo>
                    <a:pt x="907" y="1"/>
                    <a:pt x="812" y="28"/>
                    <a:pt x="717" y="55"/>
                  </a:cubicBezTo>
                  <a:cubicBezTo>
                    <a:pt x="623" y="82"/>
                    <a:pt x="528" y="123"/>
                    <a:pt x="447" y="177"/>
                  </a:cubicBezTo>
                  <a:cubicBezTo>
                    <a:pt x="366" y="231"/>
                    <a:pt x="284" y="299"/>
                    <a:pt x="230" y="366"/>
                  </a:cubicBezTo>
                  <a:cubicBezTo>
                    <a:pt x="163" y="434"/>
                    <a:pt x="122" y="501"/>
                    <a:pt x="81" y="583"/>
                  </a:cubicBezTo>
                  <a:cubicBezTo>
                    <a:pt x="41" y="650"/>
                    <a:pt x="27" y="732"/>
                    <a:pt x="14" y="813"/>
                  </a:cubicBezTo>
                  <a:cubicBezTo>
                    <a:pt x="0" y="894"/>
                    <a:pt x="0" y="975"/>
                    <a:pt x="14" y="1056"/>
                  </a:cubicBezTo>
                  <a:cubicBezTo>
                    <a:pt x="14" y="1137"/>
                    <a:pt x="41" y="1232"/>
                    <a:pt x="68" y="1313"/>
                  </a:cubicBezTo>
                  <a:cubicBezTo>
                    <a:pt x="122" y="1462"/>
                    <a:pt x="190" y="1598"/>
                    <a:pt x="284" y="1733"/>
                  </a:cubicBezTo>
                  <a:cubicBezTo>
                    <a:pt x="366" y="1855"/>
                    <a:pt x="474" y="1976"/>
                    <a:pt x="569" y="2098"/>
                  </a:cubicBezTo>
                  <a:cubicBezTo>
                    <a:pt x="717" y="2247"/>
                    <a:pt x="866" y="2396"/>
                    <a:pt x="1002" y="2545"/>
                  </a:cubicBezTo>
                  <a:lnTo>
                    <a:pt x="1218" y="2748"/>
                  </a:lnTo>
                  <a:cubicBezTo>
                    <a:pt x="1502" y="3018"/>
                    <a:pt x="1746" y="3329"/>
                    <a:pt x="1962" y="3668"/>
                  </a:cubicBezTo>
                  <a:cubicBezTo>
                    <a:pt x="2003" y="3735"/>
                    <a:pt x="2030" y="3817"/>
                    <a:pt x="2057" y="3884"/>
                  </a:cubicBezTo>
                  <a:cubicBezTo>
                    <a:pt x="2084" y="3952"/>
                    <a:pt x="2111" y="4020"/>
                    <a:pt x="2125" y="4087"/>
                  </a:cubicBezTo>
                  <a:cubicBezTo>
                    <a:pt x="2152" y="4182"/>
                    <a:pt x="2179" y="4277"/>
                    <a:pt x="2206" y="4358"/>
                  </a:cubicBezTo>
                  <a:cubicBezTo>
                    <a:pt x="2233" y="4453"/>
                    <a:pt x="2246" y="4520"/>
                    <a:pt x="2273" y="4601"/>
                  </a:cubicBezTo>
                  <a:cubicBezTo>
                    <a:pt x="2314" y="4764"/>
                    <a:pt x="2368" y="4926"/>
                    <a:pt x="2436" y="5075"/>
                  </a:cubicBezTo>
                  <a:cubicBezTo>
                    <a:pt x="2476" y="5143"/>
                    <a:pt x="2517" y="5210"/>
                    <a:pt x="2571" y="5278"/>
                  </a:cubicBezTo>
                  <a:cubicBezTo>
                    <a:pt x="2625" y="5346"/>
                    <a:pt x="2693" y="5413"/>
                    <a:pt x="2774" y="5454"/>
                  </a:cubicBezTo>
                  <a:cubicBezTo>
                    <a:pt x="2828" y="5481"/>
                    <a:pt x="2882" y="5494"/>
                    <a:pt x="2950" y="5522"/>
                  </a:cubicBezTo>
                  <a:cubicBezTo>
                    <a:pt x="3004" y="5535"/>
                    <a:pt x="3085" y="5549"/>
                    <a:pt x="3153" y="5562"/>
                  </a:cubicBezTo>
                  <a:lnTo>
                    <a:pt x="3221" y="5562"/>
                  </a:lnTo>
                  <a:cubicBezTo>
                    <a:pt x="3315" y="5562"/>
                    <a:pt x="3410" y="5549"/>
                    <a:pt x="3505" y="5494"/>
                  </a:cubicBezTo>
                  <a:cubicBezTo>
                    <a:pt x="3613" y="5440"/>
                    <a:pt x="3694" y="5373"/>
                    <a:pt x="3775" y="5278"/>
                  </a:cubicBezTo>
                  <a:cubicBezTo>
                    <a:pt x="3830" y="5183"/>
                    <a:pt x="3884" y="5075"/>
                    <a:pt x="3924" y="4967"/>
                  </a:cubicBezTo>
                  <a:cubicBezTo>
                    <a:pt x="3951" y="4872"/>
                    <a:pt x="3978" y="4777"/>
                    <a:pt x="4005" y="4669"/>
                  </a:cubicBezTo>
                  <a:cubicBezTo>
                    <a:pt x="4005" y="4656"/>
                    <a:pt x="4005" y="4642"/>
                    <a:pt x="4019" y="4628"/>
                  </a:cubicBezTo>
                  <a:cubicBezTo>
                    <a:pt x="4019" y="4574"/>
                    <a:pt x="4033" y="4520"/>
                    <a:pt x="4046" y="4480"/>
                  </a:cubicBezTo>
                  <a:lnTo>
                    <a:pt x="4046" y="4439"/>
                  </a:lnTo>
                  <a:lnTo>
                    <a:pt x="4046" y="4398"/>
                  </a:lnTo>
                  <a:cubicBezTo>
                    <a:pt x="4060" y="4277"/>
                    <a:pt x="4060" y="4155"/>
                    <a:pt x="4073" y="4033"/>
                  </a:cubicBezTo>
                  <a:cubicBezTo>
                    <a:pt x="4073" y="4020"/>
                    <a:pt x="4073" y="4020"/>
                    <a:pt x="4073" y="4020"/>
                  </a:cubicBezTo>
                  <a:cubicBezTo>
                    <a:pt x="4087" y="3898"/>
                    <a:pt x="4087" y="3790"/>
                    <a:pt x="4073" y="3668"/>
                  </a:cubicBezTo>
                  <a:lnTo>
                    <a:pt x="4073" y="3614"/>
                  </a:lnTo>
                  <a:cubicBezTo>
                    <a:pt x="4073" y="3492"/>
                    <a:pt x="4060" y="3370"/>
                    <a:pt x="4046" y="3235"/>
                  </a:cubicBezTo>
                  <a:cubicBezTo>
                    <a:pt x="4033" y="3154"/>
                    <a:pt x="4005" y="3072"/>
                    <a:pt x="3992" y="2978"/>
                  </a:cubicBezTo>
                  <a:cubicBezTo>
                    <a:pt x="3978" y="2896"/>
                    <a:pt x="3965" y="2829"/>
                    <a:pt x="3951" y="2748"/>
                  </a:cubicBezTo>
                  <a:cubicBezTo>
                    <a:pt x="3897" y="2518"/>
                    <a:pt x="3816" y="2301"/>
                    <a:pt x="3721" y="2071"/>
                  </a:cubicBezTo>
                  <a:cubicBezTo>
                    <a:pt x="3627" y="1855"/>
                    <a:pt x="3518" y="1652"/>
                    <a:pt x="3383" y="1449"/>
                  </a:cubicBezTo>
                  <a:cubicBezTo>
                    <a:pt x="3153" y="1097"/>
                    <a:pt x="2842" y="786"/>
                    <a:pt x="2490" y="542"/>
                  </a:cubicBezTo>
                  <a:cubicBezTo>
                    <a:pt x="2314" y="420"/>
                    <a:pt x="2138" y="299"/>
                    <a:pt x="1935" y="217"/>
                  </a:cubicBezTo>
                  <a:cubicBezTo>
                    <a:pt x="1746" y="123"/>
                    <a:pt x="1529" y="55"/>
                    <a:pt x="1313" y="14"/>
                  </a:cubicBezTo>
                  <a:cubicBezTo>
                    <a:pt x="1232" y="1"/>
                    <a:pt x="1164" y="1"/>
                    <a:pt x="108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7139683" y="3287369"/>
              <a:ext cx="82236" cy="112529"/>
            </a:xfrm>
            <a:custGeom>
              <a:avLst/>
              <a:gdLst/>
              <a:ahLst/>
              <a:cxnLst/>
              <a:rect l="l" t="t" r="r" b="b"/>
              <a:pathLst>
                <a:path w="1056" h="1445" extrusionOk="0">
                  <a:moveTo>
                    <a:pt x="663" y="0"/>
                  </a:moveTo>
                  <a:cubicBezTo>
                    <a:pt x="650" y="0"/>
                    <a:pt x="636" y="4"/>
                    <a:pt x="623" y="10"/>
                  </a:cubicBezTo>
                  <a:cubicBezTo>
                    <a:pt x="596" y="10"/>
                    <a:pt x="555" y="10"/>
                    <a:pt x="528" y="24"/>
                  </a:cubicBezTo>
                  <a:cubicBezTo>
                    <a:pt x="461" y="37"/>
                    <a:pt x="406" y="78"/>
                    <a:pt x="352" y="132"/>
                  </a:cubicBezTo>
                  <a:cubicBezTo>
                    <a:pt x="298" y="173"/>
                    <a:pt x="258" y="227"/>
                    <a:pt x="217" y="281"/>
                  </a:cubicBezTo>
                  <a:cubicBezTo>
                    <a:pt x="176" y="349"/>
                    <a:pt x="149" y="430"/>
                    <a:pt x="122" y="498"/>
                  </a:cubicBezTo>
                  <a:cubicBezTo>
                    <a:pt x="55" y="633"/>
                    <a:pt x="28" y="768"/>
                    <a:pt x="0" y="917"/>
                  </a:cubicBezTo>
                  <a:cubicBezTo>
                    <a:pt x="0" y="944"/>
                    <a:pt x="0" y="985"/>
                    <a:pt x="0" y="1012"/>
                  </a:cubicBezTo>
                  <a:cubicBezTo>
                    <a:pt x="14" y="1052"/>
                    <a:pt x="14" y="1093"/>
                    <a:pt x="28" y="1133"/>
                  </a:cubicBezTo>
                  <a:cubicBezTo>
                    <a:pt x="28" y="1174"/>
                    <a:pt x="41" y="1201"/>
                    <a:pt x="55" y="1242"/>
                  </a:cubicBezTo>
                  <a:lnTo>
                    <a:pt x="82" y="1296"/>
                  </a:lnTo>
                  <a:cubicBezTo>
                    <a:pt x="95" y="1323"/>
                    <a:pt x="109" y="1336"/>
                    <a:pt x="136" y="1364"/>
                  </a:cubicBezTo>
                  <a:cubicBezTo>
                    <a:pt x="176" y="1404"/>
                    <a:pt x="230" y="1431"/>
                    <a:pt x="298" y="1445"/>
                  </a:cubicBezTo>
                  <a:lnTo>
                    <a:pt x="379" y="1445"/>
                  </a:lnTo>
                  <a:cubicBezTo>
                    <a:pt x="420" y="1445"/>
                    <a:pt x="447" y="1445"/>
                    <a:pt x="474" y="1431"/>
                  </a:cubicBezTo>
                  <a:cubicBezTo>
                    <a:pt x="542" y="1418"/>
                    <a:pt x="596" y="1391"/>
                    <a:pt x="636" y="1350"/>
                  </a:cubicBezTo>
                  <a:cubicBezTo>
                    <a:pt x="650" y="1336"/>
                    <a:pt x="663" y="1323"/>
                    <a:pt x="663" y="1309"/>
                  </a:cubicBezTo>
                  <a:cubicBezTo>
                    <a:pt x="745" y="1242"/>
                    <a:pt x="812" y="1161"/>
                    <a:pt x="880" y="1079"/>
                  </a:cubicBezTo>
                  <a:cubicBezTo>
                    <a:pt x="921" y="1012"/>
                    <a:pt x="948" y="958"/>
                    <a:pt x="975" y="890"/>
                  </a:cubicBezTo>
                  <a:cubicBezTo>
                    <a:pt x="1015" y="809"/>
                    <a:pt x="1029" y="728"/>
                    <a:pt x="1042" y="646"/>
                  </a:cubicBezTo>
                  <a:cubicBezTo>
                    <a:pt x="1056" y="606"/>
                    <a:pt x="1056" y="565"/>
                    <a:pt x="1042" y="525"/>
                  </a:cubicBezTo>
                  <a:cubicBezTo>
                    <a:pt x="1042" y="470"/>
                    <a:pt x="1029" y="430"/>
                    <a:pt x="1029" y="389"/>
                  </a:cubicBezTo>
                  <a:cubicBezTo>
                    <a:pt x="1015" y="308"/>
                    <a:pt x="988" y="254"/>
                    <a:pt x="961" y="186"/>
                  </a:cubicBezTo>
                  <a:cubicBezTo>
                    <a:pt x="934" y="159"/>
                    <a:pt x="907" y="119"/>
                    <a:pt x="866" y="105"/>
                  </a:cubicBezTo>
                  <a:cubicBezTo>
                    <a:pt x="812" y="51"/>
                    <a:pt x="758" y="24"/>
                    <a:pt x="704" y="10"/>
                  </a:cubicBezTo>
                  <a:cubicBezTo>
                    <a:pt x="691" y="4"/>
                    <a:pt x="677" y="0"/>
                    <a:pt x="663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287183" y="2939344"/>
              <a:ext cx="100225" cy="142200"/>
            </a:xfrm>
            <a:custGeom>
              <a:avLst/>
              <a:gdLst/>
              <a:ahLst/>
              <a:cxnLst/>
              <a:rect l="l" t="t" r="r" b="b"/>
              <a:pathLst>
                <a:path w="1287" h="1826" extrusionOk="0">
                  <a:moveTo>
                    <a:pt x="907" y="1"/>
                  </a:moveTo>
                  <a:cubicBezTo>
                    <a:pt x="826" y="1"/>
                    <a:pt x="745" y="28"/>
                    <a:pt x="664" y="82"/>
                  </a:cubicBezTo>
                  <a:lnTo>
                    <a:pt x="650" y="82"/>
                  </a:lnTo>
                  <a:cubicBezTo>
                    <a:pt x="515" y="163"/>
                    <a:pt x="407" y="285"/>
                    <a:pt x="312" y="434"/>
                  </a:cubicBezTo>
                  <a:cubicBezTo>
                    <a:pt x="217" y="582"/>
                    <a:pt x="136" y="731"/>
                    <a:pt x="82" y="894"/>
                  </a:cubicBezTo>
                  <a:cubicBezTo>
                    <a:pt x="55" y="961"/>
                    <a:pt x="41" y="1029"/>
                    <a:pt x="28" y="1097"/>
                  </a:cubicBezTo>
                  <a:cubicBezTo>
                    <a:pt x="1" y="1178"/>
                    <a:pt x="1" y="1259"/>
                    <a:pt x="1" y="1340"/>
                  </a:cubicBezTo>
                  <a:cubicBezTo>
                    <a:pt x="1" y="1435"/>
                    <a:pt x="14" y="1516"/>
                    <a:pt x="55" y="1597"/>
                  </a:cubicBezTo>
                  <a:cubicBezTo>
                    <a:pt x="109" y="1692"/>
                    <a:pt x="190" y="1773"/>
                    <a:pt x="298" y="1814"/>
                  </a:cubicBezTo>
                  <a:cubicBezTo>
                    <a:pt x="335" y="1822"/>
                    <a:pt x="372" y="1825"/>
                    <a:pt x="408" y="1825"/>
                  </a:cubicBezTo>
                  <a:cubicBezTo>
                    <a:pt x="563" y="1825"/>
                    <a:pt x="714" y="1758"/>
                    <a:pt x="813" y="1638"/>
                  </a:cubicBezTo>
                  <a:cubicBezTo>
                    <a:pt x="867" y="1570"/>
                    <a:pt x="934" y="1503"/>
                    <a:pt x="975" y="1421"/>
                  </a:cubicBezTo>
                  <a:cubicBezTo>
                    <a:pt x="1029" y="1327"/>
                    <a:pt x="1083" y="1232"/>
                    <a:pt x="1110" y="1137"/>
                  </a:cubicBezTo>
                  <a:cubicBezTo>
                    <a:pt x="1151" y="1042"/>
                    <a:pt x="1192" y="934"/>
                    <a:pt x="1219" y="826"/>
                  </a:cubicBezTo>
                  <a:cubicBezTo>
                    <a:pt x="1246" y="718"/>
                    <a:pt x="1273" y="596"/>
                    <a:pt x="1286" y="474"/>
                  </a:cubicBezTo>
                  <a:cubicBezTo>
                    <a:pt x="1286" y="420"/>
                    <a:pt x="1286" y="352"/>
                    <a:pt x="1273" y="285"/>
                  </a:cubicBezTo>
                  <a:cubicBezTo>
                    <a:pt x="1246" y="204"/>
                    <a:pt x="1192" y="122"/>
                    <a:pt x="1110" y="68"/>
                  </a:cubicBezTo>
                  <a:cubicBezTo>
                    <a:pt x="1056" y="28"/>
                    <a:pt x="989" y="1"/>
                    <a:pt x="907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413652" y="2897214"/>
              <a:ext cx="62222" cy="68608"/>
            </a:xfrm>
            <a:custGeom>
              <a:avLst/>
              <a:gdLst/>
              <a:ahLst/>
              <a:cxnLst/>
              <a:rect l="l" t="t" r="r" b="b"/>
              <a:pathLst>
                <a:path w="799" h="881" extrusionOk="0">
                  <a:moveTo>
                    <a:pt x="569" y="0"/>
                  </a:moveTo>
                  <a:cubicBezTo>
                    <a:pt x="542" y="0"/>
                    <a:pt x="528" y="14"/>
                    <a:pt x="501" y="14"/>
                  </a:cubicBezTo>
                  <a:cubicBezTo>
                    <a:pt x="379" y="54"/>
                    <a:pt x="271" y="136"/>
                    <a:pt x="190" y="244"/>
                  </a:cubicBezTo>
                  <a:cubicBezTo>
                    <a:pt x="109" y="366"/>
                    <a:pt x="41" y="501"/>
                    <a:pt x="14" y="650"/>
                  </a:cubicBezTo>
                  <a:cubicBezTo>
                    <a:pt x="1" y="718"/>
                    <a:pt x="28" y="785"/>
                    <a:pt x="82" y="839"/>
                  </a:cubicBezTo>
                  <a:cubicBezTo>
                    <a:pt x="117" y="865"/>
                    <a:pt x="163" y="880"/>
                    <a:pt x="209" y="880"/>
                  </a:cubicBezTo>
                  <a:cubicBezTo>
                    <a:pt x="235" y="880"/>
                    <a:pt x="261" y="876"/>
                    <a:pt x="285" y="866"/>
                  </a:cubicBezTo>
                  <a:cubicBezTo>
                    <a:pt x="393" y="839"/>
                    <a:pt x="488" y="772"/>
                    <a:pt x="569" y="677"/>
                  </a:cubicBezTo>
                  <a:cubicBezTo>
                    <a:pt x="596" y="636"/>
                    <a:pt x="623" y="596"/>
                    <a:pt x="650" y="555"/>
                  </a:cubicBezTo>
                  <a:cubicBezTo>
                    <a:pt x="691" y="501"/>
                    <a:pt x="731" y="433"/>
                    <a:pt x="758" y="366"/>
                  </a:cubicBezTo>
                  <a:cubicBezTo>
                    <a:pt x="799" y="285"/>
                    <a:pt x="785" y="176"/>
                    <a:pt x="718" y="109"/>
                  </a:cubicBezTo>
                  <a:cubicBezTo>
                    <a:pt x="704" y="82"/>
                    <a:pt x="677" y="54"/>
                    <a:pt x="664" y="41"/>
                  </a:cubicBezTo>
                  <a:cubicBezTo>
                    <a:pt x="636" y="14"/>
                    <a:pt x="596" y="0"/>
                    <a:pt x="569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6370432" y="3064724"/>
              <a:ext cx="66505" cy="123120"/>
            </a:xfrm>
            <a:custGeom>
              <a:avLst/>
              <a:gdLst/>
              <a:ahLst/>
              <a:cxnLst/>
              <a:rect l="l" t="t" r="r" b="b"/>
              <a:pathLst>
                <a:path w="854" h="1581" extrusionOk="0">
                  <a:moveTo>
                    <a:pt x="583" y="1"/>
                  </a:moveTo>
                  <a:cubicBezTo>
                    <a:pt x="569" y="1"/>
                    <a:pt x="542" y="1"/>
                    <a:pt x="515" y="14"/>
                  </a:cubicBezTo>
                  <a:cubicBezTo>
                    <a:pt x="407" y="68"/>
                    <a:pt x="298" y="150"/>
                    <a:pt x="231" y="244"/>
                  </a:cubicBezTo>
                  <a:cubicBezTo>
                    <a:pt x="150" y="366"/>
                    <a:pt x="82" y="515"/>
                    <a:pt x="55" y="650"/>
                  </a:cubicBezTo>
                  <a:cubicBezTo>
                    <a:pt x="14" y="786"/>
                    <a:pt x="1" y="907"/>
                    <a:pt x="14" y="1043"/>
                  </a:cubicBezTo>
                  <a:cubicBezTo>
                    <a:pt x="14" y="1097"/>
                    <a:pt x="14" y="1151"/>
                    <a:pt x="28" y="1219"/>
                  </a:cubicBezTo>
                  <a:cubicBezTo>
                    <a:pt x="41" y="1273"/>
                    <a:pt x="55" y="1340"/>
                    <a:pt x="82" y="1408"/>
                  </a:cubicBezTo>
                  <a:cubicBezTo>
                    <a:pt x="109" y="1476"/>
                    <a:pt x="163" y="1530"/>
                    <a:pt x="231" y="1557"/>
                  </a:cubicBezTo>
                  <a:cubicBezTo>
                    <a:pt x="263" y="1573"/>
                    <a:pt x="299" y="1580"/>
                    <a:pt x="335" y="1580"/>
                  </a:cubicBezTo>
                  <a:cubicBezTo>
                    <a:pt x="391" y="1580"/>
                    <a:pt x="447" y="1563"/>
                    <a:pt x="488" y="1530"/>
                  </a:cubicBezTo>
                  <a:cubicBezTo>
                    <a:pt x="853" y="1259"/>
                    <a:pt x="840" y="759"/>
                    <a:pt x="840" y="339"/>
                  </a:cubicBezTo>
                  <a:cubicBezTo>
                    <a:pt x="840" y="298"/>
                    <a:pt x="826" y="258"/>
                    <a:pt x="813" y="231"/>
                  </a:cubicBezTo>
                  <a:cubicBezTo>
                    <a:pt x="799" y="204"/>
                    <a:pt x="799" y="163"/>
                    <a:pt x="786" y="136"/>
                  </a:cubicBezTo>
                  <a:cubicBezTo>
                    <a:pt x="758" y="55"/>
                    <a:pt x="677" y="1"/>
                    <a:pt x="583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6289286" y="3207002"/>
              <a:ext cx="60197" cy="102328"/>
            </a:xfrm>
            <a:custGeom>
              <a:avLst/>
              <a:gdLst/>
              <a:ahLst/>
              <a:cxnLst/>
              <a:rect l="l" t="t" r="r" b="b"/>
              <a:pathLst>
                <a:path w="773" h="1314" extrusionOk="0">
                  <a:moveTo>
                    <a:pt x="258" y="0"/>
                  </a:moveTo>
                  <a:cubicBezTo>
                    <a:pt x="204" y="0"/>
                    <a:pt x="136" y="28"/>
                    <a:pt x="96" y="82"/>
                  </a:cubicBezTo>
                  <a:lnTo>
                    <a:pt x="109" y="82"/>
                  </a:lnTo>
                  <a:cubicBezTo>
                    <a:pt x="55" y="163"/>
                    <a:pt x="14" y="258"/>
                    <a:pt x="1" y="366"/>
                  </a:cubicBezTo>
                  <a:cubicBezTo>
                    <a:pt x="1" y="420"/>
                    <a:pt x="1" y="461"/>
                    <a:pt x="1" y="515"/>
                  </a:cubicBezTo>
                  <a:cubicBezTo>
                    <a:pt x="1" y="569"/>
                    <a:pt x="14" y="623"/>
                    <a:pt x="28" y="664"/>
                  </a:cubicBezTo>
                  <a:cubicBezTo>
                    <a:pt x="41" y="772"/>
                    <a:pt x="82" y="866"/>
                    <a:pt x="123" y="961"/>
                  </a:cubicBezTo>
                  <a:cubicBezTo>
                    <a:pt x="163" y="1056"/>
                    <a:pt x="231" y="1137"/>
                    <a:pt x="299" y="1218"/>
                  </a:cubicBezTo>
                  <a:lnTo>
                    <a:pt x="339" y="1259"/>
                  </a:lnTo>
                  <a:cubicBezTo>
                    <a:pt x="380" y="1286"/>
                    <a:pt x="420" y="1299"/>
                    <a:pt x="461" y="1313"/>
                  </a:cubicBezTo>
                  <a:cubicBezTo>
                    <a:pt x="542" y="1313"/>
                    <a:pt x="637" y="1272"/>
                    <a:pt x="691" y="1205"/>
                  </a:cubicBezTo>
                  <a:cubicBezTo>
                    <a:pt x="704" y="1178"/>
                    <a:pt x="718" y="1137"/>
                    <a:pt x="732" y="1110"/>
                  </a:cubicBezTo>
                  <a:cubicBezTo>
                    <a:pt x="759" y="1056"/>
                    <a:pt x="772" y="1015"/>
                    <a:pt x="772" y="961"/>
                  </a:cubicBezTo>
                  <a:cubicBezTo>
                    <a:pt x="772" y="894"/>
                    <a:pt x="772" y="812"/>
                    <a:pt x="745" y="731"/>
                  </a:cubicBezTo>
                  <a:cubicBezTo>
                    <a:pt x="704" y="582"/>
                    <a:pt x="650" y="433"/>
                    <a:pt x="583" y="298"/>
                  </a:cubicBezTo>
                  <a:cubicBezTo>
                    <a:pt x="569" y="258"/>
                    <a:pt x="542" y="231"/>
                    <a:pt x="515" y="217"/>
                  </a:cubicBezTo>
                  <a:lnTo>
                    <a:pt x="488" y="163"/>
                  </a:lnTo>
                  <a:cubicBezTo>
                    <a:pt x="474" y="136"/>
                    <a:pt x="447" y="109"/>
                    <a:pt x="420" y="68"/>
                  </a:cubicBezTo>
                  <a:cubicBezTo>
                    <a:pt x="393" y="28"/>
                    <a:pt x="339" y="0"/>
                    <a:pt x="285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6307197" y="3127959"/>
              <a:ext cx="24375" cy="34187"/>
            </a:xfrm>
            <a:custGeom>
              <a:avLst/>
              <a:gdLst/>
              <a:ahLst/>
              <a:cxnLst/>
              <a:rect l="l" t="t" r="r" b="b"/>
              <a:pathLst>
                <a:path w="313" h="439" extrusionOk="0">
                  <a:moveTo>
                    <a:pt x="190" y="1"/>
                  </a:moveTo>
                  <a:cubicBezTo>
                    <a:pt x="163" y="1"/>
                    <a:pt x="136" y="14"/>
                    <a:pt x="109" y="28"/>
                  </a:cubicBezTo>
                  <a:cubicBezTo>
                    <a:pt x="96" y="41"/>
                    <a:pt x="82" y="55"/>
                    <a:pt x="69" y="68"/>
                  </a:cubicBezTo>
                  <a:cubicBezTo>
                    <a:pt x="55" y="95"/>
                    <a:pt x="41" y="109"/>
                    <a:pt x="41" y="136"/>
                  </a:cubicBezTo>
                  <a:lnTo>
                    <a:pt x="14" y="190"/>
                  </a:lnTo>
                  <a:cubicBezTo>
                    <a:pt x="14" y="217"/>
                    <a:pt x="14" y="231"/>
                    <a:pt x="14" y="258"/>
                  </a:cubicBezTo>
                  <a:cubicBezTo>
                    <a:pt x="1" y="298"/>
                    <a:pt x="14" y="339"/>
                    <a:pt x="41" y="380"/>
                  </a:cubicBezTo>
                  <a:cubicBezTo>
                    <a:pt x="69" y="407"/>
                    <a:pt x="109" y="420"/>
                    <a:pt x="150" y="434"/>
                  </a:cubicBezTo>
                  <a:lnTo>
                    <a:pt x="163" y="434"/>
                  </a:lnTo>
                  <a:cubicBezTo>
                    <a:pt x="170" y="437"/>
                    <a:pt x="179" y="439"/>
                    <a:pt x="187" y="439"/>
                  </a:cubicBezTo>
                  <a:cubicBezTo>
                    <a:pt x="211" y="439"/>
                    <a:pt x="238" y="426"/>
                    <a:pt x="258" y="407"/>
                  </a:cubicBezTo>
                  <a:cubicBezTo>
                    <a:pt x="299" y="366"/>
                    <a:pt x="312" y="312"/>
                    <a:pt x="312" y="258"/>
                  </a:cubicBezTo>
                  <a:lnTo>
                    <a:pt x="312" y="177"/>
                  </a:lnTo>
                  <a:lnTo>
                    <a:pt x="312" y="109"/>
                  </a:lnTo>
                  <a:cubicBezTo>
                    <a:pt x="299" y="68"/>
                    <a:pt x="271" y="28"/>
                    <a:pt x="231" y="14"/>
                  </a:cubicBezTo>
                  <a:cubicBezTo>
                    <a:pt x="217" y="14"/>
                    <a:pt x="204" y="1"/>
                    <a:pt x="19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900455" y="3089021"/>
              <a:ext cx="610229" cy="1083241"/>
            </a:xfrm>
            <a:custGeom>
              <a:avLst/>
              <a:gdLst/>
              <a:ahLst/>
              <a:cxnLst/>
              <a:rect l="l" t="t" r="r" b="b"/>
              <a:pathLst>
                <a:path w="7836" h="13910" extrusionOk="0">
                  <a:moveTo>
                    <a:pt x="3519" y="0"/>
                  </a:moveTo>
                  <a:cubicBezTo>
                    <a:pt x="3343" y="0"/>
                    <a:pt x="3181" y="0"/>
                    <a:pt x="3045" y="27"/>
                  </a:cubicBezTo>
                  <a:cubicBezTo>
                    <a:pt x="3032" y="27"/>
                    <a:pt x="3018" y="27"/>
                    <a:pt x="3005" y="41"/>
                  </a:cubicBezTo>
                  <a:cubicBezTo>
                    <a:pt x="2964" y="54"/>
                    <a:pt x="2924" y="81"/>
                    <a:pt x="2924" y="122"/>
                  </a:cubicBezTo>
                  <a:lnTo>
                    <a:pt x="2842" y="460"/>
                  </a:lnTo>
                  <a:lnTo>
                    <a:pt x="2748" y="866"/>
                  </a:lnTo>
                  <a:lnTo>
                    <a:pt x="1557" y="5886"/>
                  </a:lnTo>
                  <a:lnTo>
                    <a:pt x="935" y="8470"/>
                  </a:lnTo>
                  <a:lnTo>
                    <a:pt x="326" y="11041"/>
                  </a:lnTo>
                  <a:lnTo>
                    <a:pt x="271" y="11258"/>
                  </a:lnTo>
                  <a:lnTo>
                    <a:pt x="14" y="12381"/>
                  </a:lnTo>
                  <a:cubicBezTo>
                    <a:pt x="1" y="12394"/>
                    <a:pt x="1" y="12408"/>
                    <a:pt x="14" y="12422"/>
                  </a:cubicBezTo>
                  <a:cubicBezTo>
                    <a:pt x="1" y="12435"/>
                    <a:pt x="1" y="12449"/>
                    <a:pt x="14" y="12462"/>
                  </a:cubicBezTo>
                  <a:cubicBezTo>
                    <a:pt x="14" y="12503"/>
                    <a:pt x="28" y="12530"/>
                    <a:pt x="55" y="12557"/>
                  </a:cubicBezTo>
                  <a:cubicBezTo>
                    <a:pt x="299" y="12814"/>
                    <a:pt x="596" y="13030"/>
                    <a:pt x="921" y="13193"/>
                  </a:cubicBezTo>
                  <a:cubicBezTo>
                    <a:pt x="1273" y="13369"/>
                    <a:pt x="1638" y="13518"/>
                    <a:pt x="2017" y="13626"/>
                  </a:cubicBezTo>
                  <a:cubicBezTo>
                    <a:pt x="2409" y="13734"/>
                    <a:pt x="2802" y="13815"/>
                    <a:pt x="3208" y="13869"/>
                  </a:cubicBezTo>
                  <a:cubicBezTo>
                    <a:pt x="3465" y="13896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80" y="13896"/>
                    <a:pt x="4615" y="13883"/>
                    <a:pt x="4750" y="13856"/>
                  </a:cubicBezTo>
                  <a:cubicBezTo>
                    <a:pt x="4777" y="13856"/>
                    <a:pt x="4804" y="13842"/>
                    <a:pt x="4818" y="13829"/>
                  </a:cubicBezTo>
                  <a:cubicBezTo>
                    <a:pt x="4859" y="13815"/>
                    <a:pt x="4899" y="13775"/>
                    <a:pt x="4913" y="13734"/>
                  </a:cubicBezTo>
                  <a:lnTo>
                    <a:pt x="5413" y="11610"/>
                  </a:lnTo>
                  <a:lnTo>
                    <a:pt x="5927" y="9485"/>
                  </a:lnTo>
                  <a:lnTo>
                    <a:pt x="6645" y="6427"/>
                  </a:lnTo>
                  <a:lnTo>
                    <a:pt x="7375" y="3369"/>
                  </a:lnTo>
                  <a:lnTo>
                    <a:pt x="7497" y="2855"/>
                  </a:lnTo>
                  <a:lnTo>
                    <a:pt x="7592" y="2436"/>
                  </a:lnTo>
                  <a:lnTo>
                    <a:pt x="7700" y="1962"/>
                  </a:lnTo>
                  <a:lnTo>
                    <a:pt x="7781" y="1637"/>
                  </a:lnTo>
                  <a:lnTo>
                    <a:pt x="7835" y="1394"/>
                  </a:lnTo>
                  <a:cubicBezTo>
                    <a:pt x="7835" y="1380"/>
                    <a:pt x="7835" y="1380"/>
                    <a:pt x="7835" y="1367"/>
                  </a:cubicBezTo>
                  <a:cubicBezTo>
                    <a:pt x="7835" y="1340"/>
                    <a:pt x="7835" y="1299"/>
                    <a:pt x="7808" y="1285"/>
                  </a:cubicBezTo>
                  <a:cubicBezTo>
                    <a:pt x="7808" y="1258"/>
                    <a:pt x="7795" y="1245"/>
                    <a:pt x="7781" y="1245"/>
                  </a:cubicBezTo>
                  <a:cubicBezTo>
                    <a:pt x="7429" y="1015"/>
                    <a:pt x="7078" y="825"/>
                    <a:pt x="6699" y="663"/>
                  </a:cubicBezTo>
                  <a:cubicBezTo>
                    <a:pt x="6320" y="501"/>
                    <a:pt x="5914" y="365"/>
                    <a:pt x="5522" y="257"/>
                  </a:cubicBezTo>
                  <a:cubicBezTo>
                    <a:pt x="5116" y="162"/>
                    <a:pt x="4696" y="81"/>
                    <a:pt x="4277" y="41"/>
                  </a:cubicBezTo>
                  <a:cubicBezTo>
                    <a:pt x="4087" y="27"/>
                    <a:pt x="3884" y="14"/>
                    <a:pt x="3654" y="14"/>
                  </a:cubicBezTo>
                  <a:lnTo>
                    <a:pt x="3519" y="14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379928" y="3472557"/>
              <a:ext cx="609138" cy="1083319"/>
            </a:xfrm>
            <a:custGeom>
              <a:avLst/>
              <a:gdLst/>
              <a:ahLst/>
              <a:cxnLst/>
              <a:rect l="l" t="t" r="r" b="b"/>
              <a:pathLst>
                <a:path w="7822" h="13911" extrusionOk="0">
                  <a:moveTo>
                    <a:pt x="3505" y="0"/>
                  </a:moveTo>
                  <a:cubicBezTo>
                    <a:pt x="3329" y="0"/>
                    <a:pt x="3167" y="0"/>
                    <a:pt x="3032" y="14"/>
                  </a:cubicBezTo>
                  <a:cubicBezTo>
                    <a:pt x="3004" y="14"/>
                    <a:pt x="2991" y="14"/>
                    <a:pt x="2977" y="27"/>
                  </a:cubicBezTo>
                  <a:cubicBezTo>
                    <a:pt x="2937" y="41"/>
                    <a:pt x="2910" y="68"/>
                    <a:pt x="2896" y="109"/>
                  </a:cubicBezTo>
                  <a:lnTo>
                    <a:pt x="2829" y="447"/>
                  </a:lnTo>
                  <a:lnTo>
                    <a:pt x="2720" y="866"/>
                  </a:lnTo>
                  <a:lnTo>
                    <a:pt x="1543" y="5886"/>
                  </a:lnTo>
                  <a:lnTo>
                    <a:pt x="934" y="8457"/>
                  </a:lnTo>
                  <a:lnTo>
                    <a:pt x="325" y="11042"/>
                  </a:lnTo>
                  <a:lnTo>
                    <a:pt x="271" y="11245"/>
                  </a:lnTo>
                  <a:lnTo>
                    <a:pt x="1" y="12368"/>
                  </a:lnTo>
                  <a:cubicBezTo>
                    <a:pt x="1" y="12381"/>
                    <a:pt x="1" y="12408"/>
                    <a:pt x="1" y="12422"/>
                  </a:cubicBezTo>
                  <a:cubicBezTo>
                    <a:pt x="1" y="12435"/>
                    <a:pt x="1" y="12449"/>
                    <a:pt x="1" y="12462"/>
                  </a:cubicBezTo>
                  <a:cubicBezTo>
                    <a:pt x="14" y="12490"/>
                    <a:pt x="28" y="12530"/>
                    <a:pt x="55" y="12544"/>
                  </a:cubicBezTo>
                  <a:cubicBezTo>
                    <a:pt x="298" y="12801"/>
                    <a:pt x="596" y="13017"/>
                    <a:pt x="907" y="13180"/>
                  </a:cubicBezTo>
                  <a:cubicBezTo>
                    <a:pt x="1259" y="13369"/>
                    <a:pt x="1638" y="13518"/>
                    <a:pt x="2017" y="13626"/>
                  </a:cubicBezTo>
                  <a:cubicBezTo>
                    <a:pt x="2409" y="13734"/>
                    <a:pt x="2801" y="13816"/>
                    <a:pt x="3207" y="13856"/>
                  </a:cubicBezTo>
                  <a:cubicBezTo>
                    <a:pt x="3465" y="13897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79" y="13897"/>
                    <a:pt x="4615" y="13883"/>
                    <a:pt x="4750" y="13870"/>
                  </a:cubicBezTo>
                  <a:cubicBezTo>
                    <a:pt x="4763" y="13856"/>
                    <a:pt x="4791" y="13856"/>
                    <a:pt x="4818" y="13829"/>
                  </a:cubicBezTo>
                  <a:cubicBezTo>
                    <a:pt x="4858" y="13816"/>
                    <a:pt x="4899" y="13789"/>
                    <a:pt x="4899" y="13748"/>
                  </a:cubicBezTo>
                  <a:lnTo>
                    <a:pt x="5413" y="11610"/>
                  </a:lnTo>
                  <a:lnTo>
                    <a:pt x="5914" y="9486"/>
                  </a:lnTo>
                  <a:lnTo>
                    <a:pt x="6631" y="6414"/>
                  </a:lnTo>
                  <a:lnTo>
                    <a:pt x="7361" y="3356"/>
                  </a:lnTo>
                  <a:lnTo>
                    <a:pt x="7483" y="2855"/>
                  </a:lnTo>
                  <a:lnTo>
                    <a:pt x="7578" y="2436"/>
                  </a:lnTo>
                  <a:lnTo>
                    <a:pt x="7686" y="1949"/>
                  </a:lnTo>
                  <a:lnTo>
                    <a:pt x="7767" y="1624"/>
                  </a:lnTo>
                  <a:lnTo>
                    <a:pt x="7822" y="1381"/>
                  </a:lnTo>
                  <a:cubicBezTo>
                    <a:pt x="7822" y="1381"/>
                    <a:pt x="7822" y="1367"/>
                    <a:pt x="7822" y="1353"/>
                  </a:cubicBezTo>
                  <a:cubicBezTo>
                    <a:pt x="7822" y="1326"/>
                    <a:pt x="7808" y="1299"/>
                    <a:pt x="7794" y="1272"/>
                  </a:cubicBezTo>
                  <a:cubicBezTo>
                    <a:pt x="7781" y="1259"/>
                    <a:pt x="7781" y="1245"/>
                    <a:pt x="7767" y="1232"/>
                  </a:cubicBezTo>
                  <a:cubicBezTo>
                    <a:pt x="7416" y="1002"/>
                    <a:pt x="7064" y="812"/>
                    <a:pt x="6685" y="650"/>
                  </a:cubicBezTo>
                  <a:cubicBezTo>
                    <a:pt x="6293" y="487"/>
                    <a:pt x="5900" y="352"/>
                    <a:pt x="5494" y="257"/>
                  </a:cubicBezTo>
                  <a:cubicBezTo>
                    <a:pt x="5088" y="149"/>
                    <a:pt x="4682" y="82"/>
                    <a:pt x="4263" y="41"/>
                  </a:cubicBezTo>
                  <a:cubicBezTo>
                    <a:pt x="4073" y="14"/>
                    <a:pt x="3870" y="14"/>
                    <a:pt x="3640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5868837" y="3094239"/>
              <a:ext cx="2259310" cy="974761"/>
            </a:xfrm>
            <a:custGeom>
              <a:avLst/>
              <a:gdLst/>
              <a:ahLst/>
              <a:cxnLst/>
              <a:rect l="l" t="t" r="r" b="b"/>
              <a:pathLst>
                <a:path w="29012" h="12517" extrusionOk="0">
                  <a:moveTo>
                    <a:pt x="1746" y="1"/>
                  </a:moveTo>
                  <a:lnTo>
                    <a:pt x="1733" y="14"/>
                  </a:lnTo>
                  <a:cubicBezTo>
                    <a:pt x="1706" y="14"/>
                    <a:pt x="1679" y="28"/>
                    <a:pt x="1652" y="41"/>
                  </a:cubicBezTo>
                  <a:cubicBezTo>
                    <a:pt x="1341" y="244"/>
                    <a:pt x="1070" y="528"/>
                    <a:pt x="894" y="853"/>
                  </a:cubicBezTo>
                  <a:cubicBezTo>
                    <a:pt x="677" y="1191"/>
                    <a:pt x="515" y="1557"/>
                    <a:pt x="407" y="1949"/>
                  </a:cubicBezTo>
                  <a:cubicBezTo>
                    <a:pt x="96" y="2829"/>
                    <a:pt x="1" y="3776"/>
                    <a:pt x="109" y="4709"/>
                  </a:cubicBezTo>
                  <a:cubicBezTo>
                    <a:pt x="136" y="4926"/>
                    <a:pt x="190" y="5129"/>
                    <a:pt x="258" y="5318"/>
                  </a:cubicBezTo>
                  <a:cubicBezTo>
                    <a:pt x="272" y="5373"/>
                    <a:pt x="326" y="5400"/>
                    <a:pt x="366" y="5400"/>
                  </a:cubicBezTo>
                  <a:lnTo>
                    <a:pt x="4994" y="6617"/>
                  </a:lnTo>
                  <a:lnTo>
                    <a:pt x="9649" y="7849"/>
                  </a:lnTo>
                  <a:lnTo>
                    <a:pt x="11245" y="8268"/>
                  </a:lnTo>
                  <a:lnTo>
                    <a:pt x="19120" y="10338"/>
                  </a:lnTo>
                  <a:lnTo>
                    <a:pt x="27198" y="12476"/>
                  </a:lnTo>
                  <a:lnTo>
                    <a:pt x="27226" y="12476"/>
                  </a:lnTo>
                  <a:lnTo>
                    <a:pt x="27374" y="12517"/>
                  </a:lnTo>
                  <a:lnTo>
                    <a:pt x="27442" y="12517"/>
                  </a:lnTo>
                  <a:cubicBezTo>
                    <a:pt x="27469" y="12517"/>
                    <a:pt x="27496" y="12517"/>
                    <a:pt x="27523" y="12490"/>
                  </a:cubicBezTo>
                  <a:cubicBezTo>
                    <a:pt x="27672" y="12355"/>
                    <a:pt x="27807" y="12192"/>
                    <a:pt x="27929" y="12030"/>
                  </a:cubicBezTo>
                  <a:cubicBezTo>
                    <a:pt x="28064" y="11854"/>
                    <a:pt x="28173" y="11678"/>
                    <a:pt x="28267" y="11489"/>
                  </a:cubicBezTo>
                  <a:cubicBezTo>
                    <a:pt x="28470" y="11110"/>
                    <a:pt x="28619" y="10704"/>
                    <a:pt x="28727" y="10284"/>
                  </a:cubicBezTo>
                  <a:cubicBezTo>
                    <a:pt x="28836" y="9878"/>
                    <a:pt x="28903" y="9472"/>
                    <a:pt x="28944" y="9053"/>
                  </a:cubicBezTo>
                  <a:cubicBezTo>
                    <a:pt x="29012" y="8552"/>
                    <a:pt x="28998" y="8038"/>
                    <a:pt x="28917" y="7537"/>
                  </a:cubicBezTo>
                  <a:cubicBezTo>
                    <a:pt x="28890" y="7429"/>
                    <a:pt x="28863" y="7307"/>
                    <a:pt x="28822" y="7199"/>
                  </a:cubicBezTo>
                  <a:cubicBezTo>
                    <a:pt x="28822" y="7172"/>
                    <a:pt x="28795" y="7159"/>
                    <a:pt x="28782" y="7145"/>
                  </a:cubicBezTo>
                  <a:cubicBezTo>
                    <a:pt x="28768" y="7132"/>
                    <a:pt x="28755" y="7118"/>
                    <a:pt x="28741" y="7118"/>
                  </a:cubicBezTo>
                  <a:lnTo>
                    <a:pt x="23707" y="5792"/>
                  </a:lnTo>
                  <a:lnTo>
                    <a:pt x="19716" y="4737"/>
                  </a:lnTo>
                  <a:lnTo>
                    <a:pt x="10285" y="2247"/>
                  </a:lnTo>
                  <a:lnTo>
                    <a:pt x="5075" y="880"/>
                  </a:lnTo>
                  <a:lnTo>
                    <a:pt x="2166" y="109"/>
                  </a:lnTo>
                  <a:lnTo>
                    <a:pt x="1801" y="14"/>
                  </a:lnTo>
                  <a:cubicBezTo>
                    <a:pt x="1787" y="14"/>
                    <a:pt x="1774" y="1"/>
                    <a:pt x="176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5752959" y="3565307"/>
              <a:ext cx="2260322" cy="973671"/>
            </a:xfrm>
            <a:custGeom>
              <a:avLst/>
              <a:gdLst/>
              <a:ahLst/>
              <a:cxnLst/>
              <a:rect l="l" t="t" r="r" b="b"/>
              <a:pathLst>
                <a:path w="29025" h="12503" extrusionOk="0">
                  <a:moveTo>
                    <a:pt x="1746" y="0"/>
                  </a:moveTo>
                  <a:cubicBezTo>
                    <a:pt x="1719" y="0"/>
                    <a:pt x="1692" y="0"/>
                    <a:pt x="1665" y="14"/>
                  </a:cubicBezTo>
                  <a:cubicBezTo>
                    <a:pt x="1340" y="217"/>
                    <a:pt x="1083" y="501"/>
                    <a:pt x="894" y="825"/>
                  </a:cubicBezTo>
                  <a:cubicBezTo>
                    <a:pt x="691" y="1177"/>
                    <a:pt x="528" y="1543"/>
                    <a:pt x="406" y="1921"/>
                  </a:cubicBezTo>
                  <a:cubicBezTo>
                    <a:pt x="109" y="2815"/>
                    <a:pt x="1" y="3762"/>
                    <a:pt x="122" y="4695"/>
                  </a:cubicBezTo>
                  <a:cubicBezTo>
                    <a:pt x="149" y="4898"/>
                    <a:pt x="190" y="5101"/>
                    <a:pt x="271" y="5291"/>
                  </a:cubicBezTo>
                  <a:cubicBezTo>
                    <a:pt x="285" y="5345"/>
                    <a:pt x="325" y="5372"/>
                    <a:pt x="379" y="5385"/>
                  </a:cubicBezTo>
                  <a:lnTo>
                    <a:pt x="5007" y="6603"/>
                  </a:lnTo>
                  <a:lnTo>
                    <a:pt x="9648" y="7821"/>
                  </a:lnTo>
                  <a:lnTo>
                    <a:pt x="11258" y="8241"/>
                  </a:lnTo>
                  <a:lnTo>
                    <a:pt x="19120" y="10324"/>
                  </a:lnTo>
                  <a:lnTo>
                    <a:pt x="27198" y="12449"/>
                  </a:lnTo>
                  <a:lnTo>
                    <a:pt x="27239" y="12462"/>
                  </a:lnTo>
                  <a:lnTo>
                    <a:pt x="27374" y="12503"/>
                  </a:lnTo>
                  <a:lnTo>
                    <a:pt x="27455" y="12503"/>
                  </a:lnTo>
                  <a:cubicBezTo>
                    <a:pt x="27482" y="12503"/>
                    <a:pt x="27509" y="12503"/>
                    <a:pt x="27523" y="12476"/>
                  </a:cubicBezTo>
                  <a:cubicBezTo>
                    <a:pt x="27672" y="12340"/>
                    <a:pt x="27820" y="12178"/>
                    <a:pt x="27942" y="12016"/>
                  </a:cubicBezTo>
                  <a:cubicBezTo>
                    <a:pt x="28064" y="11840"/>
                    <a:pt x="28186" y="11664"/>
                    <a:pt x="28281" y="11474"/>
                  </a:cubicBezTo>
                  <a:cubicBezTo>
                    <a:pt x="28483" y="11096"/>
                    <a:pt x="28632" y="10690"/>
                    <a:pt x="28741" y="10270"/>
                  </a:cubicBezTo>
                  <a:cubicBezTo>
                    <a:pt x="28835" y="9864"/>
                    <a:pt x="28916" y="9458"/>
                    <a:pt x="28957" y="9039"/>
                  </a:cubicBezTo>
                  <a:cubicBezTo>
                    <a:pt x="29025" y="8538"/>
                    <a:pt x="29011" y="8024"/>
                    <a:pt x="28930" y="7523"/>
                  </a:cubicBezTo>
                  <a:cubicBezTo>
                    <a:pt x="28903" y="7415"/>
                    <a:pt x="28876" y="7293"/>
                    <a:pt x="28835" y="7185"/>
                  </a:cubicBezTo>
                  <a:cubicBezTo>
                    <a:pt x="28822" y="7158"/>
                    <a:pt x="28808" y="7144"/>
                    <a:pt x="28781" y="7131"/>
                  </a:cubicBezTo>
                  <a:cubicBezTo>
                    <a:pt x="28781" y="7117"/>
                    <a:pt x="28768" y="7104"/>
                    <a:pt x="28754" y="7104"/>
                  </a:cubicBezTo>
                  <a:lnTo>
                    <a:pt x="23707" y="5778"/>
                  </a:lnTo>
                  <a:lnTo>
                    <a:pt x="19729" y="4722"/>
                  </a:lnTo>
                  <a:cubicBezTo>
                    <a:pt x="16576" y="3897"/>
                    <a:pt x="13437" y="3072"/>
                    <a:pt x="10284" y="2246"/>
                  </a:cubicBezTo>
                  <a:lnTo>
                    <a:pt x="8485" y="1773"/>
                  </a:lnTo>
                  <a:lnTo>
                    <a:pt x="6671" y="1299"/>
                  </a:lnTo>
                  <a:lnTo>
                    <a:pt x="5088" y="880"/>
                  </a:lnTo>
                  <a:lnTo>
                    <a:pt x="2179" y="108"/>
                  </a:lnTo>
                  <a:lnTo>
                    <a:pt x="1800" y="14"/>
                  </a:lnTo>
                  <a:cubicBezTo>
                    <a:pt x="1787" y="0"/>
                    <a:pt x="1773" y="0"/>
                    <a:pt x="176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6990085" y="4037309"/>
              <a:ext cx="1023200" cy="502761"/>
            </a:xfrm>
            <a:custGeom>
              <a:avLst/>
              <a:gdLst/>
              <a:ahLst/>
              <a:cxnLst/>
              <a:rect l="l" t="t" r="r" b="b"/>
              <a:pathLst>
                <a:path w="13139" h="6456" extrusionOk="0">
                  <a:moveTo>
                    <a:pt x="8890" y="1"/>
                  </a:moveTo>
                  <a:lnTo>
                    <a:pt x="8876" y="69"/>
                  </a:lnTo>
                  <a:lnTo>
                    <a:pt x="8876" y="82"/>
                  </a:lnTo>
                  <a:cubicBezTo>
                    <a:pt x="8876" y="82"/>
                    <a:pt x="8876" y="96"/>
                    <a:pt x="8876" y="96"/>
                  </a:cubicBezTo>
                  <a:cubicBezTo>
                    <a:pt x="8822" y="272"/>
                    <a:pt x="8768" y="448"/>
                    <a:pt x="8687" y="610"/>
                  </a:cubicBezTo>
                  <a:cubicBezTo>
                    <a:pt x="8646" y="705"/>
                    <a:pt x="8592" y="799"/>
                    <a:pt x="8538" y="908"/>
                  </a:cubicBezTo>
                  <a:cubicBezTo>
                    <a:pt x="8430" y="1083"/>
                    <a:pt x="8322" y="1259"/>
                    <a:pt x="8200" y="1435"/>
                  </a:cubicBezTo>
                  <a:cubicBezTo>
                    <a:pt x="8024" y="1665"/>
                    <a:pt x="7821" y="1895"/>
                    <a:pt x="7605" y="2112"/>
                  </a:cubicBezTo>
                  <a:cubicBezTo>
                    <a:pt x="7388" y="2301"/>
                    <a:pt x="7158" y="2477"/>
                    <a:pt x="6914" y="2640"/>
                  </a:cubicBezTo>
                  <a:cubicBezTo>
                    <a:pt x="6671" y="2802"/>
                    <a:pt x="6414" y="2937"/>
                    <a:pt x="6143" y="3045"/>
                  </a:cubicBezTo>
                  <a:cubicBezTo>
                    <a:pt x="5873" y="3167"/>
                    <a:pt x="5602" y="3262"/>
                    <a:pt x="5318" y="3343"/>
                  </a:cubicBezTo>
                  <a:cubicBezTo>
                    <a:pt x="4722" y="3506"/>
                    <a:pt x="4100" y="3600"/>
                    <a:pt x="3478" y="3641"/>
                  </a:cubicBezTo>
                  <a:cubicBezTo>
                    <a:pt x="3261" y="3650"/>
                    <a:pt x="3045" y="3654"/>
                    <a:pt x="2828" y="3654"/>
                  </a:cubicBezTo>
                  <a:cubicBezTo>
                    <a:pt x="2395" y="3654"/>
                    <a:pt x="1962" y="3636"/>
                    <a:pt x="1529" y="3600"/>
                  </a:cubicBezTo>
                  <a:cubicBezTo>
                    <a:pt x="1015" y="3560"/>
                    <a:pt x="514" y="3492"/>
                    <a:pt x="0" y="3411"/>
                  </a:cubicBezTo>
                  <a:lnTo>
                    <a:pt x="0" y="3411"/>
                  </a:lnTo>
                  <a:lnTo>
                    <a:pt x="3234" y="4263"/>
                  </a:lnTo>
                  <a:lnTo>
                    <a:pt x="11312" y="6388"/>
                  </a:lnTo>
                  <a:lnTo>
                    <a:pt x="11353" y="6401"/>
                  </a:lnTo>
                  <a:lnTo>
                    <a:pt x="11488" y="6442"/>
                  </a:lnTo>
                  <a:lnTo>
                    <a:pt x="11515" y="6442"/>
                  </a:lnTo>
                  <a:cubicBezTo>
                    <a:pt x="11529" y="6442"/>
                    <a:pt x="11542" y="6455"/>
                    <a:pt x="11569" y="6455"/>
                  </a:cubicBezTo>
                  <a:cubicBezTo>
                    <a:pt x="11596" y="6455"/>
                    <a:pt x="11623" y="6442"/>
                    <a:pt x="11637" y="6415"/>
                  </a:cubicBezTo>
                  <a:cubicBezTo>
                    <a:pt x="11799" y="6279"/>
                    <a:pt x="11934" y="6131"/>
                    <a:pt x="12056" y="5955"/>
                  </a:cubicBezTo>
                  <a:cubicBezTo>
                    <a:pt x="12178" y="5792"/>
                    <a:pt x="12300" y="5603"/>
                    <a:pt x="12395" y="5413"/>
                  </a:cubicBezTo>
                  <a:cubicBezTo>
                    <a:pt x="12597" y="5035"/>
                    <a:pt x="12746" y="4629"/>
                    <a:pt x="12855" y="4209"/>
                  </a:cubicBezTo>
                  <a:cubicBezTo>
                    <a:pt x="12963" y="3803"/>
                    <a:pt x="13030" y="3397"/>
                    <a:pt x="13071" y="2978"/>
                  </a:cubicBezTo>
                  <a:cubicBezTo>
                    <a:pt x="13139" y="2477"/>
                    <a:pt x="13125" y="1963"/>
                    <a:pt x="13044" y="1462"/>
                  </a:cubicBezTo>
                  <a:cubicBezTo>
                    <a:pt x="13017" y="1354"/>
                    <a:pt x="12990" y="1232"/>
                    <a:pt x="12949" y="1124"/>
                  </a:cubicBezTo>
                  <a:cubicBezTo>
                    <a:pt x="12936" y="1097"/>
                    <a:pt x="12922" y="1083"/>
                    <a:pt x="12895" y="1070"/>
                  </a:cubicBezTo>
                  <a:cubicBezTo>
                    <a:pt x="12882" y="1056"/>
                    <a:pt x="12882" y="1043"/>
                    <a:pt x="12868" y="1043"/>
                  </a:cubicBezTo>
                  <a:lnTo>
                    <a:pt x="8890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7149184" y="3582128"/>
              <a:ext cx="977954" cy="488354"/>
            </a:xfrm>
            <a:custGeom>
              <a:avLst/>
              <a:gdLst/>
              <a:ahLst/>
              <a:cxnLst/>
              <a:rect l="l" t="t" r="r" b="b"/>
              <a:pathLst>
                <a:path w="12558" h="6271" extrusionOk="0">
                  <a:moveTo>
                    <a:pt x="9012" y="1"/>
                  </a:moveTo>
                  <a:cubicBezTo>
                    <a:pt x="8998" y="41"/>
                    <a:pt x="8985" y="68"/>
                    <a:pt x="8971" y="109"/>
                  </a:cubicBezTo>
                  <a:lnTo>
                    <a:pt x="8985" y="109"/>
                  </a:lnTo>
                  <a:cubicBezTo>
                    <a:pt x="8917" y="352"/>
                    <a:pt x="8823" y="596"/>
                    <a:pt x="8701" y="826"/>
                  </a:cubicBezTo>
                  <a:cubicBezTo>
                    <a:pt x="8565" y="1097"/>
                    <a:pt x="8390" y="1367"/>
                    <a:pt x="8200" y="1624"/>
                  </a:cubicBezTo>
                  <a:cubicBezTo>
                    <a:pt x="8024" y="1854"/>
                    <a:pt x="7821" y="2071"/>
                    <a:pt x="7591" y="2260"/>
                  </a:cubicBezTo>
                  <a:cubicBezTo>
                    <a:pt x="7375" y="2450"/>
                    <a:pt x="7145" y="2626"/>
                    <a:pt x="6901" y="2774"/>
                  </a:cubicBezTo>
                  <a:cubicBezTo>
                    <a:pt x="5832" y="3410"/>
                    <a:pt x="4574" y="3613"/>
                    <a:pt x="3342" y="3654"/>
                  </a:cubicBezTo>
                  <a:cubicBezTo>
                    <a:pt x="3230" y="3656"/>
                    <a:pt x="3118" y="3657"/>
                    <a:pt x="3005" y="3657"/>
                  </a:cubicBezTo>
                  <a:cubicBezTo>
                    <a:pt x="2424" y="3657"/>
                    <a:pt x="1837" y="3627"/>
                    <a:pt x="1259" y="3559"/>
                  </a:cubicBezTo>
                  <a:cubicBezTo>
                    <a:pt x="839" y="3505"/>
                    <a:pt x="420" y="3451"/>
                    <a:pt x="0" y="3383"/>
                  </a:cubicBezTo>
                  <a:lnTo>
                    <a:pt x="0" y="3383"/>
                  </a:lnTo>
                  <a:lnTo>
                    <a:pt x="2666" y="4087"/>
                  </a:lnTo>
                  <a:lnTo>
                    <a:pt x="10744" y="6211"/>
                  </a:lnTo>
                  <a:lnTo>
                    <a:pt x="10785" y="6225"/>
                  </a:lnTo>
                  <a:lnTo>
                    <a:pt x="10920" y="6265"/>
                  </a:lnTo>
                  <a:lnTo>
                    <a:pt x="10987" y="6265"/>
                  </a:lnTo>
                  <a:cubicBezTo>
                    <a:pt x="10995" y="6269"/>
                    <a:pt x="11002" y="6271"/>
                    <a:pt x="11009" y="6271"/>
                  </a:cubicBezTo>
                  <a:cubicBezTo>
                    <a:pt x="11029" y="6271"/>
                    <a:pt x="11049" y="6258"/>
                    <a:pt x="11069" y="6238"/>
                  </a:cubicBezTo>
                  <a:cubicBezTo>
                    <a:pt x="11218" y="6103"/>
                    <a:pt x="11353" y="5954"/>
                    <a:pt x="11488" y="5778"/>
                  </a:cubicBezTo>
                  <a:cubicBezTo>
                    <a:pt x="11610" y="5616"/>
                    <a:pt x="11718" y="5427"/>
                    <a:pt x="11826" y="5237"/>
                  </a:cubicBezTo>
                  <a:cubicBezTo>
                    <a:pt x="12016" y="4858"/>
                    <a:pt x="12178" y="4452"/>
                    <a:pt x="12273" y="4033"/>
                  </a:cubicBezTo>
                  <a:cubicBezTo>
                    <a:pt x="12381" y="3627"/>
                    <a:pt x="12462" y="3221"/>
                    <a:pt x="12503" y="2802"/>
                  </a:cubicBezTo>
                  <a:cubicBezTo>
                    <a:pt x="12557" y="2301"/>
                    <a:pt x="12557" y="1787"/>
                    <a:pt x="12476" y="1286"/>
                  </a:cubicBezTo>
                  <a:cubicBezTo>
                    <a:pt x="12449" y="1178"/>
                    <a:pt x="12408" y="1056"/>
                    <a:pt x="12381" y="948"/>
                  </a:cubicBezTo>
                  <a:cubicBezTo>
                    <a:pt x="12368" y="921"/>
                    <a:pt x="12354" y="907"/>
                    <a:pt x="12327" y="894"/>
                  </a:cubicBezTo>
                  <a:cubicBezTo>
                    <a:pt x="12314" y="880"/>
                    <a:pt x="12300" y="867"/>
                    <a:pt x="12286" y="867"/>
                  </a:cubicBezTo>
                  <a:lnTo>
                    <a:pt x="9012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5908943" y="3890904"/>
              <a:ext cx="1069613" cy="296314"/>
            </a:xfrm>
            <a:custGeom>
              <a:avLst/>
              <a:gdLst/>
              <a:ahLst/>
              <a:cxnLst/>
              <a:rect l="l" t="t" r="r" b="b"/>
              <a:pathLst>
                <a:path w="13735" h="3805" extrusionOk="0">
                  <a:moveTo>
                    <a:pt x="68" y="0"/>
                  </a:moveTo>
                  <a:cubicBezTo>
                    <a:pt x="14" y="0"/>
                    <a:pt x="0" y="81"/>
                    <a:pt x="54" y="95"/>
                  </a:cubicBezTo>
                  <a:lnTo>
                    <a:pt x="41" y="81"/>
                  </a:lnTo>
                  <a:lnTo>
                    <a:pt x="41" y="81"/>
                  </a:lnTo>
                  <a:cubicBezTo>
                    <a:pt x="365" y="135"/>
                    <a:pt x="690" y="217"/>
                    <a:pt x="1001" y="298"/>
                  </a:cubicBezTo>
                  <a:cubicBezTo>
                    <a:pt x="1326" y="379"/>
                    <a:pt x="1664" y="474"/>
                    <a:pt x="1989" y="582"/>
                  </a:cubicBezTo>
                  <a:lnTo>
                    <a:pt x="2463" y="731"/>
                  </a:lnTo>
                  <a:lnTo>
                    <a:pt x="2950" y="907"/>
                  </a:lnTo>
                  <a:cubicBezTo>
                    <a:pt x="3275" y="1001"/>
                    <a:pt x="3599" y="1110"/>
                    <a:pt x="3924" y="1232"/>
                  </a:cubicBezTo>
                  <a:lnTo>
                    <a:pt x="3911" y="1232"/>
                  </a:lnTo>
                  <a:cubicBezTo>
                    <a:pt x="4425" y="1394"/>
                    <a:pt x="4925" y="1570"/>
                    <a:pt x="5440" y="1719"/>
                  </a:cubicBezTo>
                  <a:cubicBezTo>
                    <a:pt x="5967" y="1881"/>
                    <a:pt x="6509" y="2030"/>
                    <a:pt x="7050" y="2179"/>
                  </a:cubicBezTo>
                  <a:cubicBezTo>
                    <a:pt x="7320" y="2246"/>
                    <a:pt x="7591" y="2328"/>
                    <a:pt x="7862" y="2395"/>
                  </a:cubicBezTo>
                  <a:cubicBezTo>
                    <a:pt x="8119" y="2463"/>
                    <a:pt x="8389" y="2544"/>
                    <a:pt x="8660" y="2612"/>
                  </a:cubicBezTo>
                  <a:cubicBezTo>
                    <a:pt x="9201" y="2747"/>
                    <a:pt x="9743" y="2882"/>
                    <a:pt x="10284" y="3018"/>
                  </a:cubicBezTo>
                  <a:lnTo>
                    <a:pt x="11880" y="3410"/>
                  </a:lnTo>
                  <a:lnTo>
                    <a:pt x="12652" y="3599"/>
                  </a:lnTo>
                  <a:cubicBezTo>
                    <a:pt x="12922" y="3667"/>
                    <a:pt x="13193" y="3735"/>
                    <a:pt x="13477" y="3802"/>
                  </a:cubicBezTo>
                  <a:cubicBezTo>
                    <a:pt x="13486" y="3804"/>
                    <a:pt x="13495" y="3804"/>
                    <a:pt x="13504" y="3804"/>
                  </a:cubicBezTo>
                  <a:cubicBezTo>
                    <a:pt x="13603" y="3804"/>
                    <a:pt x="13696" y="3738"/>
                    <a:pt x="13721" y="3627"/>
                  </a:cubicBezTo>
                  <a:cubicBezTo>
                    <a:pt x="13734" y="3572"/>
                    <a:pt x="13721" y="3518"/>
                    <a:pt x="13680" y="3478"/>
                  </a:cubicBezTo>
                  <a:cubicBezTo>
                    <a:pt x="13653" y="3424"/>
                    <a:pt x="13612" y="3396"/>
                    <a:pt x="13558" y="3383"/>
                  </a:cubicBezTo>
                  <a:cubicBezTo>
                    <a:pt x="13288" y="3315"/>
                    <a:pt x="13004" y="3248"/>
                    <a:pt x="12733" y="3180"/>
                  </a:cubicBezTo>
                  <a:lnTo>
                    <a:pt x="11921" y="2991"/>
                  </a:lnTo>
                  <a:lnTo>
                    <a:pt x="10297" y="2612"/>
                  </a:lnTo>
                  <a:cubicBezTo>
                    <a:pt x="9756" y="2476"/>
                    <a:pt x="9215" y="2355"/>
                    <a:pt x="8674" y="2233"/>
                  </a:cubicBezTo>
                  <a:lnTo>
                    <a:pt x="7862" y="2030"/>
                  </a:lnTo>
                  <a:cubicBezTo>
                    <a:pt x="7591" y="1962"/>
                    <a:pt x="7307" y="1908"/>
                    <a:pt x="7050" y="1840"/>
                  </a:cubicBezTo>
                  <a:cubicBezTo>
                    <a:pt x="6509" y="1705"/>
                    <a:pt x="5967" y="1570"/>
                    <a:pt x="5426" y="1421"/>
                  </a:cubicBezTo>
                  <a:cubicBezTo>
                    <a:pt x="4885" y="1286"/>
                    <a:pt x="4398" y="1137"/>
                    <a:pt x="3884" y="988"/>
                  </a:cubicBezTo>
                  <a:lnTo>
                    <a:pt x="3112" y="744"/>
                  </a:lnTo>
                  <a:cubicBezTo>
                    <a:pt x="2855" y="663"/>
                    <a:pt x="2612" y="596"/>
                    <a:pt x="2341" y="514"/>
                  </a:cubicBezTo>
                  <a:cubicBezTo>
                    <a:pt x="2070" y="447"/>
                    <a:pt x="1827" y="379"/>
                    <a:pt x="1570" y="311"/>
                  </a:cubicBezTo>
                  <a:cubicBezTo>
                    <a:pt x="1299" y="257"/>
                    <a:pt x="1042" y="190"/>
                    <a:pt x="785" y="135"/>
                  </a:cubicBezTo>
                  <a:cubicBezTo>
                    <a:pt x="528" y="81"/>
                    <a:pt x="298" y="4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106975" y="4201704"/>
              <a:ext cx="396306" cy="107623"/>
            </a:xfrm>
            <a:custGeom>
              <a:avLst/>
              <a:gdLst/>
              <a:ahLst/>
              <a:cxnLst/>
              <a:rect l="l" t="t" r="r" b="b"/>
              <a:pathLst>
                <a:path w="5089" h="1382" extrusionOk="0">
                  <a:moveTo>
                    <a:pt x="69" y="1"/>
                  </a:moveTo>
                  <a:cubicBezTo>
                    <a:pt x="42" y="1"/>
                    <a:pt x="15" y="14"/>
                    <a:pt x="15" y="41"/>
                  </a:cubicBezTo>
                  <a:lnTo>
                    <a:pt x="1" y="28"/>
                  </a:lnTo>
                  <a:lnTo>
                    <a:pt x="1" y="28"/>
                  </a:lnTo>
                  <a:cubicBezTo>
                    <a:pt x="1" y="55"/>
                    <a:pt x="15" y="96"/>
                    <a:pt x="55" y="96"/>
                  </a:cubicBezTo>
                  <a:cubicBezTo>
                    <a:pt x="448" y="204"/>
                    <a:pt x="840" y="312"/>
                    <a:pt x="1232" y="420"/>
                  </a:cubicBezTo>
                  <a:lnTo>
                    <a:pt x="1814" y="596"/>
                  </a:lnTo>
                  <a:cubicBezTo>
                    <a:pt x="2004" y="650"/>
                    <a:pt x="2207" y="718"/>
                    <a:pt x="2410" y="772"/>
                  </a:cubicBezTo>
                  <a:cubicBezTo>
                    <a:pt x="2612" y="826"/>
                    <a:pt x="2802" y="880"/>
                    <a:pt x="2991" y="948"/>
                  </a:cubicBezTo>
                  <a:cubicBezTo>
                    <a:pt x="3181" y="1002"/>
                    <a:pt x="3397" y="1056"/>
                    <a:pt x="3600" y="1110"/>
                  </a:cubicBezTo>
                  <a:cubicBezTo>
                    <a:pt x="4006" y="1219"/>
                    <a:pt x="4412" y="1313"/>
                    <a:pt x="4818" y="1381"/>
                  </a:cubicBezTo>
                  <a:cubicBezTo>
                    <a:pt x="4872" y="1381"/>
                    <a:pt x="4926" y="1381"/>
                    <a:pt x="4967" y="1354"/>
                  </a:cubicBezTo>
                  <a:cubicBezTo>
                    <a:pt x="5089" y="1259"/>
                    <a:pt x="5048" y="1056"/>
                    <a:pt x="4899" y="1016"/>
                  </a:cubicBezTo>
                  <a:cubicBezTo>
                    <a:pt x="4696" y="975"/>
                    <a:pt x="4507" y="948"/>
                    <a:pt x="4304" y="921"/>
                  </a:cubicBezTo>
                  <a:cubicBezTo>
                    <a:pt x="4114" y="894"/>
                    <a:pt x="3898" y="853"/>
                    <a:pt x="3695" y="813"/>
                  </a:cubicBezTo>
                  <a:lnTo>
                    <a:pt x="3100" y="704"/>
                  </a:lnTo>
                  <a:cubicBezTo>
                    <a:pt x="2897" y="664"/>
                    <a:pt x="2694" y="623"/>
                    <a:pt x="2491" y="583"/>
                  </a:cubicBezTo>
                  <a:cubicBezTo>
                    <a:pt x="2085" y="488"/>
                    <a:pt x="1692" y="393"/>
                    <a:pt x="1286" y="299"/>
                  </a:cubicBezTo>
                  <a:cubicBezTo>
                    <a:pt x="881" y="204"/>
                    <a:pt x="488" y="96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6543237" y="3897211"/>
              <a:ext cx="529083" cy="153258"/>
            </a:xfrm>
            <a:custGeom>
              <a:avLst/>
              <a:gdLst/>
              <a:ahLst/>
              <a:cxnLst/>
              <a:rect l="l" t="t" r="r" b="b"/>
              <a:pathLst>
                <a:path w="6794" h="1968" extrusionOk="0">
                  <a:moveTo>
                    <a:pt x="55" y="0"/>
                  </a:moveTo>
                  <a:cubicBezTo>
                    <a:pt x="41" y="0"/>
                    <a:pt x="14" y="14"/>
                    <a:pt x="14" y="27"/>
                  </a:cubicBezTo>
                  <a:lnTo>
                    <a:pt x="1" y="41"/>
                  </a:lnTo>
                  <a:cubicBezTo>
                    <a:pt x="1" y="68"/>
                    <a:pt x="14" y="95"/>
                    <a:pt x="41" y="95"/>
                  </a:cubicBezTo>
                  <a:lnTo>
                    <a:pt x="799" y="339"/>
                  </a:lnTo>
                  <a:cubicBezTo>
                    <a:pt x="1056" y="420"/>
                    <a:pt x="1313" y="501"/>
                    <a:pt x="1570" y="582"/>
                  </a:cubicBezTo>
                  <a:cubicBezTo>
                    <a:pt x="2098" y="731"/>
                    <a:pt x="2626" y="893"/>
                    <a:pt x="3140" y="1042"/>
                  </a:cubicBezTo>
                  <a:cubicBezTo>
                    <a:pt x="3397" y="1123"/>
                    <a:pt x="3668" y="1205"/>
                    <a:pt x="3925" y="1286"/>
                  </a:cubicBezTo>
                  <a:lnTo>
                    <a:pt x="4304" y="1408"/>
                  </a:lnTo>
                  <a:cubicBezTo>
                    <a:pt x="4439" y="1448"/>
                    <a:pt x="4574" y="1475"/>
                    <a:pt x="4710" y="1516"/>
                  </a:cubicBezTo>
                  <a:cubicBezTo>
                    <a:pt x="4967" y="1584"/>
                    <a:pt x="5237" y="1651"/>
                    <a:pt x="5494" y="1719"/>
                  </a:cubicBezTo>
                  <a:cubicBezTo>
                    <a:pt x="5752" y="1786"/>
                    <a:pt x="6009" y="1854"/>
                    <a:pt x="6279" y="1908"/>
                  </a:cubicBezTo>
                  <a:cubicBezTo>
                    <a:pt x="6374" y="1935"/>
                    <a:pt x="6469" y="1949"/>
                    <a:pt x="6563" y="1962"/>
                  </a:cubicBezTo>
                  <a:cubicBezTo>
                    <a:pt x="6578" y="1966"/>
                    <a:pt x="6591" y="1968"/>
                    <a:pt x="6605" y="1968"/>
                  </a:cubicBezTo>
                  <a:cubicBezTo>
                    <a:pt x="6640" y="1968"/>
                    <a:pt x="6673" y="1955"/>
                    <a:pt x="6712" y="1935"/>
                  </a:cubicBezTo>
                  <a:cubicBezTo>
                    <a:pt x="6753" y="1908"/>
                    <a:pt x="6780" y="1868"/>
                    <a:pt x="6793" y="1814"/>
                  </a:cubicBezTo>
                  <a:cubicBezTo>
                    <a:pt x="6793" y="1759"/>
                    <a:pt x="6793" y="1705"/>
                    <a:pt x="6766" y="1665"/>
                  </a:cubicBezTo>
                  <a:cubicBezTo>
                    <a:pt x="6739" y="1624"/>
                    <a:pt x="6685" y="1597"/>
                    <a:pt x="6631" y="1584"/>
                  </a:cubicBezTo>
                  <a:cubicBezTo>
                    <a:pt x="6374" y="1502"/>
                    <a:pt x="6117" y="1462"/>
                    <a:pt x="5860" y="1408"/>
                  </a:cubicBezTo>
                  <a:cubicBezTo>
                    <a:pt x="5589" y="1353"/>
                    <a:pt x="5319" y="1299"/>
                    <a:pt x="5061" y="1232"/>
                  </a:cubicBezTo>
                  <a:cubicBezTo>
                    <a:pt x="4791" y="1164"/>
                    <a:pt x="4534" y="1123"/>
                    <a:pt x="4263" y="1069"/>
                  </a:cubicBezTo>
                  <a:cubicBezTo>
                    <a:pt x="4006" y="1015"/>
                    <a:pt x="3735" y="975"/>
                    <a:pt x="3465" y="907"/>
                  </a:cubicBezTo>
                  <a:cubicBezTo>
                    <a:pt x="2937" y="799"/>
                    <a:pt x="2409" y="663"/>
                    <a:pt x="1882" y="528"/>
                  </a:cubicBezTo>
                  <a:cubicBezTo>
                    <a:pt x="1354" y="379"/>
                    <a:pt x="853" y="230"/>
                    <a:pt x="339" y="82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7180801" y="4066824"/>
              <a:ext cx="72735" cy="23518"/>
            </a:xfrm>
            <a:custGeom>
              <a:avLst/>
              <a:gdLst/>
              <a:ahLst/>
              <a:cxnLst/>
              <a:rect l="l" t="t" r="r" b="b"/>
              <a:pathLst>
                <a:path w="934" h="302" extrusionOk="0">
                  <a:moveTo>
                    <a:pt x="81" y="1"/>
                  </a:moveTo>
                  <a:cubicBezTo>
                    <a:pt x="68" y="1"/>
                    <a:pt x="54" y="1"/>
                    <a:pt x="41" y="14"/>
                  </a:cubicBezTo>
                  <a:cubicBezTo>
                    <a:pt x="27" y="28"/>
                    <a:pt x="14" y="41"/>
                    <a:pt x="14" y="69"/>
                  </a:cubicBezTo>
                  <a:cubicBezTo>
                    <a:pt x="0" y="109"/>
                    <a:pt x="27" y="150"/>
                    <a:pt x="68" y="150"/>
                  </a:cubicBezTo>
                  <a:cubicBezTo>
                    <a:pt x="190" y="163"/>
                    <a:pt x="311" y="190"/>
                    <a:pt x="420" y="204"/>
                  </a:cubicBezTo>
                  <a:cubicBezTo>
                    <a:pt x="541" y="231"/>
                    <a:pt x="677" y="258"/>
                    <a:pt x="812" y="299"/>
                  </a:cubicBezTo>
                  <a:cubicBezTo>
                    <a:pt x="819" y="300"/>
                    <a:pt x="826" y="301"/>
                    <a:pt x="833" y="301"/>
                  </a:cubicBezTo>
                  <a:cubicBezTo>
                    <a:pt x="876" y="301"/>
                    <a:pt x="909" y="264"/>
                    <a:pt x="920" y="217"/>
                  </a:cubicBezTo>
                  <a:cubicBezTo>
                    <a:pt x="934" y="177"/>
                    <a:pt x="893" y="123"/>
                    <a:pt x="839" y="109"/>
                  </a:cubicBezTo>
                  <a:cubicBezTo>
                    <a:pt x="596" y="69"/>
                    <a:pt x="352" y="28"/>
                    <a:pt x="95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014308" y="3762331"/>
              <a:ext cx="241335" cy="79900"/>
            </a:xfrm>
            <a:custGeom>
              <a:avLst/>
              <a:gdLst/>
              <a:ahLst/>
              <a:cxnLst/>
              <a:rect l="l" t="t" r="r" b="b"/>
              <a:pathLst>
                <a:path w="3099" h="1026" extrusionOk="0">
                  <a:moveTo>
                    <a:pt x="54" y="0"/>
                  </a:moveTo>
                  <a:cubicBezTo>
                    <a:pt x="27" y="0"/>
                    <a:pt x="14" y="14"/>
                    <a:pt x="0" y="41"/>
                  </a:cubicBezTo>
                  <a:lnTo>
                    <a:pt x="14" y="55"/>
                  </a:lnTo>
                  <a:cubicBezTo>
                    <a:pt x="0" y="82"/>
                    <a:pt x="27" y="122"/>
                    <a:pt x="54" y="122"/>
                  </a:cubicBezTo>
                  <a:cubicBezTo>
                    <a:pt x="826" y="352"/>
                    <a:pt x="1597" y="569"/>
                    <a:pt x="2355" y="826"/>
                  </a:cubicBezTo>
                  <a:lnTo>
                    <a:pt x="2368" y="826"/>
                  </a:lnTo>
                  <a:cubicBezTo>
                    <a:pt x="2544" y="880"/>
                    <a:pt x="2720" y="948"/>
                    <a:pt x="2896" y="1015"/>
                  </a:cubicBezTo>
                  <a:cubicBezTo>
                    <a:pt x="2916" y="1022"/>
                    <a:pt x="2936" y="1025"/>
                    <a:pt x="2955" y="1025"/>
                  </a:cubicBezTo>
                  <a:cubicBezTo>
                    <a:pt x="2974" y="1025"/>
                    <a:pt x="2991" y="1022"/>
                    <a:pt x="3004" y="1015"/>
                  </a:cubicBezTo>
                  <a:cubicBezTo>
                    <a:pt x="3045" y="1002"/>
                    <a:pt x="3072" y="975"/>
                    <a:pt x="3085" y="934"/>
                  </a:cubicBezTo>
                  <a:cubicBezTo>
                    <a:pt x="3099" y="907"/>
                    <a:pt x="3099" y="866"/>
                    <a:pt x="3085" y="826"/>
                  </a:cubicBezTo>
                  <a:cubicBezTo>
                    <a:pt x="3072" y="785"/>
                    <a:pt x="3031" y="745"/>
                    <a:pt x="2977" y="731"/>
                  </a:cubicBezTo>
                  <a:cubicBezTo>
                    <a:pt x="2016" y="488"/>
                    <a:pt x="1042" y="27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049041" y="3423028"/>
              <a:ext cx="1279331" cy="356434"/>
            </a:xfrm>
            <a:custGeom>
              <a:avLst/>
              <a:gdLst/>
              <a:ahLst/>
              <a:cxnLst/>
              <a:rect l="l" t="t" r="r" b="b"/>
              <a:pathLst>
                <a:path w="16428" h="4577" extrusionOk="0">
                  <a:moveTo>
                    <a:pt x="82" y="0"/>
                  </a:moveTo>
                  <a:cubicBezTo>
                    <a:pt x="14" y="14"/>
                    <a:pt x="1" y="109"/>
                    <a:pt x="68" y="122"/>
                  </a:cubicBezTo>
                  <a:lnTo>
                    <a:pt x="82" y="122"/>
                  </a:lnTo>
                  <a:cubicBezTo>
                    <a:pt x="1151" y="339"/>
                    <a:pt x="2206" y="596"/>
                    <a:pt x="3262" y="866"/>
                  </a:cubicBezTo>
                  <a:cubicBezTo>
                    <a:pt x="3789" y="1015"/>
                    <a:pt x="4317" y="1151"/>
                    <a:pt x="4845" y="1299"/>
                  </a:cubicBezTo>
                  <a:cubicBezTo>
                    <a:pt x="5116" y="1381"/>
                    <a:pt x="5373" y="1448"/>
                    <a:pt x="5643" y="1529"/>
                  </a:cubicBezTo>
                  <a:cubicBezTo>
                    <a:pt x="5900" y="1611"/>
                    <a:pt x="6171" y="1692"/>
                    <a:pt x="6428" y="1759"/>
                  </a:cubicBezTo>
                  <a:cubicBezTo>
                    <a:pt x="7483" y="2071"/>
                    <a:pt x="8539" y="2395"/>
                    <a:pt x="9581" y="2720"/>
                  </a:cubicBezTo>
                  <a:cubicBezTo>
                    <a:pt x="10636" y="3031"/>
                    <a:pt x="11692" y="3356"/>
                    <a:pt x="12747" y="3667"/>
                  </a:cubicBezTo>
                  <a:cubicBezTo>
                    <a:pt x="13302" y="3830"/>
                    <a:pt x="13870" y="3992"/>
                    <a:pt x="14452" y="4141"/>
                  </a:cubicBezTo>
                  <a:cubicBezTo>
                    <a:pt x="14736" y="4222"/>
                    <a:pt x="15020" y="4303"/>
                    <a:pt x="15291" y="4371"/>
                  </a:cubicBezTo>
                  <a:cubicBezTo>
                    <a:pt x="15575" y="4452"/>
                    <a:pt x="15859" y="4520"/>
                    <a:pt x="16143" y="4574"/>
                  </a:cubicBezTo>
                  <a:cubicBezTo>
                    <a:pt x="16157" y="4576"/>
                    <a:pt x="16170" y="4576"/>
                    <a:pt x="16183" y="4576"/>
                  </a:cubicBezTo>
                  <a:cubicBezTo>
                    <a:pt x="16275" y="4576"/>
                    <a:pt x="16353" y="4535"/>
                    <a:pt x="16400" y="4452"/>
                  </a:cubicBezTo>
                  <a:cubicBezTo>
                    <a:pt x="16414" y="4398"/>
                    <a:pt x="16428" y="4344"/>
                    <a:pt x="16400" y="4276"/>
                  </a:cubicBezTo>
                  <a:cubicBezTo>
                    <a:pt x="16387" y="4222"/>
                    <a:pt x="16346" y="4181"/>
                    <a:pt x="16292" y="4154"/>
                  </a:cubicBezTo>
                  <a:cubicBezTo>
                    <a:pt x="16022" y="4060"/>
                    <a:pt x="15751" y="3979"/>
                    <a:pt x="15480" y="3911"/>
                  </a:cubicBezTo>
                  <a:lnTo>
                    <a:pt x="14696" y="3694"/>
                  </a:lnTo>
                  <a:lnTo>
                    <a:pt x="13112" y="3248"/>
                  </a:lnTo>
                  <a:cubicBezTo>
                    <a:pt x="12057" y="2964"/>
                    <a:pt x="11002" y="2666"/>
                    <a:pt x="9946" y="2368"/>
                  </a:cubicBezTo>
                  <a:cubicBezTo>
                    <a:pt x="9418" y="2233"/>
                    <a:pt x="8891" y="2084"/>
                    <a:pt x="8363" y="1935"/>
                  </a:cubicBezTo>
                  <a:cubicBezTo>
                    <a:pt x="7835" y="1800"/>
                    <a:pt x="7294" y="1665"/>
                    <a:pt x="6766" y="1516"/>
                  </a:cubicBezTo>
                  <a:cubicBezTo>
                    <a:pt x="6509" y="1448"/>
                    <a:pt x="6239" y="1381"/>
                    <a:pt x="5968" y="1313"/>
                  </a:cubicBezTo>
                  <a:lnTo>
                    <a:pt x="5170" y="1123"/>
                  </a:lnTo>
                  <a:cubicBezTo>
                    <a:pt x="4642" y="988"/>
                    <a:pt x="4114" y="866"/>
                    <a:pt x="3586" y="745"/>
                  </a:cubicBezTo>
                  <a:cubicBezTo>
                    <a:pt x="3005" y="609"/>
                    <a:pt x="2436" y="474"/>
                    <a:pt x="1855" y="352"/>
                  </a:cubicBezTo>
                  <a:cubicBezTo>
                    <a:pt x="1570" y="298"/>
                    <a:pt x="1273" y="230"/>
                    <a:pt x="989" y="17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7467382" y="3784448"/>
              <a:ext cx="259324" cy="76395"/>
            </a:xfrm>
            <a:custGeom>
              <a:avLst/>
              <a:gdLst/>
              <a:ahLst/>
              <a:cxnLst/>
              <a:rect l="l" t="t" r="r" b="b"/>
              <a:pathLst>
                <a:path w="3330" h="981" extrusionOk="0">
                  <a:moveTo>
                    <a:pt x="163" y="1"/>
                  </a:moveTo>
                  <a:cubicBezTo>
                    <a:pt x="95" y="14"/>
                    <a:pt x="28" y="55"/>
                    <a:pt x="14" y="122"/>
                  </a:cubicBezTo>
                  <a:lnTo>
                    <a:pt x="28" y="136"/>
                  </a:lnTo>
                  <a:cubicBezTo>
                    <a:pt x="1" y="204"/>
                    <a:pt x="55" y="285"/>
                    <a:pt x="136" y="298"/>
                  </a:cubicBezTo>
                  <a:cubicBezTo>
                    <a:pt x="379" y="352"/>
                    <a:pt x="623" y="420"/>
                    <a:pt x="867" y="488"/>
                  </a:cubicBezTo>
                  <a:cubicBezTo>
                    <a:pt x="1110" y="555"/>
                    <a:pt x="1354" y="609"/>
                    <a:pt x="1597" y="677"/>
                  </a:cubicBezTo>
                  <a:cubicBezTo>
                    <a:pt x="1854" y="745"/>
                    <a:pt x="2098" y="799"/>
                    <a:pt x="2342" y="853"/>
                  </a:cubicBezTo>
                  <a:cubicBezTo>
                    <a:pt x="2585" y="907"/>
                    <a:pt x="2842" y="948"/>
                    <a:pt x="3086" y="975"/>
                  </a:cubicBezTo>
                  <a:cubicBezTo>
                    <a:pt x="3100" y="978"/>
                    <a:pt x="3115" y="980"/>
                    <a:pt x="3129" y="980"/>
                  </a:cubicBezTo>
                  <a:cubicBezTo>
                    <a:pt x="3168" y="980"/>
                    <a:pt x="3205" y="968"/>
                    <a:pt x="3235" y="948"/>
                  </a:cubicBezTo>
                  <a:cubicBezTo>
                    <a:pt x="3275" y="921"/>
                    <a:pt x="3302" y="867"/>
                    <a:pt x="3316" y="826"/>
                  </a:cubicBezTo>
                  <a:cubicBezTo>
                    <a:pt x="3329" y="718"/>
                    <a:pt x="3262" y="623"/>
                    <a:pt x="3167" y="596"/>
                  </a:cubicBezTo>
                  <a:cubicBezTo>
                    <a:pt x="2910" y="542"/>
                    <a:pt x="2653" y="515"/>
                    <a:pt x="2409" y="474"/>
                  </a:cubicBezTo>
                  <a:cubicBezTo>
                    <a:pt x="2179" y="434"/>
                    <a:pt x="1922" y="379"/>
                    <a:pt x="1665" y="339"/>
                  </a:cubicBezTo>
                  <a:cubicBezTo>
                    <a:pt x="1421" y="285"/>
                    <a:pt x="1178" y="231"/>
                    <a:pt x="921" y="176"/>
                  </a:cubicBezTo>
                  <a:cubicBezTo>
                    <a:pt x="677" y="122"/>
                    <a:pt x="434" y="68"/>
                    <a:pt x="190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7359914" y="3651670"/>
              <a:ext cx="184486" cy="53812"/>
            </a:xfrm>
            <a:custGeom>
              <a:avLst/>
              <a:gdLst/>
              <a:ahLst/>
              <a:cxnLst/>
              <a:rect l="l" t="t" r="r" b="b"/>
              <a:pathLst>
                <a:path w="2369" h="69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2"/>
                    <a:pt x="14" y="122"/>
                    <a:pt x="55" y="122"/>
                  </a:cubicBezTo>
                  <a:cubicBezTo>
                    <a:pt x="230" y="163"/>
                    <a:pt x="420" y="204"/>
                    <a:pt x="596" y="244"/>
                  </a:cubicBezTo>
                  <a:cubicBezTo>
                    <a:pt x="772" y="298"/>
                    <a:pt x="948" y="339"/>
                    <a:pt x="1137" y="393"/>
                  </a:cubicBezTo>
                  <a:cubicBezTo>
                    <a:pt x="1313" y="434"/>
                    <a:pt x="1489" y="488"/>
                    <a:pt x="1665" y="528"/>
                  </a:cubicBezTo>
                  <a:cubicBezTo>
                    <a:pt x="1841" y="582"/>
                    <a:pt x="2017" y="637"/>
                    <a:pt x="2206" y="691"/>
                  </a:cubicBezTo>
                  <a:cubicBezTo>
                    <a:pt x="2233" y="691"/>
                    <a:pt x="2274" y="691"/>
                    <a:pt x="2301" y="664"/>
                  </a:cubicBezTo>
                  <a:cubicBezTo>
                    <a:pt x="2328" y="650"/>
                    <a:pt x="2355" y="623"/>
                    <a:pt x="2355" y="582"/>
                  </a:cubicBezTo>
                  <a:cubicBezTo>
                    <a:pt x="2368" y="515"/>
                    <a:pt x="2328" y="434"/>
                    <a:pt x="2247" y="420"/>
                  </a:cubicBezTo>
                  <a:cubicBezTo>
                    <a:pt x="2071" y="393"/>
                    <a:pt x="1895" y="366"/>
                    <a:pt x="1705" y="325"/>
                  </a:cubicBezTo>
                  <a:cubicBezTo>
                    <a:pt x="1529" y="298"/>
                    <a:pt x="1340" y="258"/>
                    <a:pt x="1164" y="217"/>
                  </a:cubicBezTo>
                  <a:cubicBezTo>
                    <a:pt x="988" y="177"/>
                    <a:pt x="812" y="136"/>
                    <a:pt x="623" y="95"/>
                  </a:cubicBezTo>
                  <a:cubicBezTo>
                    <a:pt x="447" y="55"/>
                    <a:pt x="258" y="28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980588" y="3218606"/>
              <a:ext cx="287514" cy="99602"/>
            </a:xfrm>
            <a:custGeom>
              <a:avLst/>
              <a:gdLst/>
              <a:ahLst/>
              <a:cxnLst/>
              <a:rect l="l" t="t" r="r" b="b"/>
              <a:pathLst>
                <a:path w="3692" h="1279" extrusionOk="0">
                  <a:moveTo>
                    <a:pt x="108" y="0"/>
                  </a:moveTo>
                  <a:cubicBezTo>
                    <a:pt x="68" y="0"/>
                    <a:pt x="41" y="14"/>
                    <a:pt x="27" y="41"/>
                  </a:cubicBezTo>
                  <a:cubicBezTo>
                    <a:pt x="0" y="82"/>
                    <a:pt x="27" y="136"/>
                    <a:pt x="68" y="163"/>
                  </a:cubicBezTo>
                  <a:cubicBezTo>
                    <a:pt x="596" y="406"/>
                    <a:pt x="1137" y="609"/>
                    <a:pt x="1692" y="799"/>
                  </a:cubicBezTo>
                  <a:cubicBezTo>
                    <a:pt x="1976" y="893"/>
                    <a:pt x="2260" y="975"/>
                    <a:pt x="2558" y="1056"/>
                  </a:cubicBezTo>
                  <a:cubicBezTo>
                    <a:pt x="2842" y="1137"/>
                    <a:pt x="3126" y="1218"/>
                    <a:pt x="3424" y="1272"/>
                  </a:cubicBezTo>
                  <a:cubicBezTo>
                    <a:pt x="3440" y="1276"/>
                    <a:pt x="3455" y="1278"/>
                    <a:pt x="3469" y="1278"/>
                  </a:cubicBezTo>
                  <a:cubicBezTo>
                    <a:pt x="3649" y="1278"/>
                    <a:pt x="3692" y="984"/>
                    <a:pt x="3491" y="934"/>
                  </a:cubicBezTo>
                  <a:cubicBezTo>
                    <a:pt x="3288" y="893"/>
                    <a:pt x="3072" y="853"/>
                    <a:pt x="2869" y="826"/>
                  </a:cubicBezTo>
                  <a:cubicBezTo>
                    <a:pt x="2666" y="785"/>
                    <a:pt x="2436" y="731"/>
                    <a:pt x="2219" y="677"/>
                  </a:cubicBezTo>
                  <a:cubicBezTo>
                    <a:pt x="1786" y="582"/>
                    <a:pt x="1353" y="460"/>
                    <a:pt x="934" y="312"/>
                  </a:cubicBezTo>
                  <a:lnTo>
                    <a:pt x="947" y="312"/>
                  </a:lnTo>
                  <a:cubicBezTo>
                    <a:pt x="677" y="230"/>
                    <a:pt x="406" y="122"/>
                    <a:pt x="149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6501106" y="3366101"/>
              <a:ext cx="421304" cy="134179"/>
            </a:xfrm>
            <a:custGeom>
              <a:avLst/>
              <a:gdLst/>
              <a:ahLst/>
              <a:cxnLst/>
              <a:rect l="l" t="t" r="r" b="b"/>
              <a:pathLst>
                <a:path w="5410" h="1723" extrusionOk="0">
                  <a:moveTo>
                    <a:pt x="109" y="1"/>
                  </a:moveTo>
                  <a:cubicBezTo>
                    <a:pt x="55" y="1"/>
                    <a:pt x="14" y="28"/>
                    <a:pt x="14" y="82"/>
                  </a:cubicBezTo>
                  <a:cubicBezTo>
                    <a:pt x="1" y="136"/>
                    <a:pt x="41" y="177"/>
                    <a:pt x="82" y="190"/>
                  </a:cubicBezTo>
                  <a:cubicBezTo>
                    <a:pt x="501" y="312"/>
                    <a:pt x="921" y="447"/>
                    <a:pt x="1340" y="583"/>
                  </a:cubicBezTo>
                  <a:cubicBezTo>
                    <a:pt x="1760" y="718"/>
                    <a:pt x="2179" y="840"/>
                    <a:pt x="2585" y="975"/>
                  </a:cubicBezTo>
                  <a:cubicBezTo>
                    <a:pt x="3004" y="1097"/>
                    <a:pt x="3424" y="1232"/>
                    <a:pt x="3843" y="1367"/>
                  </a:cubicBezTo>
                  <a:cubicBezTo>
                    <a:pt x="4060" y="1435"/>
                    <a:pt x="4276" y="1503"/>
                    <a:pt x="4493" y="1557"/>
                  </a:cubicBezTo>
                  <a:cubicBezTo>
                    <a:pt x="4696" y="1624"/>
                    <a:pt x="4926" y="1679"/>
                    <a:pt x="5142" y="1719"/>
                  </a:cubicBezTo>
                  <a:cubicBezTo>
                    <a:pt x="5154" y="1721"/>
                    <a:pt x="5166" y="1722"/>
                    <a:pt x="5178" y="1722"/>
                  </a:cubicBezTo>
                  <a:cubicBezTo>
                    <a:pt x="5310" y="1722"/>
                    <a:pt x="5410" y="1586"/>
                    <a:pt x="5372" y="1462"/>
                  </a:cubicBezTo>
                  <a:cubicBezTo>
                    <a:pt x="5345" y="1408"/>
                    <a:pt x="5318" y="1367"/>
                    <a:pt x="5264" y="1340"/>
                  </a:cubicBezTo>
                  <a:cubicBezTo>
                    <a:pt x="5061" y="1259"/>
                    <a:pt x="4845" y="1205"/>
                    <a:pt x="4642" y="1151"/>
                  </a:cubicBezTo>
                  <a:cubicBezTo>
                    <a:pt x="4425" y="1097"/>
                    <a:pt x="4209" y="1043"/>
                    <a:pt x="3979" y="988"/>
                  </a:cubicBezTo>
                  <a:cubicBezTo>
                    <a:pt x="3762" y="934"/>
                    <a:pt x="3546" y="880"/>
                    <a:pt x="3329" y="826"/>
                  </a:cubicBezTo>
                  <a:cubicBezTo>
                    <a:pt x="3113" y="772"/>
                    <a:pt x="2896" y="731"/>
                    <a:pt x="2680" y="664"/>
                  </a:cubicBezTo>
                  <a:cubicBezTo>
                    <a:pt x="2260" y="555"/>
                    <a:pt x="1841" y="447"/>
                    <a:pt x="1421" y="339"/>
                  </a:cubicBezTo>
                  <a:cubicBezTo>
                    <a:pt x="1002" y="231"/>
                    <a:pt x="555" y="122"/>
                    <a:pt x="12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6150200" y="3326307"/>
              <a:ext cx="221788" cy="186589"/>
            </a:xfrm>
            <a:custGeom>
              <a:avLst/>
              <a:gdLst/>
              <a:ahLst/>
              <a:cxnLst/>
              <a:rect l="l" t="t" r="r" b="b"/>
              <a:pathLst>
                <a:path w="2848" h="2396" extrusionOk="0">
                  <a:moveTo>
                    <a:pt x="1328" y="1"/>
                  </a:moveTo>
                  <a:cubicBezTo>
                    <a:pt x="806" y="1"/>
                    <a:pt x="290" y="332"/>
                    <a:pt x="150" y="931"/>
                  </a:cubicBezTo>
                  <a:cubicBezTo>
                    <a:pt x="1" y="1581"/>
                    <a:pt x="407" y="2217"/>
                    <a:pt x="1056" y="2365"/>
                  </a:cubicBezTo>
                  <a:cubicBezTo>
                    <a:pt x="1149" y="2386"/>
                    <a:pt x="1239" y="2396"/>
                    <a:pt x="1327" y="2396"/>
                  </a:cubicBezTo>
                  <a:cubicBezTo>
                    <a:pt x="2229" y="2396"/>
                    <a:pt x="2847" y="1380"/>
                    <a:pt x="2342" y="566"/>
                  </a:cubicBezTo>
                  <a:cubicBezTo>
                    <a:pt x="2100" y="181"/>
                    <a:pt x="1713" y="1"/>
                    <a:pt x="132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6045926" y="3737333"/>
              <a:ext cx="221399" cy="186822"/>
            </a:xfrm>
            <a:custGeom>
              <a:avLst/>
              <a:gdLst/>
              <a:ahLst/>
              <a:cxnLst/>
              <a:rect l="l" t="t" r="r" b="b"/>
              <a:pathLst>
                <a:path w="2843" h="2399" extrusionOk="0">
                  <a:moveTo>
                    <a:pt x="1315" y="0"/>
                  </a:moveTo>
                  <a:cubicBezTo>
                    <a:pt x="795" y="0"/>
                    <a:pt x="281" y="331"/>
                    <a:pt x="149" y="930"/>
                  </a:cubicBezTo>
                  <a:cubicBezTo>
                    <a:pt x="0" y="1580"/>
                    <a:pt x="406" y="2216"/>
                    <a:pt x="1042" y="2365"/>
                  </a:cubicBezTo>
                  <a:cubicBezTo>
                    <a:pt x="1139" y="2387"/>
                    <a:pt x="1234" y="2398"/>
                    <a:pt x="1327" y="2398"/>
                  </a:cubicBezTo>
                  <a:cubicBezTo>
                    <a:pt x="2223" y="2398"/>
                    <a:pt x="2843" y="1387"/>
                    <a:pt x="2328" y="565"/>
                  </a:cubicBezTo>
                  <a:cubicBezTo>
                    <a:pt x="2086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7640187" y="3718332"/>
              <a:ext cx="221476" cy="186822"/>
            </a:xfrm>
            <a:custGeom>
              <a:avLst/>
              <a:gdLst/>
              <a:ahLst/>
              <a:cxnLst/>
              <a:rect l="l" t="t" r="r" b="b"/>
              <a:pathLst>
                <a:path w="2844" h="2399" extrusionOk="0">
                  <a:moveTo>
                    <a:pt x="1315" y="0"/>
                  </a:moveTo>
                  <a:cubicBezTo>
                    <a:pt x="795" y="0"/>
                    <a:pt x="282" y="331"/>
                    <a:pt x="150" y="931"/>
                  </a:cubicBezTo>
                  <a:cubicBezTo>
                    <a:pt x="1" y="1580"/>
                    <a:pt x="407" y="2216"/>
                    <a:pt x="1043" y="2365"/>
                  </a:cubicBezTo>
                  <a:cubicBezTo>
                    <a:pt x="1140" y="2388"/>
                    <a:pt x="1235" y="2398"/>
                    <a:pt x="1327" y="2398"/>
                  </a:cubicBezTo>
                  <a:cubicBezTo>
                    <a:pt x="2224" y="2398"/>
                    <a:pt x="2843" y="1387"/>
                    <a:pt x="2328" y="565"/>
                  </a:cubicBezTo>
                  <a:cubicBezTo>
                    <a:pt x="2087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7534822" y="4129592"/>
              <a:ext cx="221476" cy="186511"/>
            </a:xfrm>
            <a:custGeom>
              <a:avLst/>
              <a:gdLst/>
              <a:ahLst/>
              <a:cxnLst/>
              <a:rect l="l" t="t" r="r" b="b"/>
              <a:pathLst>
                <a:path w="2844" h="2395" extrusionOk="0">
                  <a:moveTo>
                    <a:pt x="1325" y="1"/>
                  </a:moveTo>
                  <a:cubicBezTo>
                    <a:pt x="805" y="1"/>
                    <a:pt x="290" y="333"/>
                    <a:pt x="149" y="927"/>
                  </a:cubicBezTo>
                  <a:cubicBezTo>
                    <a:pt x="1" y="1576"/>
                    <a:pt x="407" y="2226"/>
                    <a:pt x="1056" y="2361"/>
                  </a:cubicBezTo>
                  <a:cubicBezTo>
                    <a:pt x="1152" y="2384"/>
                    <a:pt x="1246" y="2395"/>
                    <a:pt x="1337" y="2395"/>
                  </a:cubicBezTo>
                  <a:cubicBezTo>
                    <a:pt x="2224" y="2395"/>
                    <a:pt x="2843" y="1383"/>
                    <a:pt x="2328" y="562"/>
                  </a:cubicBezTo>
                  <a:cubicBezTo>
                    <a:pt x="2088" y="179"/>
                    <a:pt x="1705" y="1"/>
                    <a:pt x="1325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36"/>
          <p:cNvSpPr/>
          <p:nvPr/>
        </p:nvSpPr>
        <p:spPr>
          <a:xfrm>
            <a:off x="7666213" y="123180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5" name="Google Shape;935;p36"/>
          <p:cNvGrpSpPr/>
          <p:nvPr/>
        </p:nvGrpSpPr>
        <p:grpSpPr>
          <a:xfrm>
            <a:off x="1128887" y="288250"/>
            <a:ext cx="981285" cy="534397"/>
            <a:chOff x="816462" y="899275"/>
            <a:chExt cx="981285" cy="534397"/>
          </a:xfrm>
        </p:grpSpPr>
        <p:sp>
          <p:nvSpPr>
            <p:cNvPr id="936" name="Google Shape;936;p36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khoi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547370"/>
            <a:ext cx="5486400" cy="261493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s 43"/>
          <p:cNvSpPr/>
          <p:nvPr/>
        </p:nvSpPr>
        <p:spPr>
          <a:xfrm>
            <a:off x="7091680" y="-236855"/>
            <a:ext cx="2592705" cy="2373630"/>
          </a:xfrm>
          <a:prstGeom prst="rect">
            <a:avLst/>
          </a:prstGeom>
          <a:solidFill>
            <a:srgbClr val="FFD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7" name="Google Shape;1487;p46"/>
          <p:cNvSpPr/>
          <p:nvPr/>
        </p:nvSpPr>
        <p:spPr>
          <a:xfrm>
            <a:off x="-36752" y="-164442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46"/>
          <p:cNvSpPr/>
          <p:nvPr/>
        </p:nvSpPr>
        <p:spPr>
          <a:xfrm>
            <a:off x="1386840" y="267335"/>
            <a:ext cx="6078855" cy="2117090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46"/>
          <p:cNvSpPr/>
          <p:nvPr/>
        </p:nvSpPr>
        <p:spPr>
          <a:xfrm>
            <a:off x="8377444" y="1688528"/>
            <a:ext cx="1518" cy="56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46"/>
          <p:cNvSpPr/>
          <p:nvPr/>
        </p:nvSpPr>
        <p:spPr>
          <a:xfrm>
            <a:off x="7994518" y="1104666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46"/>
          <p:cNvSpPr/>
          <p:nvPr/>
        </p:nvSpPr>
        <p:spPr>
          <a:xfrm>
            <a:off x="8174519" y="882794"/>
            <a:ext cx="56" cy="1518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46"/>
          <p:cNvSpPr/>
          <p:nvPr/>
        </p:nvSpPr>
        <p:spPr>
          <a:xfrm>
            <a:off x="8889788" y="1425835"/>
            <a:ext cx="56" cy="1462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80820" y="195580"/>
            <a:ext cx="5878195" cy="1740535"/>
          </a:xfrm>
        </p:spPr>
        <p:txBody>
          <a:bodyPr/>
          <a:lstStyle/>
          <a:p>
            <a:pPr algn="ctr">
              <a:lnSpc>
                <a:spcPct val="130000"/>
              </a:lnSpc>
            </a:pPr>
            <a:r>
              <a:rPr lang="en-US" sz="3200">
                <a:solidFill>
                  <a:srgbClr val="0070C0"/>
                </a:solidFill>
                <a:latin typeface="iCiel Cadena" panose="02000503000000020004" charset="0"/>
                <a:cs typeface="iCiel Cadena" panose="02000503000000020004" charset="0"/>
              </a:rPr>
              <a:t>Chia sẻ kỉ niệm của cá nhân </a:t>
            </a:r>
          </a:p>
          <a:p>
            <a:pPr algn="ctr">
              <a:lnSpc>
                <a:spcPct val="130000"/>
              </a:lnSpc>
            </a:pPr>
            <a:r>
              <a:rPr lang="en-US" sz="3200">
                <a:solidFill>
                  <a:srgbClr val="0070C0"/>
                </a:solidFill>
                <a:latin typeface="iCiel Cadena" panose="02000503000000020004" charset="0"/>
                <a:cs typeface="iCiel Cadena" panose="02000503000000020004" charset="0"/>
              </a:rPr>
              <a:t>về một lần có cảm xúc tiêu cực</a:t>
            </a:r>
          </a:p>
        </p:txBody>
      </p:sp>
      <p:sp>
        <p:nvSpPr>
          <p:cNvPr id="942" name="Google Shape;942;p37"/>
          <p:cNvSpPr/>
          <p:nvPr/>
        </p:nvSpPr>
        <p:spPr>
          <a:xfrm>
            <a:off x="1184910" y="2585720"/>
            <a:ext cx="6328410" cy="555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 txBox="1">
            <a:spLocks noGrp="1"/>
          </p:cNvSpPr>
          <p:nvPr>
            <p:ph type="title"/>
          </p:nvPr>
        </p:nvSpPr>
        <p:spPr>
          <a:xfrm>
            <a:off x="1256665" y="2585720"/>
            <a:ext cx="6104255" cy="541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Kể lại một tình huống khiến em tức giận.</a:t>
            </a:r>
          </a:p>
        </p:txBody>
      </p:sp>
      <p:grpSp>
        <p:nvGrpSpPr>
          <p:cNvPr id="990" name="Google Shape;990;p37"/>
          <p:cNvGrpSpPr/>
          <p:nvPr/>
        </p:nvGrpSpPr>
        <p:grpSpPr>
          <a:xfrm>
            <a:off x="762635" y="2453005"/>
            <a:ext cx="464185" cy="422275"/>
            <a:chOff x="602654" y="1042146"/>
            <a:chExt cx="808804" cy="789882"/>
          </a:xfrm>
        </p:grpSpPr>
        <p:sp>
          <p:nvSpPr>
            <p:cNvPr id="991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2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993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5" name="Google Shape;995;p37"/>
          <p:cNvSpPr txBox="1"/>
          <p:nvPr/>
        </p:nvSpPr>
        <p:spPr>
          <a:xfrm>
            <a:off x="824865" y="2341880"/>
            <a:ext cx="324485" cy="644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Fredoka One" panose="02000000000000000000"/>
              <a:buNone/>
              <a:defRPr sz="2400" b="0" i="0" u="none" strike="noStrike" cap="none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8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1" name="Google Shape;942;p37"/>
          <p:cNvSpPr/>
          <p:nvPr/>
        </p:nvSpPr>
        <p:spPr>
          <a:xfrm>
            <a:off x="1160145" y="3298825"/>
            <a:ext cx="7376160" cy="555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948;p37"/>
          <p:cNvSpPr txBox="1"/>
          <p:nvPr/>
        </p:nvSpPr>
        <p:spPr>
          <a:xfrm>
            <a:off x="1231900" y="3298825"/>
            <a:ext cx="7303770" cy="5410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redoka One" panose="02000000000000000000"/>
              <a:buNone/>
              <a:defRPr sz="3000" b="0" i="0" u="none" strike="noStrike" cap="none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Khi đó em đã có lời nói, hành động như thế nào?</a:t>
            </a:r>
          </a:p>
        </p:txBody>
      </p:sp>
      <p:sp>
        <p:nvSpPr>
          <p:cNvPr id="19" name="Google Shape;942;p37"/>
          <p:cNvSpPr/>
          <p:nvPr/>
        </p:nvSpPr>
        <p:spPr>
          <a:xfrm>
            <a:off x="1195705" y="4011930"/>
            <a:ext cx="7344410" cy="9486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948;p37"/>
          <p:cNvSpPr txBox="1"/>
          <p:nvPr/>
        </p:nvSpPr>
        <p:spPr>
          <a:xfrm>
            <a:off x="1267460" y="4011930"/>
            <a:ext cx="7426960" cy="9442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Fredoka One" panose="02000000000000000000"/>
              <a:buNone/>
              <a:defRPr sz="3000" b="0" i="0" u="none" strike="noStrike" cap="none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 panose="020B0606020202050201"/>
              <a:buNone/>
              <a:defRPr sz="30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Nêu cảm nghĩ của em về lời nói, hành động của em lúc đó?</a:t>
            </a:r>
          </a:p>
        </p:txBody>
      </p:sp>
      <p:grpSp>
        <p:nvGrpSpPr>
          <p:cNvPr id="32" name="Google Shape;990;p37"/>
          <p:cNvGrpSpPr/>
          <p:nvPr/>
        </p:nvGrpSpPr>
        <p:grpSpPr>
          <a:xfrm>
            <a:off x="762635" y="3173095"/>
            <a:ext cx="464185" cy="422275"/>
            <a:chOff x="602654" y="1042146"/>
            <a:chExt cx="808804" cy="789882"/>
          </a:xfrm>
        </p:grpSpPr>
        <p:sp>
          <p:nvSpPr>
            <p:cNvPr id="33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35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990;p37"/>
          <p:cNvGrpSpPr/>
          <p:nvPr/>
        </p:nvGrpSpPr>
        <p:grpSpPr>
          <a:xfrm>
            <a:off x="770255" y="3979545"/>
            <a:ext cx="464185" cy="422275"/>
            <a:chOff x="602654" y="1042146"/>
            <a:chExt cx="808804" cy="789882"/>
          </a:xfrm>
        </p:grpSpPr>
        <p:sp>
          <p:nvSpPr>
            <p:cNvPr id="38" name="Google Shape;991;p37"/>
            <p:cNvSpPr/>
            <p:nvPr/>
          </p:nvSpPr>
          <p:spPr>
            <a:xfrm>
              <a:off x="602654" y="1042146"/>
              <a:ext cx="808804" cy="789882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992;p37"/>
            <p:cNvGrpSpPr/>
            <p:nvPr/>
          </p:nvGrpSpPr>
          <p:grpSpPr>
            <a:xfrm>
              <a:off x="627075" y="1075647"/>
              <a:ext cx="743640" cy="725033"/>
              <a:chOff x="627075" y="1083788"/>
              <a:chExt cx="743640" cy="725033"/>
            </a:xfrm>
          </p:grpSpPr>
          <p:sp>
            <p:nvSpPr>
              <p:cNvPr id="40" name="Google Shape;993;p37"/>
              <p:cNvSpPr/>
              <p:nvPr/>
            </p:nvSpPr>
            <p:spPr>
              <a:xfrm>
                <a:off x="647002" y="1083788"/>
                <a:ext cx="723713" cy="702985"/>
              </a:xfrm>
              <a:custGeom>
                <a:avLst/>
                <a:gdLst/>
                <a:ahLst/>
                <a:cxnLst/>
                <a:rect l="l" t="t" r="r" b="b"/>
                <a:pathLst>
                  <a:path w="15363" h="14923" extrusionOk="0">
                    <a:moveTo>
                      <a:pt x="13308" y="1"/>
                    </a:moveTo>
                    <a:cubicBezTo>
                      <a:pt x="13289" y="1"/>
                      <a:pt x="13270" y="1"/>
                      <a:pt x="13251" y="20"/>
                    </a:cubicBezTo>
                    <a:cubicBezTo>
                      <a:pt x="13059" y="97"/>
                      <a:pt x="12828" y="193"/>
                      <a:pt x="12598" y="289"/>
                    </a:cubicBezTo>
                    <a:cubicBezTo>
                      <a:pt x="12406" y="366"/>
                      <a:pt x="12194" y="423"/>
                      <a:pt x="11964" y="481"/>
                    </a:cubicBezTo>
                    <a:lnTo>
                      <a:pt x="11926" y="481"/>
                    </a:lnTo>
                    <a:cubicBezTo>
                      <a:pt x="11369" y="596"/>
                      <a:pt x="10793" y="654"/>
                      <a:pt x="10082" y="654"/>
                    </a:cubicBezTo>
                    <a:lnTo>
                      <a:pt x="9928" y="654"/>
                    </a:lnTo>
                    <a:cubicBezTo>
                      <a:pt x="9621" y="654"/>
                      <a:pt x="9314" y="654"/>
                      <a:pt x="8987" y="615"/>
                    </a:cubicBezTo>
                    <a:cubicBezTo>
                      <a:pt x="8738" y="615"/>
                      <a:pt x="8450" y="596"/>
                      <a:pt x="8181" y="596"/>
                    </a:cubicBezTo>
                    <a:lnTo>
                      <a:pt x="8066" y="596"/>
                    </a:lnTo>
                    <a:cubicBezTo>
                      <a:pt x="7355" y="596"/>
                      <a:pt x="6817" y="654"/>
                      <a:pt x="6299" y="750"/>
                    </a:cubicBezTo>
                    <a:cubicBezTo>
                      <a:pt x="5972" y="788"/>
                      <a:pt x="5665" y="884"/>
                      <a:pt x="5377" y="980"/>
                    </a:cubicBezTo>
                    <a:cubicBezTo>
                      <a:pt x="5089" y="1076"/>
                      <a:pt x="4763" y="1230"/>
                      <a:pt x="4455" y="1422"/>
                    </a:cubicBezTo>
                    <a:cubicBezTo>
                      <a:pt x="4225" y="1556"/>
                      <a:pt x="3975" y="1729"/>
                      <a:pt x="3687" y="1960"/>
                    </a:cubicBezTo>
                    <a:cubicBezTo>
                      <a:pt x="3476" y="2132"/>
                      <a:pt x="3284" y="2324"/>
                      <a:pt x="3073" y="2516"/>
                    </a:cubicBezTo>
                    <a:cubicBezTo>
                      <a:pt x="2708" y="2881"/>
                      <a:pt x="2362" y="3285"/>
                      <a:pt x="2036" y="3746"/>
                    </a:cubicBezTo>
                    <a:cubicBezTo>
                      <a:pt x="1460" y="4590"/>
                      <a:pt x="980" y="5570"/>
                      <a:pt x="653" y="6645"/>
                    </a:cubicBezTo>
                    <a:cubicBezTo>
                      <a:pt x="327" y="7663"/>
                      <a:pt x="135" y="8719"/>
                      <a:pt x="77" y="9833"/>
                    </a:cubicBezTo>
                    <a:cubicBezTo>
                      <a:pt x="0" y="10870"/>
                      <a:pt x="39" y="11926"/>
                      <a:pt x="192" y="13021"/>
                    </a:cubicBezTo>
                    <a:cubicBezTo>
                      <a:pt x="211" y="13117"/>
                      <a:pt x="211" y="13213"/>
                      <a:pt x="231" y="13309"/>
                    </a:cubicBezTo>
                    <a:cubicBezTo>
                      <a:pt x="211" y="13386"/>
                      <a:pt x="211" y="13463"/>
                      <a:pt x="231" y="13501"/>
                    </a:cubicBezTo>
                    <a:cubicBezTo>
                      <a:pt x="269" y="13578"/>
                      <a:pt x="307" y="13635"/>
                      <a:pt x="384" y="13674"/>
                    </a:cubicBezTo>
                    <a:cubicBezTo>
                      <a:pt x="1460" y="14250"/>
                      <a:pt x="2689" y="14634"/>
                      <a:pt x="4052" y="14807"/>
                    </a:cubicBezTo>
                    <a:cubicBezTo>
                      <a:pt x="4628" y="14884"/>
                      <a:pt x="5262" y="14922"/>
                      <a:pt x="5896" y="14922"/>
                    </a:cubicBezTo>
                    <a:lnTo>
                      <a:pt x="6030" y="14922"/>
                    </a:lnTo>
                    <a:cubicBezTo>
                      <a:pt x="6645" y="14922"/>
                      <a:pt x="7298" y="14884"/>
                      <a:pt x="7950" y="14788"/>
                    </a:cubicBezTo>
                    <a:cubicBezTo>
                      <a:pt x="8623" y="14692"/>
                      <a:pt x="9199" y="14576"/>
                      <a:pt x="9717" y="14404"/>
                    </a:cubicBezTo>
                    <a:cubicBezTo>
                      <a:pt x="10216" y="14250"/>
                      <a:pt x="10735" y="14039"/>
                      <a:pt x="11215" y="13789"/>
                    </a:cubicBezTo>
                    <a:cubicBezTo>
                      <a:pt x="12233" y="13271"/>
                      <a:pt x="13097" y="12598"/>
                      <a:pt x="13808" y="11811"/>
                    </a:cubicBezTo>
                    <a:cubicBezTo>
                      <a:pt x="14134" y="11427"/>
                      <a:pt x="14441" y="10966"/>
                      <a:pt x="14691" y="10486"/>
                    </a:cubicBezTo>
                    <a:cubicBezTo>
                      <a:pt x="14921" y="10025"/>
                      <a:pt x="15113" y="9526"/>
                      <a:pt x="15209" y="8988"/>
                    </a:cubicBezTo>
                    <a:cubicBezTo>
                      <a:pt x="15344" y="8489"/>
                      <a:pt x="15363" y="7951"/>
                      <a:pt x="15305" y="7394"/>
                    </a:cubicBezTo>
                    <a:cubicBezTo>
                      <a:pt x="15267" y="6837"/>
                      <a:pt x="15152" y="6280"/>
                      <a:pt x="14960" y="5781"/>
                    </a:cubicBezTo>
                    <a:cubicBezTo>
                      <a:pt x="14806" y="5416"/>
                      <a:pt x="14633" y="5032"/>
                      <a:pt x="14345" y="4571"/>
                    </a:cubicBezTo>
                    <a:cubicBezTo>
                      <a:pt x="14288" y="4456"/>
                      <a:pt x="14211" y="4322"/>
                      <a:pt x="14134" y="4187"/>
                    </a:cubicBezTo>
                    <a:cubicBezTo>
                      <a:pt x="14000" y="3957"/>
                      <a:pt x="13865" y="3746"/>
                      <a:pt x="13731" y="3496"/>
                    </a:cubicBezTo>
                    <a:cubicBezTo>
                      <a:pt x="13481" y="3073"/>
                      <a:pt x="13347" y="2689"/>
                      <a:pt x="13270" y="2324"/>
                    </a:cubicBezTo>
                    <a:lnTo>
                      <a:pt x="13270" y="2344"/>
                    </a:lnTo>
                    <a:cubicBezTo>
                      <a:pt x="13231" y="2075"/>
                      <a:pt x="13193" y="1825"/>
                      <a:pt x="13193" y="1556"/>
                    </a:cubicBezTo>
                    <a:cubicBezTo>
                      <a:pt x="13231" y="1249"/>
                      <a:pt x="13270" y="923"/>
                      <a:pt x="13347" y="654"/>
                    </a:cubicBezTo>
                    <a:cubicBezTo>
                      <a:pt x="13366" y="596"/>
                      <a:pt x="13366" y="558"/>
                      <a:pt x="13385" y="500"/>
                    </a:cubicBezTo>
                    <a:cubicBezTo>
                      <a:pt x="13423" y="481"/>
                      <a:pt x="13423" y="423"/>
                      <a:pt x="13443" y="404"/>
                    </a:cubicBezTo>
                    <a:cubicBezTo>
                      <a:pt x="13462" y="385"/>
                      <a:pt x="13462" y="346"/>
                      <a:pt x="13481" y="327"/>
                    </a:cubicBezTo>
                    <a:lnTo>
                      <a:pt x="13519" y="308"/>
                    </a:lnTo>
                    <a:cubicBezTo>
                      <a:pt x="13539" y="231"/>
                      <a:pt x="13539" y="135"/>
                      <a:pt x="13481" y="97"/>
                    </a:cubicBezTo>
                    <a:cubicBezTo>
                      <a:pt x="13462" y="20"/>
                      <a:pt x="13385" y="1"/>
                      <a:pt x="13308" y="1"/>
                    </a:cubicBezTo>
                    <a:close/>
                  </a:path>
                </a:pathLst>
              </a:custGeom>
              <a:solidFill>
                <a:srgbClr val="FEC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94;p37"/>
              <p:cNvSpPr/>
              <p:nvPr/>
            </p:nvSpPr>
            <p:spPr>
              <a:xfrm>
                <a:off x="627075" y="1138104"/>
                <a:ext cx="654936" cy="670717"/>
              </a:xfrm>
              <a:custGeom>
                <a:avLst/>
                <a:gdLst/>
                <a:ahLst/>
                <a:cxnLst/>
                <a:rect l="l" t="t" r="r" b="b"/>
                <a:pathLst>
                  <a:path w="13903" h="14238" extrusionOk="0">
                    <a:moveTo>
                      <a:pt x="13770" y="4935"/>
                    </a:moveTo>
                    <a:cubicBezTo>
                      <a:pt x="13770" y="4942"/>
                      <a:pt x="13769" y="4948"/>
                      <a:pt x="13767" y="4953"/>
                    </a:cubicBezTo>
                    <a:lnTo>
                      <a:pt x="13767" y="4953"/>
                    </a:lnTo>
                    <a:cubicBezTo>
                      <a:pt x="13807" y="4960"/>
                      <a:pt x="13846" y="4967"/>
                      <a:pt x="13885" y="4974"/>
                    </a:cubicBezTo>
                    <a:cubicBezTo>
                      <a:pt x="13888" y="4974"/>
                      <a:pt x="13891" y="4974"/>
                      <a:pt x="13894" y="4975"/>
                    </a:cubicBezTo>
                    <a:lnTo>
                      <a:pt x="13894" y="4975"/>
                    </a:lnTo>
                    <a:cubicBezTo>
                      <a:pt x="13879" y="4971"/>
                      <a:pt x="13844" y="4960"/>
                      <a:pt x="13770" y="4935"/>
                    </a:cubicBezTo>
                    <a:close/>
                    <a:moveTo>
                      <a:pt x="13894" y="4975"/>
                    </a:moveTo>
                    <a:cubicBezTo>
                      <a:pt x="13899" y="4976"/>
                      <a:pt x="13902" y="4977"/>
                      <a:pt x="13902" y="4977"/>
                    </a:cubicBezTo>
                    <a:cubicBezTo>
                      <a:pt x="13903" y="4977"/>
                      <a:pt x="13899" y="4976"/>
                      <a:pt x="13894" y="4975"/>
                    </a:cubicBezTo>
                    <a:close/>
                    <a:moveTo>
                      <a:pt x="12905" y="0"/>
                    </a:moveTo>
                    <a:cubicBezTo>
                      <a:pt x="12867" y="0"/>
                      <a:pt x="12867" y="0"/>
                      <a:pt x="12848" y="19"/>
                    </a:cubicBezTo>
                    <a:cubicBezTo>
                      <a:pt x="12349" y="499"/>
                      <a:pt x="11888" y="979"/>
                      <a:pt x="11427" y="1479"/>
                    </a:cubicBezTo>
                    <a:cubicBezTo>
                      <a:pt x="11139" y="1824"/>
                      <a:pt x="10831" y="2132"/>
                      <a:pt x="10543" y="2477"/>
                    </a:cubicBezTo>
                    <a:cubicBezTo>
                      <a:pt x="10601" y="2304"/>
                      <a:pt x="10659" y="2112"/>
                      <a:pt x="10697" y="1920"/>
                    </a:cubicBezTo>
                    <a:cubicBezTo>
                      <a:pt x="10793" y="1421"/>
                      <a:pt x="10793" y="864"/>
                      <a:pt x="10620" y="365"/>
                    </a:cubicBezTo>
                    <a:cubicBezTo>
                      <a:pt x="10620" y="326"/>
                      <a:pt x="10601" y="307"/>
                      <a:pt x="10563" y="307"/>
                    </a:cubicBezTo>
                    <a:lnTo>
                      <a:pt x="10543" y="307"/>
                    </a:lnTo>
                    <a:cubicBezTo>
                      <a:pt x="10524" y="307"/>
                      <a:pt x="10505" y="365"/>
                      <a:pt x="10505" y="384"/>
                    </a:cubicBezTo>
                    <a:cubicBezTo>
                      <a:pt x="10543" y="499"/>
                      <a:pt x="10563" y="615"/>
                      <a:pt x="10601" y="730"/>
                    </a:cubicBezTo>
                    <a:cubicBezTo>
                      <a:pt x="10620" y="826"/>
                      <a:pt x="10620" y="960"/>
                      <a:pt x="10620" y="1056"/>
                    </a:cubicBezTo>
                    <a:cubicBezTo>
                      <a:pt x="10620" y="1171"/>
                      <a:pt x="10620" y="1287"/>
                      <a:pt x="10601" y="1402"/>
                    </a:cubicBezTo>
                    <a:cubicBezTo>
                      <a:pt x="10563" y="1536"/>
                      <a:pt x="10563" y="1671"/>
                      <a:pt x="10524" y="1786"/>
                    </a:cubicBezTo>
                    <a:cubicBezTo>
                      <a:pt x="10505" y="1940"/>
                      <a:pt x="10447" y="2074"/>
                      <a:pt x="10409" y="2208"/>
                    </a:cubicBezTo>
                    <a:cubicBezTo>
                      <a:pt x="10275" y="2516"/>
                      <a:pt x="10140" y="2804"/>
                      <a:pt x="9967" y="3092"/>
                    </a:cubicBezTo>
                    <a:cubicBezTo>
                      <a:pt x="9564" y="3572"/>
                      <a:pt x="9122" y="4052"/>
                      <a:pt x="8700" y="4513"/>
                    </a:cubicBezTo>
                    <a:cubicBezTo>
                      <a:pt x="8450" y="4743"/>
                      <a:pt x="8220" y="5012"/>
                      <a:pt x="7970" y="5223"/>
                    </a:cubicBezTo>
                    <a:lnTo>
                      <a:pt x="7913" y="5300"/>
                    </a:lnTo>
                    <a:cubicBezTo>
                      <a:pt x="7932" y="5204"/>
                      <a:pt x="7970" y="5089"/>
                      <a:pt x="8009" y="4993"/>
                    </a:cubicBezTo>
                    <a:cubicBezTo>
                      <a:pt x="8047" y="4743"/>
                      <a:pt x="8105" y="4513"/>
                      <a:pt x="8105" y="4263"/>
                    </a:cubicBezTo>
                    <a:cubicBezTo>
                      <a:pt x="8124" y="3994"/>
                      <a:pt x="8124" y="3764"/>
                      <a:pt x="8124" y="3495"/>
                    </a:cubicBezTo>
                    <a:cubicBezTo>
                      <a:pt x="8124" y="3265"/>
                      <a:pt x="8066" y="3015"/>
                      <a:pt x="8047" y="2785"/>
                    </a:cubicBezTo>
                    <a:cubicBezTo>
                      <a:pt x="8009" y="2535"/>
                      <a:pt x="7951" y="2266"/>
                      <a:pt x="7913" y="2036"/>
                    </a:cubicBezTo>
                    <a:cubicBezTo>
                      <a:pt x="7817" y="1556"/>
                      <a:pt x="7644" y="1075"/>
                      <a:pt x="7471" y="615"/>
                    </a:cubicBezTo>
                    <a:cubicBezTo>
                      <a:pt x="7471" y="595"/>
                      <a:pt x="7452" y="576"/>
                      <a:pt x="7432" y="576"/>
                    </a:cubicBezTo>
                    <a:lnTo>
                      <a:pt x="7394" y="576"/>
                    </a:lnTo>
                    <a:cubicBezTo>
                      <a:pt x="7375" y="576"/>
                      <a:pt x="7356" y="615"/>
                      <a:pt x="7356" y="634"/>
                    </a:cubicBezTo>
                    <a:cubicBezTo>
                      <a:pt x="7548" y="1171"/>
                      <a:pt x="7682" y="1728"/>
                      <a:pt x="7778" y="2266"/>
                    </a:cubicBezTo>
                    <a:cubicBezTo>
                      <a:pt x="7874" y="2842"/>
                      <a:pt x="7913" y="3418"/>
                      <a:pt x="7855" y="3994"/>
                    </a:cubicBezTo>
                    <a:cubicBezTo>
                      <a:pt x="7817" y="4417"/>
                      <a:pt x="7721" y="4820"/>
                      <a:pt x="7567" y="5204"/>
                    </a:cubicBezTo>
                    <a:cubicBezTo>
                      <a:pt x="7471" y="5435"/>
                      <a:pt x="7375" y="5665"/>
                      <a:pt x="7260" y="5876"/>
                    </a:cubicBezTo>
                    <a:lnTo>
                      <a:pt x="7202" y="5915"/>
                    </a:lnTo>
                    <a:cubicBezTo>
                      <a:pt x="6991" y="6107"/>
                      <a:pt x="6780" y="6299"/>
                      <a:pt x="6568" y="6472"/>
                    </a:cubicBezTo>
                    <a:cubicBezTo>
                      <a:pt x="6338" y="6644"/>
                      <a:pt x="6127" y="6837"/>
                      <a:pt x="5915" y="7009"/>
                    </a:cubicBezTo>
                    <a:cubicBezTo>
                      <a:pt x="5819" y="7067"/>
                      <a:pt x="5723" y="7163"/>
                      <a:pt x="5627" y="7240"/>
                    </a:cubicBezTo>
                    <a:cubicBezTo>
                      <a:pt x="5666" y="7067"/>
                      <a:pt x="5723" y="6875"/>
                      <a:pt x="5743" y="6721"/>
                    </a:cubicBezTo>
                    <a:cubicBezTo>
                      <a:pt x="5839" y="6241"/>
                      <a:pt x="5858" y="5723"/>
                      <a:pt x="5896" y="5243"/>
                    </a:cubicBezTo>
                    <a:cubicBezTo>
                      <a:pt x="5896" y="4993"/>
                      <a:pt x="5896" y="4743"/>
                      <a:pt x="5858" y="4474"/>
                    </a:cubicBezTo>
                    <a:lnTo>
                      <a:pt x="5800" y="3764"/>
                    </a:lnTo>
                    <a:cubicBezTo>
                      <a:pt x="5723" y="3322"/>
                      <a:pt x="5608" y="2900"/>
                      <a:pt x="5416" y="2496"/>
                    </a:cubicBezTo>
                    <a:cubicBezTo>
                      <a:pt x="5320" y="2304"/>
                      <a:pt x="5186" y="2132"/>
                      <a:pt x="5070" y="1959"/>
                    </a:cubicBezTo>
                    <a:cubicBezTo>
                      <a:pt x="5070" y="1959"/>
                      <a:pt x="5051" y="1940"/>
                      <a:pt x="5032" y="1940"/>
                    </a:cubicBezTo>
                    <a:cubicBezTo>
                      <a:pt x="4994" y="1940"/>
                      <a:pt x="4994" y="1940"/>
                      <a:pt x="4974" y="1959"/>
                    </a:cubicBezTo>
                    <a:cubicBezTo>
                      <a:pt x="4955" y="1978"/>
                      <a:pt x="4955" y="2016"/>
                      <a:pt x="4974" y="2036"/>
                    </a:cubicBezTo>
                    <a:cubicBezTo>
                      <a:pt x="4994" y="2055"/>
                      <a:pt x="4994" y="2074"/>
                      <a:pt x="5032" y="2112"/>
                    </a:cubicBezTo>
                    <a:cubicBezTo>
                      <a:pt x="5147" y="2247"/>
                      <a:pt x="5224" y="2400"/>
                      <a:pt x="5282" y="2554"/>
                    </a:cubicBezTo>
                    <a:cubicBezTo>
                      <a:pt x="5435" y="2881"/>
                      <a:pt x="5512" y="3188"/>
                      <a:pt x="5551" y="3514"/>
                    </a:cubicBezTo>
                    <a:cubicBezTo>
                      <a:pt x="5608" y="3802"/>
                      <a:pt x="5627" y="4129"/>
                      <a:pt x="5627" y="4417"/>
                    </a:cubicBezTo>
                    <a:cubicBezTo>
                      <a:pt x="5627" y="4724"/>
                      <a:pt x="5627" y="5031"/>
                      <a:pt x="5608" y="5339"/>
                    </a:cubicBezTo>
                    <a:cubicBezTo>
                      <a:pt x="5570" y="5684"/>
                      <a:pt x="5531" y="6049"/>
                      <a:pt x="5454" y="6376"/>
                    </a:cubicBezTo>
                    <a:cubicBezTo>
                      <a:pt x="5378" y="6683"/>
                      <a:pt x="5320" y="6971"/>
                      <a:pt x="5186" y="7297"/>
                    </a:cubicBezTo>
                    <a:cubicBezTo>
                      <a:pt x="5147" y="7432"/>
                      <a:pt x="5090" y="7585"/>
                      <a:pt x="5032" y="7720"/>
                    </a:cubicBezTo>
                    <a:cubicBezTo>
                      <a:pt x="4878" y="7835"/>
                      <a:pt x="4744" y="7970"/>
                      <a:pt x="4571" y="8085"/>
                    </a:cubicBezTo>
                    <a:cubicBezTo>
                      <a:pt x="4110" y="8450"/>
                      <a:pt x="3688" y="8834"/>
                      <a:pt x="3246" y="9218"/>
                    </a:cubicBezTo>
                    <a:cubicBezTo>
                      <a:pt x="2824" y="9602"/>
                      <a:pt x="2401" y="10005"/>
                      <a:pt x="2017" y="10428"/>
                    </a:cubicBezTo>
                    <a:cubicBezTo>
                      <a:pt x="1153" y="11426"/>
                      <a:pt x="385" y="12540"/>
                      <a:pt x="58" y="13827"/>
                    </a:cubicBezTo>
                    <a:cubicBezTo>
                      <a:pt x="1" y="13980"/>
                      <a:pt x="97" y="14172"/>
                      <a:pt x="289" y="14230"/>
                    </a:cubicBezTo>
                    <a:cubicBezTo>
                      <a:pt x="311" y="14236"/>
                      <a:pt x="335" y="14238"/>
                      <a:pt x="360" y="14238"/>
                    </a:cubicBezTo>
                    <a:cubicBezTo>
                      <a:pt x="420" y="14238"/>
                      <a:pt x="484" y="14224"/>
                      <a:pt x="538" y="14211"/>
                    </a:cubicBezTo>
                    <a:cubicBezTo>
                      <a:pt x="634" y="14153"/>
                      <a:pt x="654" y="14076"/>
                      <a:pt x="711" y="13980"/>
                    </a:cubicBezTo>
                    <a:cubicBezTo>
                      <a:pt x="750" y="13884"/>
                      <a:pt x="807" y="13769"/>
                      <a:pt x="826" y="13673"/>
                    </a:cubicBezTo>
                    <a:cubicBezTo>
                      <a:pt x="999" y="13289"/>
                      <a:pt x="1191" y="12905"/>
                      <a:pt x="1403" y="12540"/>
                    </a:cubicBezTo>
                    <a:cubicBezTo>
                      <a:pt x="1614" y="12194"/>
                      <a:pt x="1863" y="11829"/>
                      <a:pt x="2113" y="11522"/>
                    </a:cubicBezTo>
                    <a:cubicBezTo>
                      <a:pt x="2459" y="11081"/>
                      <a:pt x="2843" y="10677"/>
                      <a:pt x="3227" y="10274"/>
                    </a:cubicBezTo>
                    <a:cubicBezTo>
                      <a:pt x="3630" y="9851"/>
                      <a:pt x="4033" y="9448"/>
                      <a:pt x="4475" y="9064"/>
                    </a:cubicBezTo>
                    <a:cubicBezTo>
                      <a:pt x="4667" y="8891"/>
                      <a:pt x="4859" y="8699"/>
                      <a:pt x="5051" y="8546"/>
                    </a:cubicBezTo>
                    <a:cubicBezTo>
                      <a:pt x="5128" y="8488"/>
                      <a:pt x="5224" y="8469"/>
                      <a:pt x="5282" y="8411"/>
                    </a:cubicBezTo>
                    <a:cubicBezTo>
                      <a:pt x="5378" y="8373"/>
                      <a:pt x="5454" y="8354"/>
                      <a:pt x="5551" y="8296"/>
                    </a:cubicBezTo>
                    <a:lnTo>
                      <a:pt x="5531" y="8296"/>
                    </a:lnTo>
                    <a:cubicBezTo>
                      <a:pt x="5531" y="8296"/>
                      <a:pt x="5551" y="8296"/>
                      <a:pt x="5551" y="8277"/>
                    </a:cubicBezTo>
                    <a:cubicBezTo>
                      <a:pt x="5839" y="8162"/>
                      <a:pt x="6127" y="8066"/>
                      <a:pt x="6415" y="7989"/>
                    </a:cubicBezTo>
                    <a:cubicBezTo>
                      <a:pt x="6722" y="7912"/>
                      <a:pt x="7048" y="7835"/>
                      <a:pt x="7356" y="7816"/>
                    </a:cubicBezTo>
                    <a:lnTo>
                      <a:pt x="7375" y="7816"/>
                    </a:lnTo>
                    <a:cubicBezTo>
                      <a:pt x="7490" y="7797"/>
                      <a:pt x="7586" y="7797"/>
                      <a:pt x="7721" y="7797"/>
                    </a:cubicBezTo>
                    <a:cubicBezTo>
                      <a:pt x="7855" y="7797"/>
                      <a:pt x="7970" y="7777"/>
                      <a:pt x="8124" y="7777"/>
                    </a:cubicBezTo>
                    <a:lnTo>
                      <a:pt x="8930" y="7777"/>
                    </a:lnTo>
                    <a:cubicBezTo>
                      <a:pt x="9199" y="7777"/>
                      <a:pt x="9468" y="7797"/>
                      <a:pt x="9698" y="7816"/>
                    </a:cubicBezTo>
                    <a:cubicBezTo>
                      <a:pt x="9967" y="7835"/>
                      <a:pt x="10236" y="7874"/>
                      <a:pt x="10467" y="7912"/>
                    </a:cubicBezTo>
                    <a:cubicBezTo>
                      <a:pt x="10659" y="7931"/>
                      <a:pt x="10831" y="7970"/>
                      <a:pt x="11024" y="7989"/>
                    </a:cubicBezTo>
                    <a:cubicBezTo>
                      <a:pt x="11196" y="8008"/>
                      <a:pt x="11388" y="8066"/>
                      <a:pt x="11561" y="8085"/>
                    </a:cubicBezTo>
                    <a:lnTo>
                      <a:pt x="12560" y="8296"/>
                    </a:lnTo>
                    <a:cubicBezTo>
                      <a:pt x="12579" y="8296"/>
                      <a:pt x="12637" y="8296"/>
                      <a:pt x="12637" y="8258"/>
                    </a:cubicBezTo>
                    <a:cubicBezTo>
                      <a:pt x="12637" y="8219"/>
                      <a:pt x="12637" y="8181"/>
                      <a:pt x="12579" y="8181"/>
                    </a:cubicBezTo>
                    <a:cubicBezTo>
                      <a:pt x="12291" y="8104"/>
                      <a:pt x="12041" y="8027"/>
                      <a:pt x="11753" y="7970"/>
                    </a:cubicBezTo>
                    <a:cubicBezTo>
                      <a:pt x="11465" y="7893"/>
                      <a:pt x="11177" y="7816"/>
                      <a:pt x="10889" y="7777"/>
                    </a:cubicBezTo>
                    <a:cubicBezTo>
                      <a:pt x="10735" y="7739"/>
                      <a:pt x="10601" y="7701"/>
                      <a:pt x="10447" y="7681"/>
                    </a:cubicBezTo>
                    <a:cubicBezTo>
                      <a:pt x="10313" y="7643"/>
                      <a:pt x="10140" y="7605"/>
                      <a:pt x="9967" y="7585"/>
                    </a:cubicBezTo>
                    <a:lnTo>
                      <a:pt x="9545" y="7509"/>
                    </a:lnTo>
                    <a:cubicBezTo>
                      <a:pt x="9372" y="7489"/>
                      <a:pt x="9218" y="7451"/>
                      <a:pt x="9065" y="7432"/>
                    </a:cubicBezTo>
                    <a:cubicBezTo>
                      <a:pt x="8738" y="7413"/>
                      <a:pt x="8431" y="7393"/>
                      <a:pt x="8143" y="7355"/>
                    </a:cubicBezTo>
                    <a:lnTo>
                      <a:pt x="7682" y="7355"/>
                    </a:lnTo>
                    <a:cubicBezTo>
                      <a:pt x="7528" y="7355"/>
                      <a:pt x="7375" y="7355"/>
                      <a:pt x="7202" y="7393"/>
                    </a:cubicBezTo>
                    <a:cubicBezTo>
                      <a:pt x="6895" y="7413"/>
                      <a:pt x="6607" y="7451"/>
                      <a:pt x="6299" y="7528"/>
                    </a:cubicBezTo>
                    <a:cubicBezTo>
                      <a:pt x="6203" y="7547"/>
                      <a:pt x="6107" y="7585"/>
                      <a:pt x="5992" y="7605"/>
                    </a:cubicBezTo>
                    <a:cubicBezTo>
                      <a:pt x="6299" y="7317"/>
                      <a:pt x="6626" y="7029"/>
                      <a:pt x="6952" y="6740"/>
                    </a:cubicBezTo>
                    <a:cubicBezTo>
                      <a:pt x="7164" y="6548"/>
                      <a:pt x="7356" y="6356"/>
                      <a:pt x="7548" y="6145"/>
                    </a:cubicBezTo>
                    <a:cubicBezTo>
                      <a:pt x="7721" y="6011"/>
                      <a:pt x="7874" y="5915"/>
                      <a:pt x="8047" y="5819"/>
                    </a:cubicBezTo>
                    <a:cubicBezTo>
                      <a:pt x="8297" y="5684"/>
                      <a:pt x="8546" y="5588"/>
                      <a:pt x="8796" y="5473"/>
                    </a:cubicBezTo>
                    <a:lnTo>
                      <a:pt x="8777" y="5473"/>
                    </a:lnTo>
                    <a:cubicBezTo>
                      <a:pt x="8796" y="5473"/>
                      <a:pt x="8815" y="5435"/>
                      <a:pt x="8834" y="5435"/>
                    </a:cubicBezTo>
                    <a:cubicBezTo>
                      <a:pt x="9180" y="5300"/>
                      <a:pt x="9545" y="5204"/>
                      <a:pt x="9891" y="5108"/>
                    </a:cubicBezTo>
                    <a:cubicBezTo>
                      <a:pt x="10063" y="5051"/>
                      <a:pt x="10255" y="5031"/>
                      <a:pt x="10428" y="4993"/>
                    </a:cubicBezTo>
                    <a:cubicBezTo>
                      <a:pt x="10620" y="4955"/>
                      <a:pt x="10793" y="4916"/>
                      <a:pt x="10985" y="4897"/>
                    </a:cubicBezTo>
                    <a:cubicBezTo>
                      <a:pt x="11288" y="4854"/>
                      <a:pt x="11579" y="4832"/>
                      <a:pt x="11876" y="4832"/>
                    </a:cubicBezTo>
                    <a:cubicBezTo>
                      <a:pt x="11975" y="4832"/>
                      <a:pt x="12075" y="4835"/>
                      <a:pt x="12176" y="4839"/>
                    </a:cubicBezTo>
                    <a:cubicBezTo>
                      <a:pt x="12368" y="4839"/>
                      <a:pt x="12560" y="4839"/>
                      <a:pt x="12771" y="4859"/>
                    </a:cubicBezTo>
                    <a:cubicBezTo>
                      <a:pt x="12963" y="4897"/>
                      <a:pt x="13194" y="4916"/>
                      <a:pt x="13386" y="4935"/>
                    </a:cubicBezTo>
                    <a:cubicBezTo>
                      <a:pt x="13482" y="4955"/>
                      <a:pt x="13597" y="4955"/>
                      <a:pt x="13693" y="4993"/>
                    </a:cubicBezTo>
                    <a:cubicBezTo>
                      <a:pt x="13710" y="4993"/>
                      <a:pt x="13757" y="4993"/>
                      <a:pt x="13767" y="4953"/>
                    </a:cubicBezTo>
                    <a:lnTo>
                      <a:pt x="13767" y="4953"/>
                    </a:lnTo>
                    <a:cubicBezTo>
                      <a:pt x="13269" y="4867"/>
                      <a:pt x="12770" y="4800"/>
                      <a:pt x="12272" y="4782"/>
                    </a:cubicBezTo>
                    <a:lnTo>
                      <a:pt x="11408" y="4782"/>
                    </a:lnTo>
                    <a:cubicBezTo>
                      <a:pt x="11120" y="4782"/>
                      <a:pt x="10812" y="4801"/>
                      <a:pt x="10524" y="4839"/>
                    </a:cubicBezTo>
                    <a:cubicBezTo>
                      <a:pt x="10236" y="4878"/>
                      <a:pt x="9948" y="4916"/>
                      <a:pt x="9660" y="4993"/>
                    </a:cubicBezTo>
                    <a:cubicBezTo>
                      <a:pt x="9506" y="5012"/>
                      <a:pt x="9372" y="5070"/>
                      <a:pt x="9257" y="5089"/>
                    </a:cubicBezTo>
                    <a:lnTo>
                      <a:pt x="8815" y="5223"/>
                    </a:lnTo>
                    <a:cubicBezTo>
                      <a:pt x="8700" y="5281"/>
                      <a:pt x="8604" y="5319"/>
                      <a:pt x="8489" y="5377"/>
                    </a:cubicBezTo>
                    <a:cubicBezTo>
                      <a:pt x="8700" y="5127"/>
                      <a:pt x="8911" y="4897"/>
                      <a:pt x="9103" y="4628"/>
                    </a:cubicBezTo>
                    <a:cubicBezTo>
                      <a:pt x="9314" y="4359"/>
                      <a:pt x="9545" y="4071"/>
                      <a:pt x="9756" y="3783"/>
                    </a:cubicBezTo>
                    <a:cubicBezTo>
                      <a:pt x="9775" y="3764"/>
                      <a:pt x="9775" y="3745"/>
                      <a:pt x="9814" y="3745"/>
                    </a:cubicBezTo>
                    <a:cubicBezTo>
                      <a:pt x="9871" y="3649"/>
                      <a:pt x="9948" y="3553"/>
                      <a:pt x="10044" y="3457"/>
                    </a:cubicBezTo>
                    <a:cubicBezTo>
                      <a:pt x="10063" y="3457"/>
                      <a:pt x="10102" y="3437"/>
                      <a:pt x="10121" y="3437"/>
                    </a:cubicBezTo>
                    <a:cubicBezTo>
                      <a:pt x="10255" y="3303"/>
                      <a:pt x="10371" y="3207"/>
                      <a:pt x="10524" y="3092"/>
                    </a:cubicBezTo>
                    <a:lnTo>
                      <a:pt x="10524" y="3092"/>
                    </a:lnTo>
                    <a:lnTo>
                      <a:pt x="10505" y="3111"/>
                    </a:lnTo>
                    <a:cubicBezTo>
                      <a:pt x="10716" y="2957"/>
                      <a:pt x="10928" y="2804"/>
                      <a:pt x="11177" y="2669"/>
                    </a:cubicBezTo>
                    <a:cubicBezTo>
                      <a:pt x="11292" y="2593"/>
                      <a:pt x="11388" y="2535"/>
                      <a:pt x="11504" y="2477"/>
                    </a:cubicBezTo>
                    <a:cubicBezTo>
                      <a:pt x="11619" y="2400"/>
                      <a:pt x="11753" y="2343"/>
                      <a:pt x="11888" y="2304"/>
                    </a:cubicBezTo>
                    <a:cubicBezTo>
                      <a:pt x="12157" y="2189"/>
                      <a:pt x="12445" y="2112"/>
                      <a:pt x="12733" y="2093"/>
                    </a:cubicBezTo>
                    <a:cubicBezTo>
                      <a:pt x="12848" y="2055"/>
                      <a:pt x="12963" y="2055"/>
                      <a:pt x="13098" y="2055"/>
                    </a:cubicBezTo>
                    <a:cubicBezTo>
                      <a:pt x="13117" y="2055"/>
                      <a:pt x="13136" y="2036"/>
                      <a:pt x="13136" y="2016"/>
                    </a:cubicBezTo>
                    <a:cubicBezTo>
                      <a:pt x="13136" y="1997"/>
                      <a:pt x="13117" y="1959"/>
                      <a:pt x="13098" y="1959"/>
                    </a:cubicBezTo>
                    <a:lnTo>
                      <a:pt x="13001" y="1959"/>
                    </a:lnTo>
                    <a:cubicBezTo>
                      <a:pt x="12733" y="1959"/>
                      <a:pt x="12483" y="1997"/>
                      <a:pt x="12253" y="2036"/>
                    </a:cubicBezTo>
                    <a:cubicBezTo>
                      <a:pt x="12099" y="2055"/>
                      <a:pt x="11964" y="2112"/>
                      <a:pt x="11849" y="2132"/>
                    </a:cubicBezTo>
                    <a:cubicBezTo>
                      <a:pt x="11696" y="2170"/>
                      <a:pt x="11561" y="2228"/>
                      <a:pt x="11408" y="2304"/>
                    </a:cubicBezTo>
                    <a:cubicBezTo>
                      <a:pt x="11139" y="2400"/>
                      <a:pt x="10908" y="2535"/>
                      <a:pt x="10659" y="2689"/>
                    </a:cubicBezTo>
                    <a:cubicBezTo>
                      <a:pt x="10697" y="2650"/>
                      <a:pt x="10716" y="2612"/>
                      <a:pt x="10755" y="2593"/>
                    </a:cubicBezTo>
                    <a:cubicBezTo>
                      <a:pt x="11004" y="2304"/>
                      <a:pt x="11216" y="2016"/>
                      <a:pt x="11465" y="1728"/>
                    </a:cubicBezTo>
                    <a:cubicBezTo>
                      <a:pt x="11945" y="1171"/>
                      <a:pt x="12425" y="615"/>
                      <a:pt x="12944" y="115"/>
                    </a:cubicBezTo>
                    <a:cubicBezTo>
                      <a:pt x="13001" y="58"/>
                      <a:pt x="12944" y="0"/>
                      <a:pt x="12905" y="0"/>
                    </a:cubicBezTo>
                    <a:close/>
                  </a:path>
                </a:pathLst>
              </a:custGeom>
              <a:solidFill>
                <a:srgbClr val="FDA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Google Shape;995;p37"/>
          <p:cNvSpPr txBox="1"/>
          <p:nvPr/>
        </p:nvSpPr>
        <p:spPr>
          <a:xfrm>
            <a:off x="800735" y="3056255"/>
            <a:ext cx="324485" cy="644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Fredoka One" panose="02000000000000000000"/>
              <a:buNone/>
              <a:defRPr sz="2400" b="0" i="0" u="none" strike="noStrike" cap="none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8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3" name="Google Shape;995;p37"/>
          <p:cNvSpPr txBox="1"/>
          <p:nvPr/>
        </p:nvSpPr>
        <p:spPr>
          <a:xfrm>
            <a:off x="809625" y="3867785"/>
            <a:ext cx="324485" cy="6445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Fredoka One" panose="02000000000000000000"/>
              <a:buNone/>
              <a:defRPr sz="2400" b="0" i="0" u="none" strike="noStrike" cap="none">
                <a:solidFill>
                  <a:schemeClr val="lt2"/>
                </a:solidFill>
                <a:latin typeface="Fredoka One" panose="02000000000000000000"/>
                <a:ea typeface="Fredoka One" panose="02000000000000000000"/>
                <a:cs typeface="Fredoka One" panose="02000000000000000000"/>
                <a:sym typeface="Fredoka On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800">
                <a:solidFill>
                  <a:srgbClr val="000000"/>
                </a:solidFill>
              </a:rPr>
              <a:t>3</a:t>
            </a:r>
          </a:p>
        </p:txBody>
      </p:sp>
      <p:pic>
        <p:nvPicPr>
          <p:cNvPr id="104" name="Picture 103"/>
          <p:cNvPicPr/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rcRect l="27846" t="7531" r="28623" b="6148"/>
          <a:stretch>
            <a:fillRect/>
          </a:stretch>
        </p:blipFill>
        <p:spPr>
          <a:xfrm>
            <a:off x="332105" y="195580"/>
            <a:ext cx="1308100" cy="170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" grpId="0" animBg="1"/>
      <p:bldP spid="1486" grpId="1" animBg="1"/>
      <p:bldP spid="2" grpId="0" uiExpand="1" build="p"/>
      <p:bldP spid="2" grpId="1" build="p"/>
      <p:bldP spid="942" grpId="0" animBg="1"/>
      <p:bldP spid="942" grpId="1" animBg="1"/>
      <p:bldP spid="948" grpId="0"/>
      <p:bldP spid="948" grpId="1"/>
      <p:bldP spid="995" grpId="0"/>
      <p:bldP spid="995" grpId="1"/>
      <p:bldP spid="11" grpId="0" animBg="1"/>
      <p:bldP spid="11" grpId="1" animBg="1"/>
      <p:bldP spid="12" grpId="0"/>
      <p:bldP spid="12" grpId="1"/>
      <p:bldP spid="19" grpId="0" animBg="1"/>
      <p:bldP spid="19" grpId="1" animBg="1"/>
      <p:bldP spid="20" grpId="0"/>
      <p:bldP spid="20" grpId="1"/>
      <p:bldP spid="42" grpId="0"/>
      <p:bldP spid="42" grpId="1"/>
      <p:bldP spid="43" grpId="0"/>
      <p:bldP spid="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75640" y="1851660"/>
            <a:ext cx="1915160" cy="2455545"/>
            <a:chOff x="1064" y="2916"/>
            <a:chExt cx="3016" cy="3867"/>
          </a:xfrm>
        </p:grpSpPr>
        <p:sp>
          <p:nvSpPr>
            <p:cNvPr id="7" name="Oval 6"/>
            <p:cNvSpPr/>
            <p:nvPr/>
          </p:nvSpPr>
          <p:spPr>
            <a:xfrm>
              <a:off x="1064" y="2916"/>
              <a:ext cx="3016" cy="3033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/>
            <p:cNvPicPr/>
            <p:nvPr/>
          </p:nvPicPr>
          <p:blipFill>
            <a:blip r:embed="rId3">
              <a:clrChange>
                <a:clrFrom>
                  <a:srgbClr val="F7F7F7">
                    <a:alpha val="100000"/>
                  </a:srgbClr>
                </a:clrFrom>
                <a:clrTo>
                  <a:srgbClr val="F7F7F7">
                    <a:alpha val="100000"/>
                    <a:alpha val="0"/>
                  </a:srgbClr>
                </a:clrTo>
              </a:clrChange>
            </a:blip>
            <a:srcRect l="27846" t="7531" r="28623" b="6148"/>
            <a:stretch>
              <a:fillRect/>
            </a:stretch>
          </p:blipFill>
          <p:spPr>
            <a:xfrm>
              <a:off x="1257" y="3327"/>
              <a:ext cx="2634" cy="345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2700655" y="1851660"/>
            <a:ext cx="1915160" cy="2455545"/>
            <a:chOff x="4253" y="2916"/>
            <a:chExt cx="3016" cy="3867"/>
          </a:xfrm>
        </p:grpSpPr>
        <p:sp>
          <p:nvSpPr>
            <p:cNvPr id="8" name="Oval 7"/>
            <p:cNvSpPr/>
            <p:nvPr/>
          </p:nvSpPr>
          <p:spPr>
            <a:xfrm>
              <a:off x="4253" y="2916"/>
              <a:ext cx="3016" cy="3033"/>
            </a:xfrm>
            <a:prstGeom prst="ellipse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15040"/>
            <a:stretch>
              <a:fillRect/>
            </a:stretch>
          </p:blipFill>
          <p:spPr>
            <a:xfrm>
              <a:off x="4546" y="3233"/>
              <a:ext cx="2347" cy="355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4754880" y="1708150"/>
            <a:ext cx="1915160" cy="2696210"/>
            <a:chOff x="7442" y="2713"/>
            <a:chExt cx="3016" cy="4246"/>
          </a:xfrm>
        </p:grpSpPr>
        <p:sp>
          <p:nvSpPr>
            <p:cNvPr id="9" name="Oval 8"/>
            <p:cNvSpPr/>
            <p:nvPr/>
          </p:nvSpPr>
          <p:spPr>
            <a:xfrm>
              <a:off x="7442" y="2803"/>
              <a:ext cx="3016" cy="3033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" name="Picture 10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494" y="2713"/>
              <a:ext cx="2530" cy="424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6750685" y="1708150"/>
            <a:ext cx="1915160" cy="2863215"/>
            <a:chOff x="10631" y="2690"/>
            <a:chExt cx="3016" cy="4509"/>
          </a:xfrm>
        </p:grpSpPr>
        <p:sp>
          <p:nvSpPr>
            <p:cNvPr id="10" name="Oval 9"/>
            <p:cNvSpPr/>
            <p:nvPr/>
          </p:nvSpPr>
          <p:spPr>
            <a:xfrm>
              <a:off x="10631" y="2690"/>
              <a:ext cx="3016" cy="3033"/>
            </a:xfrm>
            <a:prstGeom prst="ellipse">
              <a:avLst/>
            </a:pr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Picture 102"/>
            <p:cNvPicPr/>
            <p:nvPr/>
          </p:nvPicPr>
          <p:blipFill>
            <a:blip r:embed="rId6">
              <a:clrChange>
                <a:clrFrom>
                  <a:srgbClr val="F7F7F7">
                    <a:alpha val="100000"/>
                  </a:srgbClr>
                </a:clrFrom>
                <a:clrTo>
                  <a:srgbClr val="F7F7F7">
                    <a:alpha val="100000"/>
                    <a:alpha val="0"/>
                  </a:srgbClr>
                </a:clrTo>
              </a:clrChange>
            </a:blip>
            <a:srcRect l="14002" r="14351"/>
            <a:stretch>
              <a:fillRect/>
            </a:stretch>
          </p:blipFill>
          <p:spPr>
            <a:xfrm>
              <a:off x="10715" y="3029"/>
              <a:ext cx="2321" cy="417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r="58055"/>
          <a:stretch/>
        </p:blipFill>
        <p:spPr>
          <a:xfrm>
            <a:off x="1246341" y="195580"/>
            <a:ext cx="3508539" cy="112585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7"/>
          <p:cNvSpPr/>
          <p:nvPr/>
        </p:nvSpPr>
        <p:spPr>
          <a:xfrm>
            <a:off x="493614" y="4412216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BD191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161248" y="435882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154480" y="434692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55295" y="433758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56172" y="433676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56172" y="433676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212131" y="432574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4402" y="4529208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5812" y="4529208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15964" y="452582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5964" y="452582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29562" y="451398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-29562" y="451398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30377" y="4513981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429" y="440206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1551" y="440206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1551" y="440206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43378" y="439523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43378" y="4395234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-4935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5812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5812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5812" y="431897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38836" y="4294347"/>
            <a:ext cx="0" cy="63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84109" y="4212947"/>
            <a:ext cx="0" cy="63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54407" y="418499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55222" y="418499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55222" y="4184999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290146" y="43070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290146" y="4306253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398679" y="4290148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145958" y="448258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296914" y="44223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296914" y="44223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296914" y="4422367"/>
            <a:ext cx="63" cy="6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FFD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2" name="Google Shape;1042;p37"/>
          <p:cNvGrpSpPr/>
          <p:nvPr/>
        </p:nvGrpSpPr>
        <p:grpSpPr>
          <a:xfrm rot="-784983">
            <a:off x="8464628" y="2502880"/>
            <a:ext cx="719623" cy="1120926"/>
            <a:chOff x="8424000" y="2335625"/>
            <a:chExt cx="981301" cy="1528532"/>
          </a:xfrm>
        </p:grpSpPr>
        <p:sp>
          <p:nvSpPr>
            <p:cNvPr id="1043" name="Google Shape;1043;p37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7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7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rgbClr val="EE7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7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rgbClr val="F39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1" name="Google Shape;1051;p37"/>
          <p:cNvGrpSpPr/>
          <p:nvPr/>
        </p:nvGrpSpPr>
        <p:grpSpPr>
          <a:xfrm>
            <a:off x="6839700" y="315741"/>
            <a:ext cx="670499" cy="438524"/>
            <a:chOff x="7555450" y="377766"/>
            <a:chExt cx="670499" cy="438524"/>
          </a:xfrm>
        </p:grpSpPr>
        <p:sp>
          <p:nvSpPr>
            <p:cNvPr id="1052" name="Google Shape;1052;p37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37"/>
          <p:cNvGrpSpPr/>
          <p:nvPr/>
        </p:nvGrpSpPr>
        <p:grpSpPr>
          <a:xfrm>
            <a:off x="8497476" y="1895797"/>
            <a:ext cx="490238" cy="355904"/>
            <a:chOff x="8787625" y="134475"/>
            <a:chExt cx="838586" cy="608799"/>
          </a:xfrm>
        </p:grpSpPr>
        <p:sp>
          <p:nvSpPr>
            <p:cNvPr id="1063" name="Google Shape;1063;p37"/>
            <p:cNvSpPr/>
            <p:nvPr/>
          </p:nvSpPr>
          <p:spPr>
            <a:xfrm>
              <a:off x="8787625" y="134475"/>
              <a:ext cx="838586" cy="608799"/>
            </a:xfrm>
            <a:custGeom>
              <a:avLst/>
              <a:gdLst/>
              <a:ahLst/>
              <a:cxnLst/>
              <a:rect l="l" t="t" r="r" b="b"/>
              <a:pathLst>
                <a:path w="7682" h="5577" extrusionOk="0">
                  <a:moveTo>
                    <a:pt x="4010" y="0"/>
                  </a:moveTo>
                  <a:cubicBezTo>
                    <a:pt x="3863" y="0"/>
                    <a:pt x="3708" y="18"/>
                    <a:pt x="3553" y="46"/>
                  </a:cubicBezTo>
                  <a:cubicBezTo>
                    <a:pt x="3188" y="123"/>
                    <a:pt x="2804" y="296"/>
                    <a:pt x="2459" y="526"/>
                  </a:cubicBezTo>
                  <a:cubicBezTo>
                    <a:pt x="1863" y="968"/>
                    <a:pt x="1402" y="1621"/>
                    <a:pt x="1191" y="2331"/>
                  </a:cubicBezTo>
                  <a:cubicBezTo>
                    <a:pt x="1057" y="2351"/>
                    <a:pt x="903" y="2427"/>
                    <a:pt x="769" y="2504"/>
                  </a:cubicBezTo>
                  <a:cubicBezTo>
                    <a:pt x="634" y="2581"/>
                    <a:pt x="519" y="2677"/>
                    <a:pt x="404" y="2811"/>
                  </a:cubicBezTo>
                  <a:cubicBezTo>
                    <a:pt x="135" y="3119"/>
                    <a:pt x="1" y="3541"/>
                    <a:pt x="1" y="4041"/>
                  </a:cubicBezTo>
                  <a:cubicBezTo>
                    <a:pt x="1" y="4213"/>
                    <a:pt x="20" y="4405"/>
                    <a:pt x="58" y="4597"/>
                  </a:cubicBezTo>
                  <a:cubicBezTo>
                    <a:pt x="97" y="4732"/>
                    <a:pt x="135" y="4847"/>
                    <a:pt x="193" y="5001"/>
                  </a:cubicBezTo>
                  <a:cubicBezTo>
                    <a:pt x="250" y="5327"/>
                    <a:pt x="538" y="5577"/>
                    <a:pt x="884" y="5577"/>
                  </a:cubicBezTo>
                  <a:lnTo>
                    <a:pt x="6818" y="5577"/>
                  </a:lnTo>
                  <a:cubicBezTo>
                    <a:pt x="7106" y="5577"/>
                    <a:pt x="7394" y="5385"/>
                    <a:pt x="7490" y="5116"/>
                  </a:cubicBezTo>
                  <a:cubicBezTo>
                    <a:pt x="7624" y="4751"/>
                    <a:pt x="7682" y="4367"/>
                    <a:pt x="7682" y="3983"/>
                  </a:cubicBezTo>
                  <a:cubicBezTo>
                    <a:pt x="7682" y="3445"/>
                    <a:pt x="7490" y="2984"/>
                    <a:pt x="7144" y="2677"/>
                  </a:cubicBezTo>
                  <a:cubicBezTo>
                    <a:pt x="6952" y="2504"/>
                    <a:pt x="6722" y="2389"/>
                    <a:pt x="6472" y="2331"/>
                  </a:cubicBezTo>
                  <a:cubicBezTo>
                    <a:pt x="6453" y="2139"/>
                    <a:pt x="6395" y="1967"/>
                    <a:pt x="6357" y="1813"/>
                  </a:cubicBezTo>
                  <a:cubicBezTo>
                    <a:pt x="6299" y="1640"/>
                    <a:pt x="6242" y="1467"/>
                    <a:pt x="6165" y="1294"/>
                  </a:cubicBezTo>
                  <a:cubicBezTo>
                    <a:pt x="6088" y="1141"/>
                    <a:pt x="5973" y="968"/>
                    <a:pt x="5858" y="814"/>
                  </a:cubicBezTo>
                  <a:cubicBezTo>
                    <a:pt x="5589" y="507"/>
                    <a:pt x="5224" y="277"/>
                    <a:pt x="4821" y="123"/>
                  </a:cubicBezTo>
                  <a:cubicBezTo>
                    <a:pt x="4629" y="46"/>
                    <a:pt x="4417" y="8"/>
                    <a:pt x="4168" y="8"/>
                  </a:cubicBezTo>
                  <a:cubicBezTo>
                    <a:pt x="4116" y="3"/>
                    <a:pt x="4063" y="0"/>
                    <a:pt x="4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8865240" y="212854"/>
              <a:ext cx="679318" cy="450841"/>
            </a:xfrm>
            <a:custGeom>
              <a:avLst/>
              <a:gdLst/>
              <a:ahLst/>
              <a:cxnLst/>
              <a:rect l="l" t="t" r="r" b="b"/>
              <a:pathLst>
                <a:path w="6223" h="4130" extrusionOk="0">
                  <a:moveTo>
                    <a:pt x="3322" y="0"/>
                  </a:moveTo>
                  <a:cubicBezTo>
                    <a:pt x="3226" y="0"/>
                    <a:pt x="3092" y="39"/>
                    <a:pt x="2977" y="39"/>
                  </a:cubicBezTo>
                  <a:cubicBezTo>
                    <a:pt x="2708" y="77"/>
                    <a:pt x="2420" y="192"/>
                    <a:pt x="2189" y="384"/>
                  </a:cubicBezTo>
                  <a:cubicBezTo>
                    <a:pt x="1709" y="749"/>
                    <a:pt x="1325" y="1287"/>
                    <a:pt x="1172" y="1882"/>
                  </a:cubicBezTo>
                  <a:cubicBezTo>
                    <a:pt x="1133" y="2074"/>
                    <a:pt x="1114" y="2286"/>
                    <a:pt x="1114" y="2478"/>
                  </a:cubicBezTo>
                  <a:cubicBezTo>
                    <a:pt x="1076" y="2458"/>
                    <a:pt x="1056" y="2439"/>
                    <a:pt x="1018" y="2401"/>
                  </a:cubicBezTo>
                  <a:cubicBezTo>
                    <a:pt x="960" y="2382"/>
                    <a:pt x="883" y="2362"/>
                    <a:pt x="845" y="2343"/>
                  </a:cubicBezTo>
                  <a:lnTo>
                    <a:pt x="634" y="2343"/>
                  </a:lnTo>
                  <a:cubicBezTo>
                    <a:pt x="576" y="2343"/>
                    <a:pt x="499" y="2382"/>
                    <a:pt x="442" y="2401"/>
                  </a:cubicBezTo>
                  <a:cubicBezTo>
                    <a:pt x="365" y="2458"/>
                    <a:pt x="307" y="2497"/>
                    <a:pt x="250" y="2574"/>
                  </a:cubicBezTo>
                  <a:cubicBezTo>
                    <a:pt x="96" y="2746"/>
                    <a:pt x="0" y="3015"/>
                    <a:pt x="0" y="3323"/>
                  </a:cubicBezTo>
                  <a:cubicBezTo>
                    <a:pt x="0" y="3438"/>
                    <a:pt x="19" y="3591"/>
                    <a:pt x="58" y="3726"/>
                  </a:cubicBezTo>
                  <a:cubicBezTo>
                    <a:pt x="77" y="3841"/>
                    <a:pt x="115" y="3975"/>
                    <a:pt x="154" y="4091"/>
                  </a:cubicBezTo>
                  <a:lnTo>
                    <a:pt x="154" y="4110"/>
                  </a:lnTo>
                  <a:lnTo>
                    <a:pt x="154" y="4129"/>
                  </a:lnTo>
                  <a:lnTo>
                    <a:pt x="6068" y="4129"/>
                  </a:lnTo>
                  <a:cubicBezTo>
                    <a:pt x="6164" y="3879"/>
                    <a:pt x="6222" y="3553"/>
                    <a:pt x="6222" y="3265"/>
                  </a:cubicBezTo>
                  <a:cubicBezTo>
                    <a:pt x="6222" y="2938"/>
                    <a:pt x="6107" y="2650"/>
                    <a:pt x="5915" y="2478"/>
                  </a:cubicBezTo>
                  <a:cubicBezTo>
                    <a:pt x="5819" y="2401"/>
                    <a:pt x="5723" y="2343"/>
                    <a:pt x="5588" y="2343"/>
                  </a:cubicBezTo>
                  <a:lnTo>
                    <a:pt x="5396" y="2343"/>
                  </a:lnTo>
                  <a:cubicBezTo>
                    <a:pt x="5339" y="2343"/>
                    <a:pt x="5281" y="2362"/>
                    <a:pt x="5243" y="2382"/>
                  </a:cubicBezTo>
                  <a:cubicBezTo>
                    <a:pt x="5166" y="2401"/>
                    <a:pt x="5089" y="2458"/>
                    <a:pt x="5051" y="2535"/>
                  </a:cubicBezTo>
                  <a:lnTo>
                    <a:pt x="5051" y="2170"/>
                  </a:lnTo>
                  <a:cubicBezTo>
                    <a:pt x="5012" y="1863"/>
                    <a:pt x="4993" y="1575"/>
                    <a:pt x="4897" y="1325"/>
                  </a:cubicBezTo>
                  <a:cubicBezTo>
                    <a:pt x="4859" y="1172"/>
                    <a:pt x="4801" y="1056"/>
                    <a:pt x="4763" y="941"/>
                  </a:cubicBezTo>
                  <a:cubicBezTo>
                    <a:pt x="4705" y="826"/>
                    <a:pt x="4609" y="692"/>
                    <a:pt x="4532" y="615"/>
                  </a:cubicBezTo>
                  <a:cubicBezTo>
                    <a:pt x="4379" y="384"/>
                    <a:pt x="4110" y="250"/>
                    <a:pt x="3822" y="154"/>
                  </a:cubicBezTo>
                  <a:cubicBezTo>
                    <a:pt x="3668" y="96"/>
                    <a:pt x="3534" y="77"/>
                    <a:pt x="3361" y="58"/>
                  </a:cubicBezTo>
                  <a:cubicBezTo>
                    <a:pt x="3380" y="0"/>
                    <a:pt x="3361" y="0"/>
                    <a:pt x="332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57530" y="-165370"/>
            <a:ext cx="8195310" cy="2314044"/>
            <a:chOff x="902" y="-226"/>
            <a:chExt cx="12906" cy="3442"/>
          </a:xfrm>
        </p:grpSpPr>
        <p:grpSp>
          <p:nvGrpSpPr>
            <p:cNvPr id="39" name="Group 38"/>
            <p:cNvGrpSpPr/>
            <p:nvPr/>
          </p:nvGrpSpPr>
          <p:grpSpPr>
            <a:xfrm flipV="1">
              <a:off x="902" y="-226"/>
              <a:ext cx="12906" cy="3442"/>
              <a:chOff x="848" y="5748"/>
              <a:chExt cx="12906" cy="2558"/>
            </a:xfrm>
          </p:grpSpPr>
          <p:pic>
            <p:nvPicPr>
              <p:cNvPr id="37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848" y="5748"/>
                <a:ext cx="7841" cy="2557"/>
              </a:xfrm>
              <a:prstGeom prst="rect">
                <a:avLst/>
              </a:prstGeom>
            </p:spPr>
          </p:pic>
          <p:pic>
            <p:nvPicPr>
              <p:cNvPr id="38" name="图片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20" y="5749"/>
                <a:ext cx="5134" cy="2557"/>
              </a:xfrm>
              <a:prstGeom prst="rect">
                <a:avLst/>
              </a:prstGeom>
            </p:spPr>
          </p:pic>
        </p:grpSp>
        <p:sp>
          <p:nvSpPr>
            <p:cNvPr id="40" name="Subtitle 39"/>
            <p:cNvSpPr/>
            <p:nvPr/>
          </p:nvSpPr>
          <p:spPr>
            <a:xfrm>
              <a:off x="1303" y="1041"/>
              <a:ext cx="11774" cy="18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152400" indent="0" algn="ctr">
                <a:lnSpc>
                  <a:spcPct val="110000"/>
                </a:lnSpc>
                <a:buNone/>
              </a:pPr>
              <a:r>
                <a:rPr lang="en-US" sz="3200">
                  <a:solidFill>
                    <a:srgbClr val="00B050"/>
                  </a:solidFill>
                  <a:latin typeface="iCiel Cadena" panose="02000503000000020004" charset="0"/>
                  <a:cs typeface="iCiel Cadena" panose="02000503000000020004" charset="0"/>
                </a:rPr>
                <a:t>Để không rơi vào những tình huống tương tự, em cần phải làm gì?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20040" y="2762250"/>
            <a:ext cx="1639570" cy="2181225"/>
            <a:chOff x="576" y="2931"/>
            <a:chExt cx="3450" cy="4761"/>
          </a:xfrm>
        </p:grpSpPr>
        <p:grpSp>
          <p:nvGrpSpPr>
            <p:cNvPr id="1667" name="Google Shape;1667;p50"/>
            <p:cNvGrpSpPr/>
            <p:nvPr/>
          </p:nvGrpSpPr>
          <p:grpSpPr>
            <a:xfrm>
              <a:off x="1915" y="3604"/>
              <a:ext cx="880" cy="1092"/>
              <a:chOff x="7376250" y="1989890"/>
              <a:chExt cx="490228" cy="608811"/>
            </a:xfrm>
          </p:grpSpPr>
          <p:sp>
            <p:nvSpPr>
              <p:cNvPr id="1668" name="Google Shape;1668;p50"/>
              <p:cNvSpPr/>
              <p:nvPr/>
            </p:nvSpPr>
            <p:spPr>
              <a:xfrm>
                <a:off x="7376250" y="2459787"/>
                <a:ext cx="183714" cy="13891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845" extrusionOk="0">
                    <a:moveTo>
                      <a:pt x="1652" y="1"/>
                    </a:moveTo>
                    <a:cubicBezTo>
                      <a:pt x="1595" y="1"/>
                      <a:pt x="1518" y="1"/>
                      <a:pt x="1441" y="20"/>
                    </a:cubicBezTo>
                    <a:cubicBezTo>
                      <a:pt x="1268" y="39"/>
                      <a:pt x="1115" y="116"/>
                      <a:pt x="923" y="212"/>
                    </a:cubicBezTo>
                    <a:cubicBezTo>
                      <a:pt x="827" y="270"/>
                      <a:pt x="750" y="308"/>
                      <a:pt x="673" y="385"/>
                    </a:cubicBezTo>
                    <a:cubicBezTo>
                      <a:pt x="596" y="423"/>
                      <a:pt x="539" y="481"/>
                      <a:pt x="462" y="558"/>
                    </a:cubicBezTo>
                    <a:cubicBezTo>
                      <a:pt x="212" y="769"/>
                      <a:pt x="1" y="1153"/>
                      <a:pt x="155" y="1480"/>
                    </a:cubicBezTo>
                    <a:cubicBezTo>
                      <a:pt x="212" y="1633"/>
                      <a:pt x="347" y="1749"/>
                      <a:pt x="558" y="1806"/>
                    </a:cubicBezTo>
                    <a:cubicBezTo>
                      <a:pt x="654" y="1825"/>
                      <a:pt x="750" y="1845"/>
                      <a:pt x="904" y="1845"/>
                    </a:cubicBezTo>
                    <a:cubicBezTo>
                      <a:pt x="980" y="1845"/>
                      <a:pt x="1076" y="1825"/>
                      <a:pt x="1192" y="1806"/>
                    </a:cubicBezTo>
                    <a:cubicBezTo>
                      <a:pt x="1288" y="1768"/>
                      <a:pt x="1384" y="1729"/>
                      <a:pt x="1480" y="1672"/>
                    </a:cubicBezTo>
                    <a:cubicBezTo>
                      <a:pt x="1576" y="1633"/>
                      <a:pt x="1672" y="1576"/>
                      <a:pt x="1768" y="1518"/>
                    </a:cubicBezTo>
                    <a:cubicBezTo>
                      <a:pt x="1979" y="1364"/>
                      <a:pt x="2152" y="1230"/>
                      <a:pt x="2267" y="1038"/>
                    </a:cubicBezTo>
                    <a:cubicBezTo>
                      <a:pt x="2382" y="846"/>
                      <a:pt x="2440" y="616"/>
                      <a:pt x="2363" y="462"/>
                    </a:cubicBezTo>
                    <a:cubicBezTo>
                      <a:pt x="2286" y="270"/>
                      <a:pt x="2152" y="116"/>
                      <a:pt x="1941" y="39"/>
                    </a:cubicBezTo>
                    <a:cubicBezTo>
                      <a:pt x="1864" y="20"/>
                      <a:pt x="1787" y="1"/>
                      <a:pt x="1652" y="1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0"/>
              <p:cNvSpPr/>
              <p:nvPr/>
            </p:nvSpPr>
            <p:spPr>
              <a:xfrm>
                <a:off x="7526683" y="1989890"/>
                <a:ext cx="339795" cy="26179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477" extrusionOk="0">
                    <a:moveTo>
                      <a:pt x="3265" y="1"/>
                    </a:moveTo>
                    <a:cubicBezTo>
                      <a:pt x="3073" y="1"/>
                      <a:pt x="2861" y="39"/>
                      <a:pt x="2669" y="97"/>
                    </a:cubicBezTo>
                    <a:cubicBezTo>
                      <a:pt x="2650" y="97"/>
                      <a:pt x="2612" y="116"/>
                      <a:pt x="2593" y="116"/>
                    </a:cubicBezTo>
                    <a:lnTo>
                      <a:pt x="2516" y="116"/>
                    </a:lnTo>
                    <a:cubicBezTo>
                      <a:pt x="2113" y="270"/>
                      <a:pt x="1748" y="481"/>
                      <a:pt x="1517" y="615"/>
                    </a:cubicBezTo>
                    <a:cubicBezTo>
                      <a:pt x="1325" y="750"/>
                      <a:pt x="1133" y="884"/>
                      <a:pt x="941" y="1038"/>
                    </a:cubicBezTo>
                    <a:cubicBezTo>
                      <a:pt x="749" y="1172"/>
                      <a:pt x="595" y="1345"/>
                      <a:pt x="461" y="1479"/>
                    </a:cubicBezTo>
                    <a:cubicBezTo>
                      <a:pt x="154" y="1864"/>
                      <a:pt x="0" y="2228"/>
                      <a:pt x="39" y="2593"/>
                    </a:cubicBezTo>
                    <a:cubicBezTo>
                      <a:pt x="77" y="2785"/>
                      <a:pt x="173" y="2958"/>
                      <a:pt x="307" y="3150"/>
                    </a:cubicBezTo>
                    <a:cubicBezTo>
                      <a:pt x="403" y="3265"/>
                      <a:pt x="557" y="3361"/>
                      <a:pt x="749" y="3400"/>
                    </a:cubicBezTo>
                    <a:cubicBezTo>
                      <a:pt x="864" y="3457"/>
                      <a:pt x="999" y="3477"/>
                      <a:pt x="1152" y="3477"/>
                    </a:cubicBezTo>
                    <a:lnTo>
                      <a:pt x="1268" y="3477"/>
                    </a:lnTo>
                    <a:cubicBezTo>
                      <a:pt x="1460" y="3477"/>
                      <a:pt x="1652" y="3438"/>
                      <a:pt x="1863" y="3361"/>
                    </a:cubicBezTo>
                    <a:cubicBezTo>
                      <a:pt x="2285" y="3246"/>
                      <a:pt x="2689" y="3054"/>
                      <a:pt x="3092" y="2785"/>
                    </a:cubicBezTo>
                    <a:cubicBezTo>
                      <a:pt x="3514" y="2516"/>
                      <a:pt x="3841" y="2248"/>
                      <a:pt x="4091" y="1940"/>
                    </a:cubicBezTo>
                    <a:cubicBezTo>
                      <a:pt x="4225" y="1768"/>
                      <a:pt x="4302" y="1652"/>
                      <a:pt x="4379" y="1518"/>
                    </a:cubicBezTo>
                    <a:cubicBezTo>
                      <a:pt x="4436" y="1345"/>
                      <a:pt x="4494" y="1134"/>
                      <a:pt x="4494" y="903"/>
                    </a:cubicBezTo>
                    <a:cubicBezTo>
                      <a:pt x="4513" y="807"/>
                      <a:pt x="4494" y="711"/>
                      <a:pt x="4475" y="615"/>
                    </a:cubicBezTo>
                    <a:cubicBezTo>
                      <a:pt x="4436" y="519"/>
                      <a:pt x="4398" y="462"/>
                      <a:pt x="4321" y="366"/>
                    </a:cubicBezTo>
                    <a:cubicBezTo>
                      <a:pt x="4263" y="289"/>
                      <a:pt x="4187" y="231"/>
                      <a:pt x="4129" y="193"/>
                    </a:cubicBezTo>
                    <a:cubicBezTo>
                      <a:pt x="4052" y="135"/>
                      <a:pt x="3995" y="116"/>
                      <a:pt x="3860" y="78"/>
                    </a:cubicBezTo>
                    <a:cubicBezTo>
                      <a:pt x="3726" y="20"/>
                      <a:pt x="3553" y="1"/>
                      <a:pt x="3361" y="1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0"/>
              <p:cNvSpPr/>
              <p:nvPr/>
            </p:nvSpPr>
            <p:spPr>
              <a:xfrm>
                <a:off x="7694358" y="2297909"/>
                <a:ext cx="124459" cy="9983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326" extrusionOk="0">
                    <a:moveTo>
                      <a:pt x="1115" y="0"/>
                    </a:moveTo>
                    <a:cubicBezTo>
                      <a:pt x="1019" y="0"/>
                      <a:pt x="923" y="39"/>
                      <a:pt x="827" y="58"/>
                    </a:cubicBezTo>
                    <a:cubicBezTo>
                      <a:pt x="692" y="96"/>
                      <a:pt x="558" y="154"/>
                      <a:pt x="462" y="231"/>
                    </a:cubicBezTo>
                    <a:cubicBezTo>
                      <a:pt x="346" y="288"/>
                      <a:pt x="250" y="365"/>
                      <a:pt x="174" y="442"/>
                    </a:cubicBezTo>
                    <a:cubicBezTo>
                      <a:pt x="97" y="538"/>
                      <a:pt x="58" y="615"/>
                      <a:pt x="20" y="730"/>
                    </a:cubicBezTo>
                    <a:cubicBezTo>
                      <a:pt x="1" y="768"/>
                      <a:pt x="1" y="845"/>
                      <a:pt x="1" y="903"/>
                    </a:cubicBezTo>
                    <a:cubicBezTo>
                      <a:pt x="1" y="941"/>
                      <a:pt x="20" y="999"/>
                      <a:pt x="58" y="1056"/>
                    </a:cubicBezTo>
                    <a:cubicBezTo>
                      <a:pt x="78" y="1114"/>
                      <a:pt x="97" y="1152"/>
                      <a:pt x="174" y="1210"/>
                    </a:cubicBezTo>
                    <a:cubicBezTo>
                      <a:pt x="212" y="1229"/>
                      <a:pt x="270" y="1287"/>
                      <a:pt x="308" y="1306"/>
                    </a:cubicBezTo>
                    <a:cubicBezTo>
                      <a:pt x="346" y="1306"/>
                      <a:pt x="385" y="1325"/>
                      <a:pt x="442" y="1325"/>
                    </a:cubicBezTo>
                    <a:lnTo>
                      <a:pt x="558" y="1325"/>
                    </a:lnTo>
                    <a:cubicBezTo>
                      <a:pt x="634" y="1325"/>
                      <a:pt x="673" y="1306"/>
                      <a:pt x="731" y="1287"/>
                    </a:cubicBezTo>
                    <a:cubicBezTo>
                      <a:pt x="942" y="1210"/>
                      <a:pt x="1153" y="1095"/>
                      <a:pt x="1345" y="941"/>
                    </a:cubicBezTo>
                    <a:cubicBezTo>
                      <a:pt x="1441" y="864"/>
                      <a:pt x="1499" y="807"/>
                      <a:pt x="1556" y="730"/>
                    </a:cubicBezTo>
                    <a:cubicBezTo>
                      <a:pt x="1595" y="692"/>
                      <a:pt x="1614" y="653"/>
                      <a:pt x="1633" y="615"/>
                    </a:cubicBezTo>
                    <a:cubicBezTo>
                      <a:pt x="1652" y="557"/>
                      <a:pt x="1652" y="519"/>
                      <a:pt x="1652" y="461"/>
                    </a:cubicBezTo>
                    <a:cubicBezTo>
                      <a:pt x="1652" y="384"/>
                      <a:pt x="1633" y="288"/>
                      <a:pt x="1595" y="231"/>
                    </a:cubicBezTo>
                    <a:cubicBezTo>
                      <a:pt x="1518" y="115"/>
                      <a:pt x="1441" y="58"/>
                      <a:pt x="1345" y="39"/>
                    </a:cubicBezTo>
                    <a:cubicBezTo>
                      <a:pt x="1307" y="0"/>
                      <a:pt x="1249" y="0"/>
                      <a:pt x="1172" y="0"/>
                    </a:cubicBezTo>
                    <a:close/>
                  </a:path>
                </a:pathLst>
              </a:custGeom>
              <a:solidFill>
                <a:srgbClr val="FFFFFF">
                  <a:alpha val="34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5" name="Google Shape;1675;p50"/>
            <p:cNvSpPr/>
            <p:nvPr/>
          </p:nvSpPr>
          <p:spPr>
            <a:xfrm>
              <a:off x="886" y="2931"/>
              <a:ext cx="2938" cy="4190"/>
            </a:xfrm>
            <a:custGeom>
              <a:avLst/>
              <a:gdLst/>
              <a:ahLst/>
              <a:cxnLst/>
              <a:rect l="l" t="t" r="r" b="b"/>
              <a:pathLst>
                <a:path w="51403" h="73314" extrusionOk="0">
                  <a:moveTo>
                    <a:pt x="24351" y="0"/>
                  </a:moveTo>
                  <a:cubicBezTo>
                    <a:pt x="23962" y="0"/>
                    <a:pt x="23598" y="26"/>
                    <a:pt x="23261" y="104"/>
                  </a:cubicBezTo>
                  <a:lnTo>
                    <a:pt x="23131" y="130"/>
                  </a:lnTo>
                  <a:cubicBezTo>
                    <a:pt x="22430" y="286"/>
                    <a:pt x="21781" y="545"/>
                    <a:pt x="21184" y="909"/>
                  </a:cubicBezTo>
                  <a:cubicBezTo>
                    <a:pt x="20068" y="1584"/>
                    <a:pt x="19107" y="2466"/>
                    <a:pt x="18328" y="3505"/>
                  </a:cubicBezTo>
                  <a:cubicBezTo>
                    <a:pt x="17887" y="4050"/>
                    <a:pt x="17524" y="4647"/>
                    <a:pt x="17160" y="5244"/>
                  </a:cubicBezTo>
                  <a:cubicBezTo>
                    <a:pt x="17082" y="5374"/>
                    <a:pt x="17004" y="5530"/>
                    <a:pt x="16953" y="5660"/>
                  </a:cubicBezTo>
                  <a:lnTo>
                    <a:pt x="16927" y="5712"/>
                  </a:lnTo>
                  <a:cubicBezTo>
                    <a:pt x="16797" y="5945"/>
                    <a:pt x="16667" y="6179"/>
                    <a:pt x="16563" y="6413"/>
                  </a:cubicBezTo>
                  <a:lnTo>
                    <a:pt x="16563" y="6438"/>
                  </a:lnTo>
                  <a:cubicBezTo>
                    <a:pt x="16459" y="6672"/>
                    <a:pt x="16355" y="6906"/>
                    <a:pt x="16226" y="7113"/>
                  </a:cubicBezTo>
                  <a:lnTo>
                    <a:pt x="16174" y="7269"/>
                  </a:lnTo>
                  <a:cubicBezTo>
                    <a:pt x="15577" y="8541"/>
                    <a:pt x="14954" y="9891"/>
                    <a:pt x="14227" y="11683"/>
                  </a:cubicBezTo>
                  <a:cubicBezTo>
                    <a:pt x="14071" y="11994"/>
                    <a:pt x="13941" y="12332"/>
                    <a:pt x="13811" y="12669"/>
                  </a:cubicBezTo>
                  <a:cubicBezTo>
                    <a:pt x="13811" y="12669"/>
                    <a:pt x="13266" y="13915"/>
                    <a:pt x="13266" y="13915"/>
                  </a:cubicBezTo>
                  <a:cubicBezTo>
                    <a:pt x="13006" y="14564"/>
                    <a:pt x="12721" y="15213"/>
                    <a:pt x="12461" y="15862"/>
                  </a:cubicBezTo>
                  <a:lnTo>
                    <a:pt x="12228" y="16355"/>
                  </a:lnTo>
                  <a:cubicBezTo>
                    <a:pt x="11475" y="18121"/>
                    <a:pt x="10566" y="20224"/>
                    <a:pt x="9502" y="22275"/>
                  </a:cubicBezTo>
                  <a:cubicBezTo>
                    <a:pt x="9112" y="23027"/>
                    <a:pt x="8749" y="23676"/>
                    <a:pt x="8411" y="24299"/>
                  </a:cubicBezTo>
                  <a:cubicBezTo>
                    <a:pt x="8048" y="24923"/>
                    <a:pt x="7659" y="25546"/>
                    <a:pt x="7217" y="26247"/>
                  </a:cubicBezTo>
                  <a:cubicBezTo>
                    <a:pt x="6568" y="27285"/>
                    <a:pt x="5867" y="28349"/>
                    <a:pt x="5166" y="29362"/>
                  </a:cubicBezTo>
                  <a:lnTo>
                    <a:pt x="4621" y="30089"/>
                  </a:lnTo>
                  <a:cubicBezTo>
                    <a:pt x="3842" y="31231"/>
                    <a:pt x="2934" y="32607"/>
                    <a:pt x="2103" y="34035"/>
                  </a:cubicBezTo>
                  <a:cubicBezTo>
                    <a:pt x="1662" y="34762"/>
                    <a:pt x="1298" y="35437"/>
                    <a:pt x="961" y="36060"/>
                  </a:cubicBezTo>
                  <a:cubicBezTo>
                    <a:pt x="649" y="36683"/>
                    <a:pt x="364" y="37332"/>
                    <a:pt x="182" y="38007"/>
                  </a:cubicBezTo>
                  <a:cubicBezTo>
                    <a:pt x="104" y="38318"/>
                    <a:pt x="26" y="38630"/>
                    <a:pt x="0" y="38967"/>
                  </a:cubicBezTo>
                  <a:lnTo>
                    <a:pt x="0" y="39357"/>
                  </a:lnTo>
                  <a:lnTo>
                    <a:pt x="0" y="39435"/>
                  </a:lnTo>
                  <a:cubicBezTo>
                    <a:pt x="0" y="39590"/>
                    <a:pt x="26" y="39772"/>
                    <a:pt x="52" y="39954"/>
                  </a:cubicBezTo>
                  <a:cubicBezTo>
                    <a:pt x="52" y="40006"/>
                    <a:pt x="52" y="40058"/>
                    <a:pt x="78" y="40110"/>
                  </a:cubicBezTo>
                  <a:cubicBezTo>
                    <a:pt x="104" y="40395"/>
                    <a:pt x="182" y="40629"/>
                    <a:pt x="286" y="40888"/>
                  </a:cubicBezTo>
                  <a:cubicBezTo>
                    <a:pt x="286" y="40914"/>
                    <a:pt x="286" y="40940"/>
                    <a:pt x="312" y="40966"/>
                  </a:cubicBezTo>
                  <a:cubicBezTo>
                    <a:pt x="416" y="41226"/>
                    <a:pt x="545" y="41485"/>
                    <a:pt x="701" y="41719"/>
                  </a:cubicBezTo>
                  <a:lnTo>
                    <a:pt x="779" y="41875"/>
                  </a:lnTo>
                  <a:cubicBezTo>
                    <a:pt x="805" y="41927"/>
                    <a:pt x="831" y="41979"/>
                    <a:pt x="857" y="42005"/>
                  </a:cubicBezTo>
                  <a:cubicBezTo>
                    <a:pt x="935" y="42109"/>
                    <a:pt x="1013" y="42186"/>
                    <a:pt x="1065" y="42290"/>
                  </a:cubicBezTo>
                  <a:cubicBezTo>
                    <a:pt x="1324" y="42602"/>
                    <a:pt x="1584" y="42913"/>
                    <a:pt x="1895" y="43199"/>
                  </a:cubicBezTo>
                  <a:lnTo>
                    <a:pt x="1947" y="43225"/>
                  </a:lnTo>
                  <a:cubicBezTo>
                    <a:pt x="2233" y="43510"/>
                    <a:pt x="2544" y="43744"/>
                    <a:pt x="2856" y="43952"/>
                  </a:cubicBezTo>
                  <a:cubicBezTo>
                    <a:pt x="3453" y="44341"/>
                    <a:pt x="4076" y="44705"/>
                    <a:pt x="4725" y="44964"/>
                  </a:cubicBezTo>
                  <a:cubicBezTo>
                    <a:pt x="5037" y="45120"/>
                    <a:pt x="5374" y="45250"/>
                    <a:pt x="5711" y="45380"/>
                  </a:cubicBezTo>
                  <a:cubicBezTo>
                    <a:pt x="6283" y="45613"/>
                    <a:pt x="6932" y="45821"/>
                    <a:pt x="7685" y="46029"/>
                  </a:cubicBezTo>
                  <a:cubicBezTo>
                    <a:pt x="8749" y="46340"/>
                    <a:pt x="9839" y="46600"/>
                    <a:pt x="10930" y="46833"/>
                  </a:cubicBezTo>
                  <a:lnTo>
                    <a:pt x="11475" y="46963"/>
                  </a:lnTo>
                  <a:cubicBezTo>
                    <a:pt x="11371" y="47301"/>
                    <a:pt x="11319" y="47638"/>
                    <a:pt x="11319" y="48002"/>
                  </a:cubicBezTo>
                  <a:cubicBezTo>
                    <a:pt x="11319" y="48469"/>
                    <a:pt x="11423" y="48936"/>
                    <a:pt x="11657" y="49378"/>
                  </a:cubicBezTo>
                  <a:cubicBezTo>
                    <a:pt x="11890" y="49793"/>
                    <a:pt x="12202" y="50156"/>
                    <a:pt x="12591" y="50468"/>
                  </a:cubicBezTo>
                  <a:cubicBezTo>
                    <a:pt x="12929" y="50728"/>
                    <a:pt x="13318" y="50935"/>
                    <a:pt x="13733" y="51039"/>
                  </a:cubicBezTo>
                  <a:cubicBezTo>
                    <a:pt x="14123" y="51169"/>
                    <a:pt x="14538" y="51221"/>
                    <a:pt x="14954" y="51221"/>
                  </a:cubicBezTo>
                  <a:lnTo>
                    <a:pt x="15057" y="51221"/>
                  </a:lnTo>
                  <a:cubicBezTo>
                    <a:pt x="15421" y="51221"/>
                    <a:pt x="15810" y="51195"/>
                    <a:pt x="16174" y="51117"/>
                  </a:cubicBezTo>
                  <a:cubicBezTo>
                    <a:pt x="16433" y="51065"/>
                    <a:pt x="16667" y="50987"/>
                    <a:pt x="16927" y="50935"/>
                  </a:cubicBezTo>
                  <a:lnTo>
                    <a:pt x="16927" y="50935"/>
                  </a:lnTo>
                  <a:cubicBezTo>
                    <a:pt x="16849" y="51221"/>
                    <a:pt x="16797" y="51532"/>
                    <a:pt x="16771" y="51844"/>
                  </a:cubicBezTo>
                  <a:cubicBezTo>
                    <a:pt x="16693" y="52571"/>
                    <a:pt x="16875" y="53298"/>
                    <a:pt x="17264" y="53921"/>
                  </a:cubicBezTo>
                  <a:cubicBezTo>
                    <a:pt x="17498" y="54258"/>
                    <a:pt x="17783" y="54544"/>
                    <a:pt x="18121" y="54751"/>
                  </a:cubicBezTo>
                  <a:cubicBezTo>
                    <a:pt x="18484" y="54985"/>
                    <a:pt x="18848" y="55167"/>
                    <a:pt x="19263" y="55271"/>
                  </a:cubicBezTo>
                  <a:cubicBezTo>
                    <a:pt x="19704" y="55400"/>
                    <a:pt x="20172" y="55478"/>
                    <a:pt x="20613" y="55504"/>
                  </a:cubicBezTo>
                  <a:lnTo>
                    <a:pt x="20691" y="55504"/>
                  </a:lnTo>
                  <a:cubicBezTo>
                    <a:pt x="21132" y="55504"/>
                    <a:pt x="21574" y="55426"/>
                    <a:pt x="21989" y="55297"/>
                  </a:cubicBezTo>
                  <a:cubicBezTo>
                    <a:pt x="22430" y="55167"/>
                    <a:pt x="22846" y="54985"/>
                    <a:pt x="23235" y="54725"/>
                  </a:cubicBezTo>
                  <a:lnTo>
                    <a:pt x="23235" y="54725"/>
                  </a:lnTo>
                  <a:cubicBezTo>
                    <a:pt x="23079" y="55193"/>
                    <a:pt x="22923" y="55634"/>
                    <a:pt x="22768" y="56075"/>
                  </a:cubicBezTo>
                  <a:cubicBezTo>
                    <a:pt x="22404" y="56958"/>
                    <a:pt x="21989" y="57841"/>
                    <a:pt x="21548" y="58697"/>
                  </a:cubicBezTo>
                  <a:cubicBezTo>
                    <a:pt x="21340" y="59087"/>
                    <a:pt x="21132" y="59476"/>
                    <a:pt x="20899" y="59866"/>
                  </a:cubicBezTo>
                  <a:lnTo>
                    <a:pt x="20587" y="60411"/>
                  </a:lnTo>
                  <a:cubicBezTo>
                    <a:pt x="20457" y="60619"/>
                    <a:pt x="20327" y="60826"/>
                    <a:pt x="20198" y="61060"/>
                  </a:cubicBezTo>
                  <a:cubicBezTo>
                    <a:pt x="19704" y="61865"/>
                    <a:pt x="19289" y="62747"/>
                    <a:pt x="19029" y="63682"/>
                  </a:cubicBezTo>
                  <a:cubicBezTo>
                    <a:pt x="18900" y="64175"/>
                    <a:pt x="18822" y="64694"/>
                    <a:pt x="18822" y="65214"/>
                  </a:cubicBezTo>
                  <a:cubicBezTo>
                    <a:pt x="18822" y="65759"/>
                    <a:pt x="18900" y="66304"/>
                    <a:pt x="19055" y="66849"/>
                  </a:cubicBezTo>
                  <a:cubicBezTo>
                    <a:pt x="19289" y="67732"/>
                    <a:pt x="19730" y="68537"/>
                    <a:pt x="20301" y="69263"/>
                  </a:cubicBezTo>
                  <a:cubicBezTo>
                    <a:pt x="20847" y="69964"/>
                    <a:pt x="21496" y="70587"/>
                    <a:pt x="22248" y="71081"/>
                  </a:cubicBezTo>
                  <a:cubicBezTo>
                    <a:pt x="22949" y="71600"/>
                    <a:pt x="23728" y="72015"/>
                    <a:pt x="24533" y="72353"/>
                  </a:cubicBezTo>
                  <a:cubicBezTo>
                    <a:pt x="25312" y="72690"/>
                    <a:pt x="26117" y="72950"/>
                    <a:pt x="26921" y="73132"/>
                  </a:cubicBezTo>
                  <a:cubicBezTo>
                    <a:pt x="27519" y="73261"/>
                    <a:pt x="28142" y="73313"/>
                    <a:pt x="28739" y="73313"/>
                  </a:cubicBezTo>
                  <a:lnTo>
                    <a:pt x="28998" y="73313"/>
                  </a:lnTo>
                  <a:cubicBezTo>
                    <a:pt x="29076" y="73313"/>
                    <a:pt x="29128" y="73313"/>
                    <a:pt x="29180" y="73287"/>
                  </a:cubicBezTo>
                  <a:lnTo>
                    <a:pt x="29466" y="73287"/>
                  </a:lnTo>
                  <a:cubicBezTo>
                    <a:pt x="32062" y="73080"/>
                    <a:pt x="34502" y="71963"/>
                    <a:pt x="36371" y="70120"/>
                  </a:cubicBezTo>
                  <a:cubicBezTo>
                    <a:pt x="36968" y="69497"/>
                    <a:pt x="37461" y="68796"/>
                    <a:pt x="37851" y="68017"/>
                  </a:cubicBezTo>
                  <a:cubicBezTo>
                    <a:pt x="38111" y="67498"/>
                    <a:pt x="38318" y="66979"/>
                    <a:pt x="38474" y="66408"/>
                  </a:cubicBezTo>
                  <a:cubicBezTo>
                    <a:pt x="38630" y="65863"/>
                    <a:pt x="38708" y="65291"/>
                    <a:pt x="38760" y="64720"/>
                  </a:cubicBezTo>
                  <a:cubicBezTo>
                    <a:pt x="38837" y="63630"/>
                    <a:pt x="38760" y="62540"/>
                    <a:pt x="38552" y="61449"/>
                  </a:cubicBezTo>
                  <a:cubicBezTo>
                    <a:pt x="38318" y="60411"/>
                    <a:pt x="38007" y="59372"/>
                    <a:pt x="37643" y="58360"/>
                  </a:cubicBezTo>
                  <a:cubicBezTo>
                    <a:pt x="37539" y="58100"/>
                    <a:pt x="37436" y="57841"/>
                    <a:pt x="37332" y="57555"/>
                  </a:cubicBezTo>
                  <a:lnTo>
                    <a:pt x="37332" y="57529"/>
                  </a:lnTo>
                  <a:cubicBezTo>
                    <a:pt x="37280" y="57373"/>
                    <a:pt x="37202" y="57192"/>
                    <a:pt x="37150" y="57062"/>
                  </a:cubicBezTo>
                  <a:cubicBezTo>
                    <a:pt x="37072" y="56828"/>
                    <a:pt x="36994" y="56569"/>
                    <a:pt x="36890" y="56283"/>
                  </a:cubicBezTo>
                  <a:cubicBezTo>
                    <a:pt x="36735" y="55738"/>
                    <a:pt x="36605" y="55193"/>
                    <a:pt x="36449" y="54622"/>
                  </a:cubicBezTo>
                  <a:lnTo>
                    <a:pt x="36449" y="54492"/>
                  </a:lnTo>
                  <a:lnTo>
                    <a:pt x="36293" y="53739"/>
                  </a:lnTo>
                  <a:lnTo>
                    <a:pt x="36397" y="53739"/>
                  </a:lnTo>
                  <a:cubicBezTo>
                    <a:pt x="36890" y="53687"/>
                    <a:pt x="37332" y="53557"/>
                    <a:pt x="37773" y="53324"/>
                  </a:cubicBezTo>
                  <a:cubicBezTo>
                    <a:pt x="38344" y="52960"/>
                    <a:pt x="38785" y="52467"/>
                    <a:pt x="39071" y="51844"/>
                  </a:cubicBezTo>
                  <a:cubicBezTo>
                    <a:pt x="39331" y="51273"/>
                    <a:pt x="39486" y="50650"/>
                    <a:pt x="39486" y="50027"/>
                  </a:cubicBezTo>
                  <a:lnTo>
                    <a:pt x="39486" y="49923"/>
                  </a:lnTo>
                  <a:cubicBezTo>
                    <a:pt x="39928" y="50053"/>
                    <a:pt x="40369" y="50104"/>
                    <a:pt x="40784" y="50104"/>
                  </a:cubicBezTo>
                  <a:cubicBezTo>
                    <a:pt x="41356" y="50104"/>
                    <a:pt x="41927" y="50001"/>
                    <a:pt x="42446" y="49767"/>
                  </a:cubicBezTo>
                  <a:cubicBezTo>
                    <a:pt x="42706" y="49663"/>
                    <a:pt x="42939" y="49559"/>
                    <a:pt x="43173" y="49404"/>
                  </a:cubicBezTo>
                  <a:cubicBezTo>
                    <a:pt x="43381" y="49274"/>
                    <a:pt x="43588" y="49118"/>
                    <a:pt x="43770" y="48936"/>
                  </a:cubicBezTo>
                  <a:cubicBezTo>
                    <a:pt x="44030" y="48703"/>
                    <a:pt x="44237" y="48443"/>
                    <a:pt x="44419" y="48131"/>
                  </a:cubicBezTo>
                  <a:cubicBezTo>
                    <a:pt x="44549" y="47872"/>
                    <a:pt x="44679" y="47586"/>
                    <a:pt x="44731" y="47301"/>
                  </a:cubicBezTo>
                  <a:cubicBezTo>
                    <a:pt x="44808" y="46989"/>
                    <a:pt x="44808" y="46652"/>
                    <a:pt x="44756" y="46340"/>
                  </a:cubicBezTo>
                  <a:cubicBezTo>
                    <a:pt x="44705" y="45977"/>
                    <a:pt x="44575" y="45613"/>
                    <a:pt x="44367" y="45276"/>
                  </a:cubicBezTo>
                  <a:cubicBezTo>
                    <a:pt x="44731" y="45120"/>
                    <a:pt x="45068" y="44860"/>
                    <a:pt x="45354" y="44575"/>
                  </a:cubicBezTo>
                  <a:cubicBezTo>
                    <a:pt x="45535" y="44367"/>
                    <a:pt x="45717" y="44133"/>
                    <a:pt x="45847" y="43900"/>
                  </a:cubicBezTo>
                  <a:cubicBezTo>
                    <a:pt x="46003" y="43588"/>
                    <a:pt x="46106" y="43251"/>
                    <a:pt x="46158" y="42913"/>
                  </a:cubicBezTo>
                  <a:cubicBezTo>
                    <a:pt x="46210" y="42628"/>
                    <a:pt x="46210" y="42316"/>
                    <a:pt x="46158" y="42005"/>
                  </a:cubicBezTo>
                  <a:cubicBezTo>
                    <a:pt x="46132" y="41849"/>
                    <a:pt x="46106" y="41693"/>
                    <a:pt x="46080" y="41563"/>
                  </a:cubicBezTo>
                  <a:cubicBezTo>
                    <a:pt x="46548" y="41226"/>
                    <a:pt x="47015" y="40888"/>
                    <a:pt x="47456" y="40525"/>
                  </a:cubicBezTo>
                  <a:cubicBezTo>
                    <a:pt x="48002" y="40084"/>
                    <a:pt x="48521" y="39616"/>
                    <a:pt x="49014" y="39097"/>
                  </a:cubicBezTo>
                  <a:cubicBezTo>
                    <a:pt x="49352" y="38708"/>
                    <a:pt x="49689" y="38292"/>
                    <a:pt x="49975" y="37877"/>
                  </a:cubicBezTo>
                  <a:cubicBezTo>
                    <a:pt x="50286" y="37436"/>
                    <a:pt x="50520" y="36968"/>
                    <a:pt x="50753" y="36475"/>
                  </a:cubicBezTo>
                  <a:cubicBezTo>
                    <a:pt x="50961" y="36008"/>
                    <a:pt x="51143" y="35489"/>
                    <a:pt x="51247" y="34969"/>
                  </a:cubicBezTo>
                  <a:cubicBezTo>
                    <a:pt x="51273" y="34865"/>
                    <a:pt x="51299" y="34762"/>
                    <a:pt x="51299" y="34658"/>
                  </a:cubicBezTo>
                  <a:cubicBezTo>
                    <a:pt x="51325" y="34606"/>
                    <a:pt x="51325" y="34580"/>
                    <a:pt x="51325" y="34528"/>
                  </a:cubicBezTo>
                  <a:cubicBezTo>
                    <a:pt x="51376" y="34139"/>
                    <a:pt x="51402" y="33749"/>
                    <a:pt x="51376" y="33360"/>
                  </a:cubicBezTo>
                  <a:cubicBezTo>
                    <a:pt x="51325" y="32841"/>
                    <a:pt x="51221" y="32295"/>
                    <a:pt x="51065" y="31802"/>
                  </a:cubicBezTo>
                  <a:cubicBezTo>
                    <a:pt x="50883" y="31283"/>
                    <a:pt x="50676" y="30764"/>
                    <a:pt x="50442" y="30270"/>
                  </a:cubicBezTo>
                  <a:cubicBezTo>
                    <a:pt x="49897" y="29284"/>
                    <a:pt x="49274" y="28323"/>
                    <a:pt x="48547" y="27441"/>
                  </a:cubicBezTo>
                  <a:cubicBezTo>
                    <a:pt x="48002" y="26792"/>
                    <a:pt x="47404" y="26117"/>
                    <a:pt x="46678" y="25338"/>
                  </a:cubicBezTo>
                  <a:cubicBezTo>
                    <a:pt x="46652" y="25286"/>
                    <a:pt x="46600" y="25260"/>
                    <a:pt x="46574" y="25234"/>
                  </a:cubicBezTo>
                  <a:lnTo>
                    <a:pt x="46210" y="24819"/>
                  </a:lnTo>
                  <a:cubicBezTo>
                    <a:pt x="45561" y="24170"/>
                    <a:pt x="44886" y="23521"/>
                    <a:pt x="44237" y="22872"/>
                  </a:cubicBezTo>
                  <a:lnTo>
                    <a:pt x="43822" y="22482"/>
                  </a:lnTo>
                  <a:cubicBezTo>
                    <a:pt x="43173" y="21859"/>
                    <a:pt x="42524" y="21210"/>
                    <a:pt x="41927" y="20535"/>
                  </a:cubicBezTo>
                  <a:cubicBezTo>
                    <a:pt x="41771" y="20353"/>
                    <a:pt x="41615" y="20172"/>
                    <a:pt x="41433" y="19964"/>
                  </a:cubicBezTo>
                  <a:lnTo>
                    <a:pt x="41252" y="19730"/>
                  </a:lnTo>
                  <a:cubicBezTo>
                    <a:pt x="40966" y="19419"/>
                    <a:pt x="40681" y="19081"/>
                    <a:pt x="40395" y="18744"/>
                  </a:cubicBezTo>
                  <a:cubicBezTo>
                    <a:pt x="39772" y="18017"/>
                    <a:pt x="39227" y="17368"/>
                    <a:pt x="38734" y="16771"/>
                  </a:cubicBezTo>
                  <a:cubicBezTo>
                    <a:pt x="37539" y="15291"/>
                    <a:pt x="36553" y="13941"/>
                    <a:pt x="35696" y="12643"/>
                  </a:cubicBezTo>
                  <a:cubicBezTo>
                    <a:pt x="35696" y="12643"/>
                    <a:pt x="35670" y="12617"/>
                    <a:pt x="35670" y="12617"/>
                  </a:cubicBezTo>
                  <a:cubicBezTo>
                    <a:pt x="35281" y="12020"/>
                    <a:pt x="34917" y="11423"/>
                    <a:pt x="34580" y="10852"/>
                  </a:cubicBezTo>
                  <a:cubicBezTo>
                    <a:pt x="34268" y="10255"/>
                    <a:pt x="33905" y="9580"/>
                    <a:pt x="33567" y="8931"/>
                  </a:cubicBezTo>
                  <a:lnTo>
                    <a:pt x="33438" y="8697"/>
                  </a:lnTo>
                  <a:cubicBezTo>
                    <a:pt x="32815" y="7529"/>
                    <a:pt x="32191" y="6309"/>
                    <a:pt x="31439" y="5114"/>
                  </a:cubicBezTo>
                  <a:cubicBezTo>
                    <a:pt x="31439" y="5089"/>
                    <a:pt x="31413" y="5037"/>
                    <a:pt x="31387" y="5011"/>
                  </a:cubicBezTo>
                  <a:cubicBezTo>
                    <a:pt x="30582" y="3687"/>
                    <a:pt x="29569" y="2492"/>
                    <a:pt x="28375" y="1480"/>
                  </a:cubicBezTo>
                  <a:cubicBezTo>
                    <a:pt x="27908" y="1117"/>
                    <a:pt x="27389" y="779"/>
                    <a:pt x="26844" y="545"/>
                  </a:cubicBezTo>
                  <a:cubicBezTo>
                    <a:pt x="26792" y="519"/>
                    <a:pt x="26740" y="519"/>
                    <a:pt x="26714" y="493"/>
                  </a:cubicBezTo>
                  <a:lnTo>
                    <a:pt x="26558" y="442"/>
                  </a:lnTo>
                  <a:cubicBezTo>
                    <a:pt x="25961" y="182"/>
                    <a:pt x="25338" y="52"/>
                    <a:pt x="246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3293" y="5336"/>
              <a:ext cx="123" cy="60"/>
            </a:xfrm>
            <a:custGeom>
              <a:avLst/>
              <a:gdLst/>
              <a:ahLst/>
              <a:cxnLst/>
              <a:rect l="l" t="t" r="r" b="b"/>
              <a:pathLst>
                <a:path w="2156" h="1043" extrusionOk="0">
                  <a:moveTo>
                    <a:pt x="234" y="1"/>
                  </a:moveTo>
                  <a:cubicBezTo>
                    <a:pt x="182" y="1"/>
                    <a:pt x="104" y="27"/>
                    <a:pt x="78" y="78"/>
                  </a:cubicBezTo>
                  <a:cubicBezTo>
                    <a:pt x="0" y="182"/>
                    <a:pt x="26" y="312"/>
                    <a:pt x="104" y="390"/>
                  </a:cubicBezTo>
                  <a:cubicBezTo>
                    <a:pt x="598" y="702"/>
                    <a:pt x="1117" y="935"/>
                    <a:pt x="1688" y="1039"/>
                  </a:cubicBezTo>
                  <a:cubicBezTo>
                    <a:pt x="1706" y="1041"/>
                    <a:pt x="1723" y="1042"/>
                    <a:pt x="1741" y="1042"/>
                  </a:cubicBezTo>
                  <a:cubicBezTo>
                    <a:pt x="1930" y="1042"/>
                    <a:pt x="2106" y="917"/>
                    <a:pt x="2129" y="727"/>
                  </a:cubicBezTo>
                  <a:cubicBezTo>
                    <a:pt x="2155" y="624"/>
                    <a:pt x="2129" y="520"/>
                    <a:pt x="2077" y="416"/>
                  </a:cubicBezTo>
                  <a:cubicBezTo>
                    <a:pt x="2025" y="364"/>
                    <a:pt x="1973" y="312"/>
                    <a:pt x="1896" y="286"/>
                  </a:cubicBezTo>
                  <a:cubicBezTo>
                    <a:pt x="1844" y="260"/>
                    <a:pt x="1766" y="260"/>
                    <a:pt x="1714" y="260"/>
                  </a:cubicBezTo>
                  <a:cubicBezTo>
                    <a:pt x="1558" y="312"/>
                    <a:pt x="1402" y="312"/>
                    <a:pt x="1247" y="312"/>
                  </a:cubicBezTo>
                  <a:cubicBezTo>
                    <a:pt x="1091" y="312"/>
                    <a:pt x="961" y="286"/>
                    <a:pt x="831" y="260"/>
                  </a:cubicBezTo>
                  <a:cubicBezTo>
                    <a:pt x="701" y="208"/>
                    <a:pt x="546" y="156"/>
                    <a:pt x="416" y="78"/>
                  </a:cubicBezTo>
                  <a:lnTo>
                    <a:pt x="364" y="53"/>
                  </a:lnTo>
                  <a:cubicBezTo>
                    <a:pt x="338" y="27"/>
                    <a:pt x="286" y="1"/>
                    <a:pt x="234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2017" y="5550"/>
              <a:ext cx="1033" cy="1513"/>
            </a:xfrm>
            <a:custGeom>
              <a:avLst/>
              <a:gdLst/>
              <a:ahLst/>
              <a:cxnLst/>
              <a:rect l="l" t="t" r="r" b="b"/>
              <a:pathLst>
                <a:path w="18069" h="26481" extrusionOk="0">
                  <a:moveTo>
                    <a:pt x="9736" y="1"/>
                  </a:moveTo>
                  <a:cubicBezTo>
                    <a:pt x="9502" y="1"/>
                    <a:pt x="9268" y="27"/>
                    <a:pt x="9035" y="105"/>
                  </a:cubicBezTo>
                  <a:cubicBezTo>
                    <a:pt x="8437" y="235"/>
                    <a:pt x="7918" y="546"/>
                    <a:pt x="7477" y="961"/>
                  </a:cubicBezTo>
                  <a:cubicBezTo>
                    <a:pt x="7036" y="1403"/>
                    <a:pt x="6646" y="1922"/>
                    <a:pt x="6335" y="2467"/>
                  </a:cubicBezTo>
                  <a:lnTo>
                    <a:pt x="6309" y="2519"/>
                  </a:lnTo>
                  <a:lnTo>
                    <a:pt x="6309" y="2441"/>
                  </a:lnTo>
                  <a:lnTo>
                    <a:pt x="6335" y="2234"/>
                  </a:lnTo>
                  <a:cubicBezTo>
                    <a:pt x="6335" y="2156"/>
                    <a:pt x="6309" y="2104"/>
                    <a:pt x="6257" y="2052"/>
                  </a:cubicBezTo>
                  <a:cubicBezTo>
                    <a:pt x="6205" y="2000"/>
                    <a:pt x="6153" y="1974"/>
                    <a:pt x="6075" y="1974"/>
                  </a:cubicBezTo>
                  <a:cubicBezTo>
                    <a:pt x="5997" y="1974"/>
                    <a:pt x="5945" y="2000"/>
                    <a:pt x="5893" y="2052"/>
                  </a:cubicBezTo>
                  <a:cubicBezTo>
                    <a:pt x="5841" y="2104"/>
                    <a:pt x="5815" y="2182"/>
                    <a:pt x="5815" y="2234"/>
                  </a:cubicBezTo>
                  <a:lnTo>
                    <a:pt x="5764" y="2675"/>
                  </a:lnTo>
                  <a:lnTo>
                    <a:pt x="5764" y="2701"/>
                  </a:lnTo>
                  <a:cubicBezTo>
                    <a:pt x="5712" y="3272"/>
                    <a:pt x="5634" y="3817"/>
                    <a:pt x="5556" y="4336"/>
                  </a:cubicBezTo>
                  <a:cubicBezTo>
                    <a:pt x="5374" y="4908"/>
                    <a:pt x="5244" y="5505"/>
                    <a:pt x="5140" y="6102"/>
                  </a:cubicBezTo>
                  <a:cubicBezTo>
                    <a:pt x="5114" y="6335"/>
                    <a:pt x="5089" y="6569"/>
                    <a:pt x="5063" y="6829"/>
                  </a:cubicBezTo>
                  <a:cubicBezTo>
                    <a:pt x="4751" y="8127"/>
                    <a:pt x="4362" y="9373"/>
                    <a:pt x="3868" y="10619"/>
                  </a:cubicBezTo>
                  <a:cubicBezTo>
                    <a:pt x="3505" y="11553"/>
                    <a:pt x="3090" y="12462"/>
                    <a:pt x="2622" y="13345"/>
                  </a:cubicBezTo>
                  <a:cubicBezTo>
                    <a:pt x="2415" y="13734"/>
                    <a:pt x="2181" y="14150"/>
                    <a:pt x="1921" y="14565"/>
                  </a:cubicBezTo>
                  <a:lnTo>
                    <a:pt x="1636" y="15032"/>
                  </a:lnTo>
                  <a:cubicBezTo>
                    <a:pt x="1506" y="15266"/>
                    <a:pt x="1376" y="15474"/>
                    <a:pt x="1246" y="15707"/>
                  </a:cubicBezTo>
                  <a:cubicBezTo>
                    <a:pt x="779" y="16460"/>
                    <a:pt x="416" y="17265"/>
                    <a:pt x="182" y="18096"/>
                  </a:cubicBezTo>
                  <a:cubicBezTo>
                    <a:pt x="78" y="18511"/>
                    <a:pt x="0" y="18952"/>
                    <a:pt x="0" y="19394"/>
                  </a:cubicBezTo>
                  <a:cubicBezTo>
                    <a:pt x="0" y="19861"/>
                    <a:pt x="78" y="20302"/>
                    <a:pt x="182" y="20744"/>
                  </a:cubicBezTo>
                  <a:cubicBezTo>
                    <a:pt x="416" y="21496"/>
                    <a:pt x="779" y="22223"/>
                    <a:pt x="1246" y="22820"/>
                  </a:cubicBezTo>
                  <a:cubicBezTo>
                    <a:pt x="1766" y="23443"/>
                    <a:pt x="2363" y="23989"/>
                    <a:pt x="3012" y="24456"/>
                  </a:cubicBezTo>
                  <a:cubicBezTo>
                    <a:pt x="3661" y="24897"/>
                    <a:pt x="4362" y="25287"/>
                    <a:pt x="5114" y="25598"/>
                  </a:cubicBezTo>
                  <a:cubicBezTo>
                    <a:pt x="5841" y="25910"/>
                    <a:pt x="6568" y="26143"/>
                    <a:pt x="7321" y="26325"/>
                  </a:cubicBezTo>
                  <a:cubicBezTo>
                    <a:pt x="7866" y="26429"/>
                    <a:pt x="8386" y="26481"/>
                    <a:pt x="8931" y="26481"/>
                  </a:cubicBezTo>
                  <a:lnTo>
                    <a:pt x="9580" y="26481"/>
                  </a:lnTo>
                  <a:cubicBezTo>
                    <a:pt x="10359" y="26403"/>
                    <a:pt x="11137" y="26247"/>
                    <a:pt x="11890" y="26014"/>
                  </a:cubicBezTo>
                  <a:cubicBezTo>
                    <a:pt x="13396" y="25546"/>
                    <a:pt x="14772" y="24690"/>
                    <a:pt x="15862" y="23573"/>
                  </a:cubicBezTo>
                  <a:cubicBezTo>
                    <a:pt x="16407" y="23028"/>
                    <a:pt x="16849" y="22431"/>
                    <a:pt x="17186" y="21756"/>
                  </a:cubicBezTo>
                  <a:cubicBezTo>
                    <a:pt x="17420" y="21263"/>
                    <a:pt x="17602" y="20795"/>
                    <a:pt x="17731" y="20276"/>
                  </a:cubicBezTo>
                  <a:cubicBezTo>
                    <a:pt x="17861" y="19783"/>
                    <a:pt x="17965" y="19290"/>
                    <a:pt x="17991" y="18771"/>
                  </a:cubicBezTo>
                  <a:cubicBezTo>
                    <a:pt x="18069" y="17784"/>
                    <a:pt x="17991" y="16772"/>
                    <a:pt x="17783" y="15785"/>
                  </a:cubicBezTo>
                  <a:cubicBezTo>
                    <a:pt x="17576" y="14773"/>
                    <a:pt x="17290" y="13786"/>
                    <a:pt x="16927" y="12826"/>
                  </a:cubicBezTo>
                  <a:cubicBezTo>
                    <a:pt x="16849" y="12566"/>
                    <a:pt x="16745" y="12306"/>
                    <a:pt x="16641" y="12047"/>
                  </a:cubicBezTo>
                  <a:lnTo>
                    <a:pt x="16433" y="11528"/>
                  </a:lnTo>
                  <a:cubicBezTo>
                    <a:pt x="16330" y="11268"/>
                    <a:pt x="16252" y="11008"/>
                    <a:pt x="16148" y="10697"/>
                  </a:cubicBezTo>
                  <a:cubicBezTo>
                    <a:pt x="15966" y="10074"/>
                    <a:pt x="15810" y="9451"/>
                    <a:pt x="15655" y="8802"/>
                  </a:cubicBezTo>
                  <a:lnTo>
                    <a:pt x="15525" y="8230"/>
                  </a:lnTo>
                  <a:cubicBezTo>
                    <a:pt x="15265" y="7036"/>
                    <a:pt x="14954" y="5842"/>
                    <a:pt x="14564" y="4648"/>
                  </a:cubicBezTo>
                  <a:cubicBezTo>
                    <a:pt x="14331" y="3999"/>
                    <a:pt x="14045" y="3350"/>
                    <a:pt x="13733" y="2753"/>
                  </a:cubicBezTo>
                  <a:cubicBezTo>
                    <a:pt x="13422" y="2182"/>
                    <a:pt x="13033" y="1688"/>
                    <a:pt x="12591" y="1221"/>
                  </a:cubicBezTo>
                  <a:cubicBezTo>
                    <a:pt x="12358" y="1013"/>
                    <a:pt x="12098" y="806"/>
                    <a:pt x="11838" y="650"/>
                  </a:cubicBezTo>
                  <a:cubicBezTo>
                    <a:pt x="11553" y="468"/>
                    <a:pt x="11241" y="312"/>
                    <a:pt x="10930" y="209"/>
                  </a:cubicBezTo>
                  <a:cubicBezTo>
                    <a:pt x="10618" y="79"/>
                    <a:pt x="10281" y="27"/>
                    <a:pt x="9943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2018" y="5548"/>
              <a:ext cx="899" cy="1516"/>
            </a:xfrm>
            <a:custGeom>
              <a:avLst/>
              <a:gdLst/>
              <a:ahLst/>
              <a:cxnLst/>
              <a:rect l="l" t="t" r="r" b="b"/>
              <a:pathLst>
                <a:path w="15733" h="26533" extrusionOk="0">
                  <a:moveTo>
                    <a:pt x="9813" y="1"/>
                  </a:moveTo>
                  <a:lnTo>
                    <a:pt x="9710" y="27"/>
                  </a:lnTo>
                  <a:cubicBezTo>
                    <a:pt x="9476" y="27"/>
                    <a:pt x="9216" y="53"/>
                    <a:pt x="8983" y="105"/>
                  </a:cubicBezTo>
                  <a:cubicBezTo>
                    <a:pt x="8411" y="261"/>
                    <a:pt x="7892" y="572"/>
                    <a:pt x="7451" y="987"/>
                  </a:cubicBezTo>
                  <a:cubicBezTo>
                    <a:pt x="6998" y="1416"/>
                    <a:pt x="6618" y="1893"/>
                    <a:pt x="6335" y="2442"/>
                  </a:cubicBezTo>
                  <a:lnTo>
                    <a:pt x="6335" y="2442"/>
                  </a:lnTo>
                  <a:lnTo>
                    <a:pt x="6335" y="2260"/>
                  </a:lnTo>
                  <a:cubicBezTo>
                    <a:pt x="6335" y="2182"/>
                    <a:pt x="6309" y="2104"/>
                    <a:pt x="6257" y="2052"/>
                  </a:cubicBezTo>
                  <a:cubicBezTo>
                    <a:pt x="6205" y="2026"/>
                    <a:pt x="6127" y="1974"/>
                    <a:pt x="6075" y="1974"/>
                  </a:cubicBezTo>
                  <a:cubicBezTo>
                    <a:pt x="5997" y="1974"/>
                    <a:pt x="5919" y="2026"/>
                    <a:pt x="5867" y="2078"/>
                  </a:cubicBezTo>
                  <a:cubicBezTo>
                    <a:pt x="5815" y="2130"/>
                    <a:pt x="5789" y="2208"/>
                    <a:pt x="5789" y="2260"/>
                  </a:cubicBezTo>
                  <a:lnTo>
                    <a:pt x="5738" y="2701"/>
                  </a:lnTo>
                  <a:lnTo>
                    <a:pt x="5738" y="2753"/>
                  </a:lnTo>
                  <a:lnTo>
                    <a:pt x="5789" y="2727"/>
                  </a:lnTo>
                  <a:lnTo>
                    <a:pt x="5789" y="2727"/>
                  </a:lnTo>
                  <a:lnTo>
                    <a:pt x="5712" y="3246"/>
                  </a:lnTo>
                  <a:cubicBezTo>
                    <a:pt x="5634" y="3661"/>
                    <a:pt x="5582" y="4025"/>
                    <a:pt x="5530" y="4362"/>
                  </a:cubicBezTo>
                  <a:cubicBezTo>
                    <a:pt x="5348" y="4934"/>
                    <a:pt x="5218" y="5531"/>
                    <a:pt x="5140" y="6128"/>
                  </a:cubicBezTo>
                  <a:cubicBezTo>
                    <a:pt x="5088" y="6361"/>
                    <a:pt x="5063" y="6595"/>
                    <a:pt x="5037" y="6855"/>
                  </a:cubicBezTo>
                  <a:cubicBezTo>
                    <a:pt x="4751" y="8127"/>
                    <a:pt x="4336" y="9399"/>
                    <a:pt x="3868" y="10645"/>
                  </a:cubicBezTo>
                  <a:cubicBezTo>
                    <a:pt x="3479" y="11579"/>
                    <a:pt x="3064" y="12462"/>
                    <a:pt x="2622" y="13345"/>
                  </a:cubicBezTo>
                  <a:cubicBezTo>
                    <a:pt x="2389" y="13760"/>
                    <a:pt x="2181" y="14150"/>
                    <a:pt x="1921" y="14591"/>
                  </a:cubicBezTo>
                  <a:lnTo>
                    <a:pt x="1636" y="15058"/>
                  </a:lnTo>
                  <a:lnTo>
                    <a:pt x="1610" y="15110"/>
                  </a:lnTo>
                  <a:cubicBezTo>
                    <a:pt x="1480" y="15318"/>
                    <a:pt x="1350" y="15525"/>
                    <a:pt x="1220" y="15733"/>
                  </a:cubicBezTo>
                  <a:cubicBezTo>
                    <a:pt x="779" y="16486"/>
                    <a:pt x="416" y="17265"/>
                    <a:pt x="156" y="18122"/>
                  </a:cubicBezTo>
                  <a:cubicBezTo>
                    <a:pt x="52" y="18537"/>
                    <a:pt x="0" y="18978"/>
                    <a:pt x="0" y="19420"/>
                  </a:cubicBezTo>
                  <a:cubicBezTo>
                    <a:pt x="0" y="19861"/>
                    <a:pt x="52" y="20328"/>
                    <a:pt x="182" y="20770"/>
                  </a:cubicBezTo>
                  <a:cubicBezTo>
                    <a:pt x="390" y="21522"/>
                    <a:pt x="753" y="22249"/>
                    <a:pt x="1246" y="22846"/>
                  </a:cubicBezTo>
                  <a:cubicBezTo>
                    <a:pt x="1766" y="23469"/>
                    <a:pt x="2337" y="24015"/>
                    <a:pt x="3012" y="24482"/>
                  </a:cubicBezTo>
                  <a:cubicBezTo>
                    <a:pt x="3661" y="24949"/>
                    <a:pt x="4362" y="25339"/>
                    <a:pt x="5114" y="25650"/>
                  </a:cubicBezTo>
                  <a:cubicBezTo>
                    <a:pt x="5815" y="25936"/>
                    <a:pt x="6568" y="26195"/>
                    <a:pt x="7321" y="26351"/>
                  </a:cubicBezTo>
                  <a:cubicBezTo>
                    <a:pt x="7866" y="26481"/>
                    <a:pt x="8411" y="26533"/>
                    <a:pt x="8957" y="26533"/>
                  </a:cubicBezTo>
                  <a:lnTo>
                    <a:pt x="9190" y="26533"/>
                  </a:lnTo>
                  <a:cubicBezTo>
                    <a:pt x="8853" y="26455"/>
                    <a:pt x="8567" y="26377"/>
                    <a:pt x="8334" y="26299"/>
                  </a:cubicBezTo>
                  <a:cubicBezTo>
                    <a:pt x="7685" y="26117"/>
                    <a:pt x="7113" y="25832"/>
                    <a:pt x="6542" y="25494"/>
                  </a:cubicBezTo>
                  <a:cubicBezTo>
                    <a:pt x="5997" y="25157"/>
                    <a:pt x="5504" y="24742"/>
                    <a:pt x="5088" y="24248"/>
                  </a:cubicBezTo>
                  <a:cubicBezTo>
                    <a:pt x="4673" y="23781"/>
                    <a:pt x="4310" y="23236"/>
                    <a:pt x="4050" y="22639"/>
                  </a:cubicBezTo>
                  <a:cubicBezTo>
                    <a:pt x="3790" y="21990"/>
                    <a:pt x="3609" y="21341"/>
                    <a:pt x="3557" y="20640"/>
                  </a:cubicBezTo>
                  <a:cubicBezTo>
                    <a:pt x="3531" y="20276"/>
                    <a:pt x="3531" y="19887"/>
                    <a:pt x="3557" y="19523"/>
                  </a:cubicBezTo>
                  <a:cubicBezTo>
                    <a:pt x="3557" y="19342"/>
                    <a:pt x="3583" y="19108"/>
                    <a:pt x="3609" y="18874"/>
                  </a:cubicBezTo>
                  <a:cubicBezTo>
                    <a:pt x="3661" y="18641"/>
                    <a:pt x="3687" y="18407"/>
                    <a:pt x="3764" y="18199"/>
                  </a:cubicBezTo>
                  <a:cubicBezTo>
                    <a:pt x="3868" y="17732"/>
                    <a:pt x="4024" y="17317"/>
                    <a:pt x="4232" y="16901"/>
                  </a:cubicBezTo>
                  <a:cubicBezTo>
                    <a:pt x="4388" y="16512"/>
                    <a:pt x="4595" y="16123"/>
                    <a:pt x="4881" y="15603"/>
                  </a:cubicBezTo>
                  <a:lnTo>
                    <a:pt x="5140" y="15162"/>
                  </a:lnTo>
                  <a:cubicBezTo>
                    <a:pt x="5270" y="14902"/>
                    <a:pt x="5426" y="14617"/>
                    <a:pt x="5556" y="14357"/>
                  </a:cubicBezTo>
                  <a:cubicBezTo>
                    <a:pt x="5712" y="14098"/>
                    <a:pt x="5789" y="13916"/>
                    <a:pt x="5893" y="13682"/>
                  </a:cubicBezTo>
                  <a:cubicBezTo>
                    <a:pt x="5971" y="13449"/>
                    <a:pt x="6075" y="13267"/>
                    <a:pt x="6153" y="13007"/>
                  </a:cubicBezTo>
                  <a:cubicBezTo>
                    <a:pt x="6309" y="12644"/>
                    <a:pt x="6438" y="12254"/>
                    <a:pt x="6542" y="11865"/>
                  </a:cubicBezTo>
                  <a:lnTo>
                    <a:pt x="6568" y="11813"/>
                  </a:lnTo>
                  <a:cubicBezTo>
                    <a:pt x="6750" y="11190"/>
                    <a:pt x="6984" y="10567"/>
                    <a:pt x="7243" y="9970"/>
                  </a:cubicBezTo>
                  <a:cubicBezTo>
                    <a:pt x="7243" y="9944"/>
                    <a:pt x="7269" y="9918"/>
                    <a:pt x="7295" y="9918"/>
                  </a:cubicBezTo>
                  <a:cubicBezTo>
                    <a:pt x="7321" y="9918"/>
                    <a:pt x="7373" y="9944"/>
                    <a:pt x="7373" y="9970"/>
                  </a:cubicBezTo>
                  <a:cubicBezTo>
                    <a:pt x="7529" y="10281"/>
                    <a:pt x="7711" y="10567"/>
                    <a:pt x="7918" y="10853"/>
                  </a:cubicBezTo>
                  <a:cubicBezTo>
                    <a:pt x="7996" y="10930"/>
                    <a:pt x="8074" y="11008"/>
                    <a:pt x="8152" y="11086"/>
                  </a:cubicBezTo>
                  <a:cubicBezTo>
                    <a:pt x="8230" y="11164"/>
                    <a:pt x="8282" y="11216"/>
                    <a:pt x="8386" y="11294"/>
                  </a:cubicBezTo>
                  <a:cubicBezTo>
                    <a:pt x="8489" y="11372"/>
                    <a:pt x="8645" y="11450"/>
                    <a:pt x="8775" y="11502"/>
                  </a:cubicBezTo>
                  <a:cubicBezTo>
                    <a:pt x="8879" y="11554"/>
                    <a:pt x="9009" y="11579"/>
                    <a:pt x="9112" y="11579"/>
                  </a:cubicBezTo>
                  <a:lnTo>
                    <a:pt x="9476" y="11579"/>
                  </a:lnTo>
                  <a:cubicBezTo>
                    <a:pt x="9658" y="11528"/>
                    <a:pt x="9813" y="11476"/>
                    <a:pt x="9969" y="11424"/>
                  </a:cubicBezTo>
                  <a:cubicBezTo>
                    <a:pt x="10203" y="11320"/>
                    <a:pt x="10410" y="11164"/>
                    <a:pt x="10618" y="11008"/>
                  </a:cubicBezTo>
                  <a:cubicBezTo>
                    <a:pt x="10956" y="10723"/>
                    <a:pt x="11267" y="10385"/>
                    <a:pt x="11527" y="10022"/>
                  </a:cubicBezTo>
                  <a:cubicBezTo>
                    <a:pt x="11890" y="9503"/>
                    <a:pt x="12176" y="8957"/>
                    <a:pt x="12409" y="8360"/>
                  </a:cubicBezTo>
                  <a:cubicBezTo>
                    <a:pt x="12487" y="8101"/>
                    <a:pt x="12565" y="7841"/>
                    <a:pt x="12643" y="7582"/>
                  </a:cubicBezTo>
                  <a:cubicBezTo>
                    <a:pt x="12643" y="7556"/>
                    <a:pt x="12669" y="7530"/>
                    <a:pt x="12721" y="7530"/>
                  </a:cubicBezTo>
                  <a:cubicBezTo>
                    <a:pt x="12747" y="7530"/>
                    <a:pt x="12773" y="7556"/>
                    <a:pt x="12773" y="7582"/>
                  </a:cubicBezTo>
                  <a:cubicBezTo>
                    <a:pt x="12877" y="7763"/>
                    <a:pt x="13032" y="7971"/>
                    <a:pt x="13162" y="8153"/>
                  </a:cubicBezTo>
                  <a:cubicBezTo>
                    <a:pt x="13266" y="8282"/>
                    <a:pt x="13370" y="8386"/>
                    <a:pt x="13500" y="8490"/>
                  </a:cubicBezTo>
                  <a:cubicBezTo>
                    <a:pt x="13578" y="8594"/>
                    <a:pt x="13681" y="8672"/>
                    <a:pt x="13785" y="8750"/>
                  </a:cubicBezTo>
                  <a:cubicBezTo>
                    <a:pt x="13889" y="8802"/>
                    <a:pt x="13967" y="8880"/>
                    <a:pt x="14071" y="8931"/>
                  </a:cubicBezTo>
                  <a:cubicBezTo>
                    <a:pt x="14149" y="8957"/>
                    <a:pt x="14253" y="9009"/>
                    <a:pt x="14331" y="9035"/>
                  </a:cubicBezTo>
                  <a:cubicBezTo>
                    <a:pt x="14382" y="9061"/>
                    <a:pt x="14460" y="9087"/>
                    <a:pt x="14538" y="9113"/>
                  </a:cubicBezTo>
                  <a:lnTo>
                    <a:pt x="14746" y="9139"/>
                  </a:lnTo>
                  <a:lnTo>
                    <a:pt x="15057" y="9139"/>
                  </a:lnTo>
                  <a:cubicBezTo>
                    <a:pt x="15135" y="9113"/>
                    <a:pt x="15187" y="9113"/>
                    <a:pt x="15239" y="9087"/>
                  </a:cubicBezTo>
                  <a:cubicBezTo>
                    <a:pt x="15291" y="9087"/>
                    <a:pt x="15343" y="9061"/>
                    <a:pt x="15369" y="9035"/>
                  </a:cubicBezTo>
                  <a:cubicBezTo>
                    <a:pt x="15447" y="9009"/>
                    <a:pt x="15525" y="8983"/>
                    <a:pt x="15603" y="8931"/>
                  </a:cubicBezTo>
                  <a:lnTo>
                    <a:pt x="15732" y="8854"/>
                  </a:lnTo>
                  <a:lnTo>
                    <a:pt x="15732" y="8802"/>
                  </a:lnTo>
                  <a:lnTo>
                    <a:pt x="15603" y="8256"/>
                  </a:lnTo>
                  <a:cubicBezTo>
                    <a:pt x="15317" y="7036"/>
                    <a:pt x="15005" y="5842"/>
                    <a:pt x="14616" y="4648"/>
                  </a:cubicBezTo>
                  <a:cubicBezTo>
                    <a:pt x="14408" y="3999"/>
                    <a:pt x="14123" y="3350"/>
                    <a:pt x="13785" y="2753"/>
                  </a:cubicBezTo>
                  <a:cubicBezTo>
                    <a:pt x="13474" y="2182"/>
                    <a:pt x="13110" y="1662"/>
                    <a:pt x="12643" y="1221"/>
                  </a:cubicBezTo>
                  <a:cubicBezTo>
                    <a:pt x="12409" y="1013"/>
                    <a:pt x="12176" y="806"/>
                    <a:pt x="11890" y="650"/>
                  </a:cubicBezTo>
                  <a:cubicBezTo>
                    <a:pt x="11605" y="468"/>
                    <a:pt x="11293" y="313"/>
                    <a:pt x="10982" y="209"/>
                  </a:cubicBezTo>
                  <a:cubicBezTo>
                    <a:pt x="10670" y="79"/>
                    <a:pt x="10333" y="1"/>
                    <a:pt x="9995" y="1"/>
                  </a:cubicBezTo>
                  <a:close/>
                </a:path>
              </a:pathLst>
            </a:custGeom>
            <a:solidFill>
              <a:srgbClr val="F4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1589" y="5127"/>
              <a:ext cx="1886" cy="921"/>
            </a:xfrm>
            <a:custGeom>
              <a:avLst/>
              <a:gdLst/>
              <a:ahLst/>
              <a:cxnLst/>
              <a:rect l="l" t="t" r="r" b="b"/>
              <a:pathLst>
                <a:path w="32997" h="16122" extrusionOk="0">
                  <a:moveTo>
                    <a:pt x="25831" y="0"/>
                  </a:moveTo>
                  <a:cubicBezTo>
                    <a:pt x="25832" y="0"/>
                    <a:pt x="25834" y="0"/>
                    <a:pt x="25835" y="0"/>
                  </a:cubicBezTo>
                  <a:lnTo>
                    <a:pt x="25835" y="0"/>
                  </a:lnTo>
                  <a:cubicBezTo>
                    <a:pt x="25842" y="0"/>
                    <a:pt x="25850" y="0"/>
                    <a:pt x="25857" y="0"/>
                  </a:cubicBezTo>
                  <a:close/>
                  <a:moveTo>
                    <a:pt x="25835" y="0"/>
                  </a:moveTo>
                  <a:lnTo>
                    <a:pt x="25835" y="0"/>
                  </a:lnTo>
                  <a:cubicBezTo>
                    <a:pt x="25506" y="0"/>
                    <a:pt x="25201" y="1"/>
                    <a:pt x="24871" y="26"/>
                  </a:cubicBezTo>
                  <a:cubicBezTo>
                    <a:pt x="24040" y="52"/>
                    <a:pt x="23183" y="130"/>
                    <a:pt x="22379" y="208"/>
                  </a:cubicBezTo>
                  <a:cubicBezTo>
                    <a:pt x="21548" y="286"/>
                    <a:pt x="20717" y="364"/>
                    <a:pt x="19886" y="390"/>
                  </a:cubicBezTo>
                  <a:cubicBezTo>
                    <a:pt x="18874" y="441"/>
                    <a:pt x="18069" y="493"/>
                    <a:pt x="17264" y="545"/>
                  </a:cubicBezTo>
                  <a:cubicBezTo>
                    <a:pt x="16330" y="623"/>
                    <a:pt x="15421" y="727"/>
                    <a:pt x="14565" y="831"/>
                  </a:cubicBezTo>
                  <a:cubicBezTo>
                    <a:pt x="12721" y="1090"/>
                    <a:pt x="10904" y="1480"/>
                    <a:pt x="9113" y="2051"/>
                  </a:cubicBezTo>
                  <a:cubicBezTo>
                    <a:pt x="7633" y="2492"/>
                    <a:pt x="6179" y="3115"/>
                    <a:pt x="4829" y="3894"/>
                  </a:cubicBezTo>
                  <a:cubicBezTo>
                    <a:pt x="4128" y="4284"/>
                    <a:pt x="3479" y="4751"/>
                    <a:pt x="2856" y="5270"/>
                  </a:cubicBezTo>
                  <a:cubicBezTo>
                    <a:pt x="2233" y="5815"/>
                    <a:pt x="1662" y="6464"/>
                    <a:pt x="1143" y="7139"/>
                  </a:cubicBezTo>
                  <a:cubicBezTo>
                    <a:pt x="1117" y="7217"/>
                    <a:pt x="1091" y="7295"/>
                    <a:pt x="1091" y="7347"/>
                  </a:cubicBezTo>
                  <a:cubicBezTo>
                    <a:pt x="935" y="7503"/>
                    <a:pt x="805" y="7659"/>
                    <a:pt x="676" y="7840"/>
                  </a:cubicBezTo>
                  <a:cubicBezTo>
                    <a:pt x="260" y="8334"/>
                    <a:pt x="1" y="8957"/>
                    <a:pt x="1" y="9580"/>
                  </a:cubicBezTo>
                  <a:cubicBezTo>
                    <a:pt x="1" y="9917"/>
                    <a:pt x="78" y="10229"/>
                    <a:pt x="234" y="10514"/>
                  </a:cubicBezTo>
                  <a:cubicBezTo>
                    <a:pt x="390" y="10826"/>
                    <a:pt x="624" y="11085"/>
                    <a:pt x="909" y="11293"/>
                  </a:cubicBezTo>
                  <a:cubicBezTo>
                    <a:pt x="1143" y="11475"/>
                    <a:pt x="1428" y="11631"/>
                    <a:pt x="1714" y="11708"/>
                  </a:cubicBezTo>
                  <a:cubicBezTo>
                    <a:pt x="2025" y="11812"/>
                    <a:pt x="2363" y="11838"/>
                    <a:pt x="2674" y="11838"/>
                  </a:cubicBezTo>
                  <a:lnTo>
                    <a:pt x="2752" y="11838"/>
                  </a:lnTo>
                  <a:cubicBezTo>
                    <a:pt x="3064" y="11838"/>
                    <a:pt x="3375" y="11812"/>
                    <a:pt x="3687" y="11760"/>
                  </a:cubicBezTo>
                  <a:cubicBezTo>
                    <a:pt x="4050" y="11682"/>
                    <a:pt x="4414" y="11579"/>
                    <a:pt x="4751" y="11449"/>
                  </a:cubicBezTo>
                  <a:cubicBezTo>
                    <a:pt x="5400" y="11215"/>
                    <a:pt x="6049" y="10930"/>
                    <a:pt x="6646" y="10566"/>
                  </a:cubicBezTo>
                  <a:lnTo>
                    <a:pt x="6646" y="10566"/>
                  </a:lnTo>
                  <a:cubicBezTo>
                    <a:pt x="6335" y="10982"/>
                    <a:pt x="6075" y="11423"/>
                    <a:pt x="5868" y="11890"/>
                  </a:cubicBezTo>
                  <a:cubicBezTo>
                    <a:pt x="5634" y="12409"/>
                    <a:pt x="5478" y="12955"/>
                    <a:pt x="5426" y="13526"/>
                  </a:cubicBezTo>
                  <a:cubicBezTo>
                    <a:pt x="5322" y="14304"/>
                    <a:pt x="5686" y="15109"/>
                    <a:pt x="6361" y="15551"/>
                  </a:cubicBezTo>
                  <a:cubicBezTo>
                    <a:pt x="6621" y="15706"/>
                    <a:pt x="6932" y="15862"/>
                    <a:pt x="7244" y="15940"/>
                  </a:cubicBezTo>
                  <a:cubicBezTo>
                    <a:pt x="7607" y="16044"/>
                    <a:pt x="7970" y="16096"/>
                    <a:pt x="8360" y="16122"/>
                  </a:cubicBezTo>
                  <a:lnTo>
                    <a:pt x="8386" y="16122"/>
                  </a:lnTo>
                  <a:cubicBezTo>
                    <a:pt x="8749" y="16122"/>
                    <a:pt x="9087" y="16070"/>
                    <a:pt x="9398" y="15966"/>
                  </a:cubicBezTo>
                  <a:cubicBezTo>
                    <a:pt x="10099" y="15732"/>
                    <a:pt x="10722" y="15369"/>
                    <a:pt x="11242" y="14850"/>
                  </a:cubicBezTo>
                  <a:cubicBezTo>
                    <a:pt x="11787" y="14330"/>
                    <a:pt x="12228" y="13733"/>
                    <a:pt x="12591" y="13084"/>
                  </a:cubicBezTo>
                  <a:cubicBezTo>
                    <a:pt x="12747" y="12773"/>
                    <a:pt x="12903" y="12487"/>
                    <a:pt x="13007" y="12150"/>
                  </a:cubicBezTo>
                  <a:cubicBezTo>
                    <a:pt x="13059" y="12591"/>
                    <a:pt x="13163" y="13032"/>
                    <a:pt x="13292" y="13448"/>
                  </a:cubicBezTo>
                  <a:cubicBezTo>
                    <a:pt x="13474" y="14019"/>
                    <a:pt x="13760" y="14538"/>
                    <a:pt x="14123" y="15031"/>
                  </a:cubicBezTo>
                  <a:cubicBezTo>
                    <a:pt x="14461" y="15447"/>
                    <a:pt x="14902" y="15758"/>
                    <a:pt x="15421" y="15914"/>
                  </a:cubicBezTo>
                  <a:cubicBezTo>
                    <a:pt x="15551" y="15940"/>
                    <a:pt x="15681" y="15966"/>
                    <a:pt x="15811" y="15992"/>
                  </a:cubicBezTo>
                  <a:lnTo>
                    <a:pt x="15940" y="15992"/>
                  </a:lnTo>
                  <a:cubicBezTo>
                    <a:pt x="16356" y="15966"/>
                    <a:pt x="16771" y="15862"/>
                    <a:pt x="17161" y="15654"/>
                  </a:cubicBezTo>
                  <a:cubicBezTo>
                    <a:pt x="17758" y="15343"/>
                    <a:pt x="18225" y="14824"/>
                    <a:pt x="18511" y="14227"/>
                  </a:cubicBezTo>
                  <a:cubicBezTo>
                    <a:pt x="18848" y="13578"/>
                    <a:pt x="19056" y="12851"/>
                    <a:pt x="19134" y="12124"/>
                  </a:cubicBezTo>
                  <a:cubicBezTo>
                    <a:pt x="19160" y="11786"/>
                    <a:pt x="19186" y="11449"/>
                    <a:pt x="19186" y="11111"/>
                  </a:cubicBezTo>
                  <a:cubicBezTo>
                    <a:pt x="19237" y="11267"/>
                    <a:pt x="19315" y="11397"/>
                    <a:pt x="19393" y="11527"/>
                  </a:cubicBezTo>
                  <a:cubicBezTo>
                    <a:pt x="19783" y="12176"/>
                    <a:pt x="20276" y="12773"/>
                    <a:pt x="20847" y="13292"/>
                  </a:cubicBezTo>
                  <a:cubicBezTo>
                    <a:pt x="21418" y="13785"/>
                    <a:pt x="22067" y="14123"/>
                    <a:pt x="22794" y="14279"/>
                  </a:cubicBezTo>
                  <a:cubicBezTo>
                    <a:pt x="22976" y="14304"/>
                    <a:pt x="23158" y="14330"/>
                    <a:pt x="23339" y="14330"/>
                  </a:cubicBezTo>
                  <a:lnTo>
                    <a:pt x="23443" y="14330"/>
                  </a:lnTo>
                  <a:cubicBezTo>
                    <a:pt x="23625" y="14330"/>
                    <a:pt x="23781" y="14330"/>
                    <a:pt x="23936" y="14304"/>
                  </a:cubicBezTo>
                  <a:cubicBezTo>
                    <a:pt x="24300" y="14253"/>
                    <a:pt x="24637" y="14149"/>
                    <a:pt x="24949" y="13967"/>
                  </a:cubicBezTo>
                  <a:cubicBezTo>
                    <a:pt x="25364" y="13733"/>
                    <a:pt x="25676" y="13396"/>
                    <a:pt x="25909" y="12980"/>
                  </a:cubicBezTo>
                  <a:cubicBezTo>
                    <a:pt x="26117" y="12539"/>
                    <a:pt x="26221" y="12046"/>
                    <a:pt x="26221" y="11553"/>
                  </a:cubicBezTo>
                  <a:cubicBezTo>
                    <a:pt x="26221" y="11059"/>
                    <a:pt x="26169" y="10540"/>
                    <a:pt x="26013" y="10047"/>
                  </a:cubicBezTo>
                  <a:cubicBezTo>
                    <a:pt x="26013" y="9995"/>
                    <a:pt x="25987" y="9943"/>
                    <a:pt x="25961" y="9891"/>
                  </a:cubicBezTo>
                  <a:lnTo>
                    <a:pt x="25961" y="9891"/>
                  </a:lnTo>
                  <a:cubicBezTo>
                    <a:pt x="26273" y="10099"/>
                    <a:pt x="26584" y="10281"/>
                    <a:pt x="26948" y="10410"/>
                  </a:cubicBezTo>
                  <a:cubicBezTo>
                    <a:pt x="27441" y="10592"/>
                    <a:pt x="27960" y="10696"/>
                    <a:pt x="28479" y="10696"/>
                  </a:cubicBezTo>
                  <a:cubicBezTo>
                    <a:pt x="28739" y="10696"/>
                    <a:pt x="28999" y="10670"/>
                    <a:pt x="29258" y="10618"/>
                  </a:cubicBezTo>
                  <a:cubicBezTo>
                    <a:pt x="29440" y="10566"/>
                    <a:pt x="29622" y="10514"/>
                    <a:pt x="29803" y="10436"/>
                  </a:cubicBezTo>
                  <a:cubicBezTo>
                    <a:pt x="29985" y="10358"/>
                    <a:pt x="30167" y="10281"/>
                    <a:pt x="30349" y="10151"/>
                  </a:cubicBezTo>
                  <a:cubicBezTo>
                    <a:pt x="30504" y="10047"/>
                    <a:pt x="30660" y="9943"/>
                    <a:pt x="30790" y="9813"/>
                  </a:cubicBezTo>
                  <a:cubicBezTo>
                    <a:pt x="30972" y="9632"/>
                    <a:pt x="31127" y="9450"/>
                    <a:pt x="31257" y="9242"/>
                  </a:cubicBezTo>
                  <a:cubicBezTo>
                    <a:pt x="31361" y="9060"/>
                    <a:pt x="31439" y="8853"/>
                    <a:pt x="31465" y="8671"/>
                  </a:cubicBezTo>
                  <a:cubicBezTo>
                    <a:pt x="31517" y="8463"/>
                    <a:pt x="31517" y="8256"/>
                    <a:pt x="31465" y="8074"/>
                  </a:cubicBezTo>
                  <a:cubicBezTo>
                    <a:pt x="31387" y="7685"/>
                    <a:pt x="31231" y="7321"/>
                    <a:pt x="30972" y="7010"/>
                  </a:cubicBezTo>
                  <a:cubicBezTo>
                    <a:pt x="30764" y="6724"/>
                    <a:pt x="30504" y="6464"/>
                    <a:pt x="30219" y="6257"/>
                  </a:cubicBezTo>
                  <a:lnTo>
                    <a:pt x="30245" y="6257"/>
                  </a:lnTo>
                  <a:cubicBezTo>
                    <a:pt x="30634" y="6257"/>
                    <a:pt x="30998" y="6205"/>
                    <a:pt x="31335" y="6101"/>
                  </a:cubicBezTo>
                  <a:cubicBezTo>
                    <a:pt x="31725" y="5971"/>
                    <a:pt x="32036" y="5763"/>
                    <a:pt x="32322" y="5478"/>
                  </a:cubicBezTo>
                  <a:cubicBezTo>
                    <a:pt x="32763" y="5011"/>
                    <a:pt x="32997" y="4362"/>
                    <a:pt x="32893" y="3713"/>
                  </a:cubicBezTo>
                  <a:cubicBezTo>
                    <a:pt x="32867" y="3479"/>
                    <a:pt x="32789" y="3271"/>
                    <a:pt x="32711" y="3063"/>
                  </a:cubicBezTo>
                  <a:cubicBezTo>
                    <a:pt x="32607" y="2856"/>
                    <a:pt x="32503" y="2674"/>
                    <a:pt x="32374" y="2492"/>
                  </a:cubicBezTo>
                  <a:cubicBezTo>
                    <a:pt x="32244" y="2311"/>
                    <a:pt x="32088" y="2129"/>
                    <a:pt x="31906" y="1973"/>
                  </a:cubicBezTo>
                  <a:cubicBezTo>
                    <a:pt x="31309" y="1402"/>
                    <a:pt x="30582" y="961"/>
                    <a:pt x="29803" y="649"/>
                  </a:cubicBezTo>
                  <a:cubicBezTo>
                    <a:pt x="29025" y="338"/>
                    <a:pt x="28220" y="156"/>
                    <a:pt x="27415" y="104"/>
                  </a:cubicBezTo>
                  <a:cubicBezTo>
                    <a:pt x="26871" y="26"/>
                    <a:pt x="26353" y="0"/>
                    <a:pt x="25835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2006" y="5747"/>
              <a:ext cx="154" cy="194"/>
            </a:xfrm>
            <a:custGeom>
              <a:avLst/>
              <a:gdLst/>
              <a:ahLst/>
              <a:cxnLst/>
              <a:rect l="l" t="t" r="r" b="b"/>
              <a:pathLst>
                <a:path w="2701" h="3386" extrusionOk="0">
                  <a:moveTo>
                    <a:pt x="2467" y="1"/>
                  </a:moveTo>
                  <a:cubicBezTo>
                    <a:pt x="2389" y="1"/>
                    <a:pt x="2337" y="27"/>
                    <a:pt x="2311" y="105"/>
                  </a:cubicBezTo>
                  <a:lnTo>
                    <a:pt x="2311" y="79"/>
                  </a:lnTo>
                  <a:cubicBezTo>
                    <a:pt x="2155" y="364"/>
                    <a:pt x="1999" y="650"/>
                    <a:pt x="1844" y="935"/>
                  </a:cubicBezTo>
                  <a:cubicBezTo>
                    <a:pt x="1636" y="1273"/>
                    <a:pt x="1350" y="1610"/>
                    <a:pt x="1065" y="1896"/>
                  </a:cubicBezTo>
                  <a:cubicBezTo>
                    <a:pt x="805" y="2129"/>
                    <a:pt x="520" y="2337"/>
                    <a:pt x="234" y="2519"/>
                  </a:cubicBezTo>
                  <a:cubicBezTo>
                    <a:pt x="130" y="2597"/>
                    <a:pt x="52" y="2701"/>
                    <a:pt x="52" y="2830"/>
                  </a:cubicBezTo>
                  <a:cubicBezTo>
                    <a:pt x="0" y="3090"/>
                    <a:pt x="182" y="3324"/>
                    <a:pt x="442" y="3376"/>
                  </a:cubicBezTo>
                  <a:cubicBezTo>
                    <a:pt x="468" y="3382"/>
                    <a:pt x="495" y="3385"/>
                    <a:pt x="524" y="3385"/>
                  </a:cubicBezTo>
                  <a:cubicBezTo>
                    <a:pt x="609" y="3385"/>
                    <a:pt x="701" y="3356"/>
                    <a:pt x="779" y="3298"/>
                  </a:cubicBezTo>
                  <a:cubicBezTo>
                    <a:pt x="1013" y="3090"/>
                    <a:pt x="1247" y="2882"/>
                    <a:pt x="1428" y="2623"/>
                  </a:cubicBezTo>
                  <a:cubicBezTo>
                    <a:pt x="1610" y="2389"/>
                    <a:pt x="1766" y="2129"/>
                    <a:pt x="1922" y="1844"/>
                  </a:cubicBezTo>
                  <a:cubicBezTo>
                    <a:pt x="2181" y="1325"/>
                    <a:pt x="2415" y="780"/>
                    <a:pt x="2648" y="260"/>
                  </a:cubicBezTo>
                  <a:cubicBezTo>
                    <a:pt x="2700" y="156"/>
                    <a:pt x="2648" y="27"/>
                    <a:pt x="2545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0"/>
            <p:cNvSpPr/>
            <p:nvPr/>
          </p:nvSpPr>
          <p:spPr>
            <a:xfrm>
              <a:off x="2485" y="5759"/>
              <a:ext cx="59" cy="194"/>
            </a:xfrm>
            <a:custGeom>
              <a:avLst/>
              <a:gdLst/>
              <a:ahLst/>
              <a:cxnLst/>
              <a:rect l="l" t="t" r="r" b="b"/>
              <a:pathLst>
                <a:path w="1040" h="3389" extrusionOk="0">
                  <a:moveTo>
                    <a:pt x="585" y="1"/>
                  </a:moveTo>
                  <a:cubicBezTo>
                    <a:pt x="578" y="1"/>
                    <a:pt x="572" y="7"/>
                    <a:pt x="572" y="20"/>
                  </a:cubicBezTo>
                  <a:lnTo>
                    <a:pt x="546" y="20"/>
                  </a:lnTo>
                  <a:cubicBezTo>
                    <a:pt x="494" y="46"/>
                    <a:pt x="442" y="124"/>
                    <a:pt x="468" y="202"/>
                  </a:cubicBezTo>
                  <a:cubicBezTo>
                    <a:pt x="520" y="280"/>
                    <a:pt x="546" y="358"/>
                    <a:pt x="572" y="462"/>
                  </a:cubicBezTo>
                  <a:cubicBezTo>
                    <a:pt x="598" y="617"/>
                    <a:pt x="624" y="799"/>
                    <a:pt x="624" y="955"/>
                  </a:cubicBezTo>
                  <a:cubicBezTo>
                    <a:pt x="598" y="1266"/>
                    <a:pt x="546" y="1552"/>
                    <a:pt x="468" y="1838"/>
                  </a:cubicBezTo>
                  <a:cubicBezTo>
                    <a:pt x="364" y="2175"/>
                    <a:pt x="234" y="2487"/>
                    <a:pt x="79" y="2824"/>
                  </a:cubicBezTo>
                  <a:cubicBezTo>
                    <a:pt x="1" y="3032"/>
                    <a:pt x="79" y="3265"/>
                    <a:pt x="286" y="3369"/>
                  </a:cubicBezTo>
                  <a:cubicBezTo>
                    <a:pt x="338" y="3382"/>
                    <a:pt x="397" y="3389"/>
                    <a:pt x="455" y="3389"/>
                  </a:cubicBezTo>
                  <a:cubicBezTo>
                    <a:pt x="514" y="3389"/>
                    <a:pt x="572" y="3382"/>
                    <a:pt x="624" y="3369"/>
                  </a:cubicBezTo>
                  <a:cubicBezTo>
                    <a:pt x="754" y="3317"/>
                    <a:pt x="858" y="3188"/>
                    <a:pt x="883" y="3032"/>
                  </a:cubicBezTo>
                  <a:cubicBezTo>
                    <a:pt x="935" y="2798"/>
                    <a:pt x="987" y="2565"/>
                    <a:pt x="1013" y="2305"/>
                  </a:cubicBezTo>
                  <a:cubicBezTo>
                    <a:pt x="1039" y="2045"/>
                    <a:pt x="1039" y="1786"/>
                    <a:pt x="1013" y="1526"/>
                  </a:cubicBezTo>
                  <a:cubicBezTo>
                    <a:pt x="1013" y="1059"/>
                    <a:pt x="909" y="566"/>
                    <a:pt x="728" y="98"/>
                  </a:cubicBezTo>
                  <a:cubicBezTo>
                    <a:pt x="728" y="46"/>
                    <a:pt x="676" y="20"/>
                    <a:pt x="598" y="20"/>
                  </a:cubicBezTo>
                  <a:cubicBezTo>
                    <a:pt x="598" y="7"/>
                    <a:pt x="591" y="1"/>
                    <a:pt x="585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2892" y="5704"/>
              <a:ext cx="123" cy="160"/>
            </a:xfrm>
            <a:custGeom>
              <a:avLst/>
              <a:gdLst/>
              <a:ahLst/>
              <a:cxnLst/>
              <a:rect l="l" t="t" r="r" b="b"/>
              <a:pathLst>
                <a:path w="2155" h="2804" extrusionOk="0">
                  <a:moveTo>
                    <a:pt x="130" y="1"/>
                  </a:moveTo>
                  <a:cubicBezTo>
                    <a:pt x="26" y="27"/>
                    <a:pt x="0" y="131"/>
                    <a:pt x="26" y="234"/>
                  </a:cubicBezTo>
                  <a:cubicBezTo>
                    <a:pt x="182" y="676"/>
                    <a:pt x="364" y="1091"/>
                    <a:pt x="545" y="1507"/>
                  </a:cubicBezTo>
                  <a:cubicBezTo>
                    <a:pt x="623" y="1714"/>
                    <a:pt x="727" y="1922"/>
                    <a:pt x="857" y="2130"/>
                  </a:cubicBezTo>
                  <a:cubicBezTo>
                    <a:pt x="1013" y="2337"/>
                    <a:pt x="1168" y="2519"/>
                    <a:pt x="1376" y="2701"/>
                  </a:cubicBezTo>
                  <a:cubicBezTo>
                    <a:pt x="1468" y="2770"/>
                    <a:pt x="1575" y="2803"/>
                    <a:pt x="1679" y="2803"/>
                  </a:cubicBezTo>
                  <a:cubicBezTo>
                    <a:pt x="1811" y="2803"/>
                    <a:pt x="1938" y="2750"/>
                    <a:pt x="2025" y="2649"/>
                  </a:cubicBezTo>
                  <a:cubicBezTo>
                    <a:pt x="2103" y="2545"/>
                    <a:pt x="2155" y="2415"/>
                    <a:pt x="2129" y="2285"/>
                  </a:cubicBezTo>
                  <a:cubicBezTo>
                    <a:pt x="2103" y="2130"/>
                    <a:pt x="1999" y="1974"/>
                    <a:pt x="1869" y="1896"/>
                  </a:cubicBezTo>
                  <a:cubicBezTo>
                    <a:pt x="1532" y="1688"/>
                    <a:pt x="1246" y="1455"/>
                    <a:pt x="987" y="1195"/>
                  </a:cubicBezTo>
                  <a:cubicBezTo>
                    <a:pt x="831" y="1013"/>
                    <a:pt x="675" y="806"/>
                    <a:pt x="571" y="598"/>
                  </a:cubicBezTo>
                  <a:cubicBezTo>
                    <a:pt x="493" y="442"/>
                    <a:pt x="415" y="286"/>
                    <a:pt x="364" y="105"/>
                  </a:cubicBezTo>
                  <a:cubicBezTo>
                    <a:pt x="338" y="27"/>
                    <a:pt x="260" y="1"/>
                    <a:pt x="182" y="1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0"/>
            <p:cNvSpPr/>
            <p:nvPr/>
          </p:nvSpPr>
          <p:spPr>
            <a:xfrm>
              <a:off x="3163" y="5544"/>
              <a:ext cx="160" cy="97"/>
            </a:xfrm>
            <a:custGeom>
              <a:avLst/>
              <a:gdLst/>
              <a:ahLst/>
              <a:cxnLst/>
              <a:rect l="l" t="t" r="r" b="b"/>
              <a:pathLst>
                <a:path w="2794" h="1704" extrusionOk="0">
                  <a:moveTo>
                    <a:pt x="209" y="0"/>
                  </a:moveTo>
                  <a:cubicBezTo>
                    <a:pt x="157" y="0"/>
                    <a:pt x="105" y="26"/>
                    <a:pt x="79" y="52"/>
                  </a:cubicBezTo>
                  <a:cubicBezTo>
                    <a:pt x="1" y="130"/>
                    <a:pt x="1" y="260"/>
                    <a:pt x="79" y="338"/>
                  </a:cubicBezTo>
                  <a:cubicBezTo>
                    <a:pt x="390" y="623"/>
                    <a:pt x="702" y="857"/>
                    <a:pt x="1013" y="1090"/>
                  </a:cubicBezTo>
                  <a:cubicBezTo>
                    <a:pt x="1169" y="1220"/>
                    <a:pt x="1351" y="1324"/>
                    <a:pt x="1507" y="1428"/>
                  </a:cubicBezTo>
                  <a:cubicBezTo>
                    <a:pt x="1740" y="1532"/>
                    <a:pt x="1948" y="1636"/>
                    <a:pt x="2156" y="1688"/>
                  </a:cubicBezTo>
                  <a:cubicBezTo>
                    <a:pt x="2191" y="1699"/>
                    <a:pt x="2225" y="1704"/>
                    <a:pt x="2256" y="1704"/>
                  </a:cubicBezTo>
                  <a:cubicBezTo>
                    <a:pt x="2671" y="1704"/>
                    <a:pt x="2794" y="831"/>
                    <a:pt x="2311" y="831"/>
                  </a:cubicBezTo>
                  <a:cubicBezTo>
                    <a:pt x="2156" y="831"/>
                    <a:pt x="2000" y="805"/>
                    <a:pt x="1844" y="779"/>
                  </a:cubicBezTo>
                  <a:cubicBezTo>
                    <a:pt x="1584" y="727"/>
                    <a:pt x="1351" y="649"/>
                    <a:pt x="1091" y="545"/>
                  </a:cubicBezTo>
                  <a:cubicBezTo>
                    <a:pt x="858" y="441"/>
                    <a:pt x="624" y="286"/>
                    <a:pt x="416" y="130"/>
                  </a:cubicBezTo>
                  <a:lnTo>
                    <a:pt x="364" y="78"/>
                  </a:lnTo>
                  <a:cubicBezTo>
                    <a:pt x="312" y="26"/>
                    <a:pt x="260" y="0"/>
                    <a:pt x="209" y="0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0"/>
            <p:cNvSpPr/>
            <p:nvPr/>
          </p:nvSpPr>
          <p:spPr>
            <a:xfrm>
              <a:off x="1667" y="5617"/>
              <a:ext cx="147" cy="87"/>
            </a:xfrm>
            <a:custGeom>
              <a:avLst/>
              <a:gdLst/>
              <a:ahLst/>
              <a:cxnLst/>
              <a:rect l="l" t="t" r="r" b="b"/>
              <a:pathLst>
                <a:path w="2571" h="1528" extrusionOk="0">
                  <a:moveTo>
                    <a:pt x="2297" y="0"/>
                  </a:moveTo>
                  <a:cubicBezTo>
                    <a:pt x="2268" y="0"/>
                    <a:pt x="2244" y="19"/>
                    <a:pt x="2207" y="37"/>
                  </a:cubicBezTo>
                  <a:cubicBezTo>
                    <a:pt x="2103" y="167"/>
                    <a:pt x="1974" y="271"/>
                    <a:pt x="1844" y="349"/>
                  </a:cubicBezTo>
                  <a:cubicBezTo>
                    <a:pt x="1636" y="478"/>
                    <a:pt x="1402" y="582"/>
                    <a:pt x="1195" y="660"/>
                  </a:cubicBezTo>
                  <a:cubicBezTo>
                    <a:pt x="935" y="738"/>
                    <a:pt x="675" y="764"/>
                    <a:pt x="442" y="790"/>
                  </a:cubicBezTo>
                  <a:lnTo>
                    <a:pt x="416" y="790"/>
                  </a:lnTo>
                  <a:cubicBezTo>
                    <a:pt x="312" y="790"/>
                    <a:pt x="234" y="816"/>
                    <a:pt x="156" y="894"/>
                  </a:cubicBezTo>
                  <a:cubicBezTo>
                    <a:pt x="52" y="972"/>
                    <a:pt x="0" y="1101"/>
                    <a:pt x="26" y="1231"/>
                  </a:cubicBezTo>
                  <a:cubicBezTo>
                    <a:pt x="66" y="1409"/>
                    <a:pt x="226" y="1527"/>
                    <a:pt x="392" y="1527"/>
                  </a:cubicBezTo>
                  <a:cubicBezTo>
                    <a:pt x="444" y="1527"/>
                    <a:pt x="496" y="1516"/>
                    <a:pt x="546" y="1491"/>
                  </a:cubicBezTo>
                  <a:cubicBezTo>
                    <a:pt x="883" y="1361"/>
                    <a:pt x="1221" y="1231"/>
                    <a:pt x="1558" y="1050"/>
                  </a:cubicBezTo>
                  <a:cubicBezTo>
                    <a:pt x="1896" y="868"/>
                    <a:pt x="2207" y="634"/>
                    <a:pt x="2493" y="375"/>
                  </a:cubicBezTo>
                  <a:cubicBezTo>
                    <a:pt x="2571" y="297"/>
                    <a:pt x="2571" y="167"/>
                    <a:pt x="2519" y="63"/>
                  </a:cubicBezTo>
                  <a:cubicBezTo>
                    <a:pt x="2467" y="37"/>
                    <a:pt x="2415" y="11"/>
                    <a:pt x="2337" y="11"/>
                  </a:cubicBezTo>
                  <a:cubicBezTo>
                    <a:pt x="2322" y="4"/>
                    <a:pt x="2309" y="0"/>
                    <a:pt x="2297" y="0"/>
                  </a:cubicBezTo>
                  <a:close/>
                </a:path>
              </a:pathLst>
            </a:custGeom>
            <a:solidFill>
              <a:srgbClr val="FFDB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941" y="2986"/>
              <a:ext cx="2826" cy="2616"/>
            </a:xfrm>
            <a:custGeom>
              <a:avLst/>
              <a:gdLst/>
              <a:ahLst/>
              <a:cxnLst/>
              <a:rect l="l" t="t" r="r" b="b"/>
              <a:pathLst>
                <a:path w="49456" h="45770" extrusionOk="0">
                  <a:moveTo>
                    <a:pt x="23365" y="1"/>
                  </a:moveTo>
                  <a:cubicBezTo>
                    <a:pt x="22431" y="27"/>
                    <a:pt x="21496" y="286"/>
                    <a:pt x="20691" y="780"/>
                  </a:cubicBezTo>
                  <a:cubicBezTo>
                    <a:pt x="19705" y="1403"/>
                    <a:pt x="18822" y="2181"/>
                    <a:pt x="18121" y="3142"/>
                  </a:cubicBezTo>
                  <a:cubicBezTo>
                    <a:pt x="17732" y="3635"/>
                    <a:pt x="17368" y="4180"/>
                    <a:pt x="17057" y="4752"/>
                  </a:cubicBezTo>
                  <a:cubicBezTo>
                    <a:pt x="16719" y="5349"/>
                    <a:pt x="16408" y="5972"/>
                    <a:pt x="16122" y="6569"/>
                  </a:cubicBezTo>
                  <a:lnTo>
                    <a:pt x="16070" y="6725"/>
                  </a:lnTo>
                  <a:cubicBezTo>
                    <a:pt x="15473" y="7971"/>
                    <a:pt x="14876" y="9321"/>
                    <a:pt x="14123" y="11086"/>
                  </a:cubicBezTo>
                  <a:cubicBezTo>
                    <a:pt x="13786" y="11813"/>
                    <a:pt x="13500" y="12514"/>
                    <a:pt x="13189" y="13241"/>
                  </a:cubicBezTo>
                  <a:cubicBezTo>
                    <a:pt x="12021" y="16070"/>
                    <a:pt x="10774" y="18978"/>
                    <a:pt x="9373" y="21756"/>
                  </a:cubicBezTo>
                  <a:cubicBezTo>
                    <a:pt x="8983" y="22509"/>
                    <a:pt x="8620" y="23184"/>
                    <a:pt x="8230" y="23833"/>
                  </a:cubicBezTo>
                  <a:cubicBezTo>
                    <a:pt x="7867" y="24456"/>
                    <a:pt x="7503" y="25079"/>
                    <a:pt x="7036" y="25806"/>
                  </a:cubicBezTo>
                  <a:cubicBezTo>
                    <a:pt x="6361" y="26870"/>
                    <a:pt x="5634" y="27935"/>
                    <a:pt x="4959" y="28973"/>
                  </a:cubicBezTo>
                  <a:lnTo>
                    <a:pt x="4466" y="29674"/>
                  </a:lnTo>
                  <a:cubicBezTo>
                    <a:pt x="3661" y="30894"/>
                    <a:pt x="2778" y="32218"/>
                    <a:pt x="1974" y="33568"/>
                  </a:cubicBezTo>
                  <a:cubicBezTo>
                    <a:pt x="1558" y="34269"/>
                    <a:pt x="1195" y="34918"/>
                    <a:pt x="883" y="35541"/>
                  </a:cubicBezTo>
                  <a:cubicBezTo>
                    <a:pt x="572" y="36112"/>
                    <a:pt x="338" y="36683"/>
                    <a:pt x="156" y="37306"/>
                  </a:cubicBezTo>
                  <a:cubicBezTo>
                    <a:pt x="105" y="37566"/>
                    <a:pt x="53" y="37826"/>
                    <a:pt x="27" y="38111"/>
                  </a:cubicBezTo>
                  <a:cubicBezTo>
                    <a:pt x="1" y="38371"/>
                    <a:pt x="1" y="38630"/>
                    <a:pt x="27" y="38890"/>
                  </a:cubicBezTo>
                  <a:cubicBezTo>
                    <a:pt x="79" y="39150"/>
                    <a:pt x="130" y="39409"/>
                    <a:pt x="234" y="39643"/>
                  </a:cubicBezTo>
                  <a:cubicBezTo>
                    <a:pt x="338" y="39928"/>
                    <a:pt x="494" y="40188"/>
                    <a:pt x="676" y="40448"/>
                  </a:cubicBezTo>
                  <a:lnTo>
                    <a:pt x="702" y="40500"/>
                  </a:lnTo>
                  <a:cubicBezTo>
                    <a:pt x="961" y="40889"/>
                    <a:pt x="1273" y="41252"/>
                    <a:pt x="1610" y="41564"/>
                  </a:cubicBezTo>
                  <a:cubicBezTo>
                    <a:pt x="2363" y="42213"/>
                    <a:pt x="3220" y="42732"/>
                    <a:pt x="4128" y="43122"/>
                  </a:cubicBezTo>
                  <a:cubicBezTo>
                    <a:pt x="5063" y="43537"/>
                    <a:pt x="5998" y="43874"/>
                    <a:pt x="6984" y="44134"/>
                  </a:cubicBezTo>
                  <a:cubicBezTo>
                    <a:pt x="8023" y="44446"/>
                    <a:pt x="9087" y="44679"/>
                    <a:pt x="10151" y="44913"/>
                  </a:cubicBezTo>
                  <a:cubicBezTo>
                    <a:pt x="13111" y="45484"/>
                    <a:pt x="16096" y="45770"/>
                    <a:pt x="19108" y="45770"/>
                  </a:cubicBezTo>
                  <a:cubicBezTo>
                    <a:pt x="20614" y="45770"/>
                    <a:pt x="22119" y="45744"/>
                    <a:pt x="23599" y="45666"/>
                  </a:cubicBezTo>
                  <a:cubicBezTo>
                    <a:pt x="25053" y="45562"/>
                    <a:pt x="26481" y="45458"/>
                    <a:pt x="27908" y="45302"/>
                  </a:cubicBezTo>
                  <a:cubicBezTo>
                    <a:pt x="30712" y="44965"/>
                    <a:pt x="33490" y="44394"/>
                    <a:pt x="36190" y="43589"/>
                  </a:cubicBezTo>
                  <a:cubicBezTo>
                    <a:pt x="37514" y="43173"/>
                    <a:pt x="38838" y="42680"/>
                    <a:pt x="40136" y="42135"/>
                  </a:cubicBezTo>
                  <a:cubicBezTo>
                    <a:pt x="41408" y="41590"/>
                    <a:pt x="42654" y="40967"/>
                    <a:pt x="43848" y="40240"/>
                  </a:cubicBezTo>
                  <a:cubicBezTo>
                    <a:pt x="44549" y="39799"/>
                    <a:pt x="45250" y="39331"/>
                    <a:pt x="45873" y="38786"/>
                  </a:cubicBezTo>
                  <a:cubicBezTo>
                    <a:pt x="46393" y="38397"/>
                    <a:pt x="46886" y="37955"/>
                    <a:pt x="47327" y="37488"/>
                  </a:cubicBezTo>
                  <a:cubicBezTo>
                    <a:pt x="47639" y="37125"/>
                    <a:pt x="47950" y="36761"/>
                    <a:pt x="48210" y="36346"/>
                  </a:cubicBezTo>
                  <a:cubicBezTo>
                    <a:pt x="48469" y="35956"/>
                    <a:pt x="48703" y="35541"/>
                    <a:pt x="48911" y="35126"/>
                  </a:cubicBezTo>
                  <a:cubicBezTo>
                    <a:pt x="49092" y="34684"/>
                    <a:pt x="49248" y="34243"/>
                    <a:pt x="49352" y="33802"/>
                  </a:cubicBezTo>
                  <a:cubicBezTo>
                    <a:pt x="49430" y="33360"/>
                    <a:pt x="49456" y="32919"/>
                    <a:pt x="49430" y="32478"/>
                  </a:cubicBezTo>
                  <a:cubicBezTo>
                    <a:pt x="49404" y="32010"/>
                    <a:pt x="49300" y="31569"/>
                    <a:pt x="49170" y="31128"/>
                  </a:cubicBezTo>
                  <a:cubicBezTo>
                    <a:pt x="49015" y="30660"/>
                    <a:pt x="48833" y="30193"/>
                    <a:pt x="48599" y="29778"/>
                  </a:cubicBezTo>
                  <a:cubicBezTo>
                    <a:pt x="48106" y="28817"/>
                    <a:pt x="47509" y="27935"/>
                    <a:pt x="46808" y="27104"/>
                  </a:cubicBezTo>
                  <a:cubicBezTo>
                    <a:pt x="46211" y="26325"/>
                    <a:pt x="45484" y="25546"/>
                    <a:pt x="44523" y="24560"/>
                  </a:cubicBezTo>
                  <a:cubicBezTo>
                    <a:pt x="43874" y="23911"/>
                    <a:pt x="43225" y="23262"/>
                    <a:pt x="42576" y="22613"/>
                  </a:cubicBezTo>
                  <a:lnTo>
                    <a:pt x="42187" y="22223"/>
                  </a:lnTo>
                  <a:cubicBezTo>
                    <a:pt x="41538" y="21574"/>
                    <a:pt x="40837" y="20925"/>
                    <a:pt x="40240" y="20250"/>
                  </a:cubicBezTo>
                  <a:cubicBezTo>
                    <a:pt x="40058" y="20042"/>
                    <a:pt x="39902" y="19861"/>
                    <a:pt x="39721" y="19653"/>
                  </a:cubicBezTo>
                  <a:lnTo>
                    <a:pt x="39513" y="19419"/>
                  </a:lnTo>
                  <a:lnTo>
                    <a:pt x="38682" y="18433"/>
                  </a:lnTo>
                  <a:cubicBezTo>
                    <a:pt x="38033" y="17680"/>
                    <a:pt x="37488" y="17031"/>
                    <a:pt x="36995" y="16434"/>
                  </a:cubicBezTo>
                  <a:cubicBezTo>
                    <a:pt x="35801" y="14928"/>
                    <a:pt x="34788" y="13578"/>
                    <a:pt x="33905" y="12228"/>
                  </a:cubicBezTo>
                  <a:cubicBezTo>
                    <a:pt x="33490" y="11579"/>
                    <a:pt x="33101" y="10982"/>
                    <a:pt x="32763" y="10359"/>
                  </a:cubicBezTo>
                  <a:cubicBezTo>
                    <a:pt x="32426" y="9762"/>
                    <a:pt x="32062" y="9087"/>
                    <a:pt x="31725" y="8438"/>
                  </a:cubicBezTo>
                  <a:lnTo>
                    <a:pt x="31595" y="8178"/>
                  </a:lnTo>
                  <a:cubicBezTo>
                    <a:pt x="30972" y="6984"/>
                    <a:pt x="30323" y="5764"/>
                    <a:pt x="29570" y="4596"/>
                  </a:cubicBezTo>
                  <a:cubicBezTo>
                    <a:pt x="28843" y="3350"/>
                    <a:pt x="27908" y="2233"/>
                    <a:pt x="26792" y="1299"/>
                  </a:cubicBezTo>
                  <a:cubicBezTo>
                    <a:pt x="26325" y="909"/>
                    <a:pt x="25780" y="598"/>
                    <a:pt x="25209" y="364"/>
                  </a:cubicBezTo>
                  <a:cubicBezTo>
                    <a:pt x="24715" y="157"/>
                    <a:pt x="24196" y="53"/>
                    <a:pt x="23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2232" y="3867"/>
              <a:ext cx="420" cy="518"/>
            </a:xfrm>
            <a:custGeom>
              <a:avLst/>
              <a:gdLst/>
              <a:ahLst/>
              <a:cxnLst/>
              <a:rect l="l" t="t" r="r" b="b"/>
              <a:pathLst>
                <a:path w="7348" h="9061" extrusionOk="0">
                  <a:moveTo>
                    <a:pt x="4414" y="0"/>
                  </a:moveTo>
                  <a:lnTo>
                    <a:pt x="4336" y="156"/>
                  </a:lnTo>
                  <a:cubicBezTo>
                    <a:pt x="4206" y="156"/>
                    <a:pt x="4102" y="156"/>
                    <a:pt x="3973" y="182"/>
                  </a:cubicBezTo>
                  <a:cubicBezTo>
                    <a:pt x="3817" y="208"/>
                    <a:pt x="3661" y="234"/>
                    <a:pt x="3531" y="286"/>
                  </a:cubicBezTo>
                  <a:lnTo>
                    <a:pt x="3479" y="286"/>
                  </a:lnTo>
                  <a:cubicBezTo>
                    <a:pt x="3349" y="312"/>
                    <a:pt x="3246" y="364"/>
                    <a:pt x="3116" y="416"/>
                  </a:cubicBezTo>
                  <a:lnTo>
                    <a:pt x="2856" y="416"/>
                  </a:lnTo>
                  <a:lnTo>
                    <a:pt x="2804" y="442"/>
                  </a:lnTo>
                  <a:cubicBezTo>
                    <a:pt x="2752" y="468"/>
                    <a:pt x="2674" y="494"/>
                    <a:pt x="2623" y="546"/>
                  </a:cubicBezTo>
                  <a:cubicBezTo>
                    <a:pt x="2467" y="649"/>
                    <a:pt x="2311" y="753"/>
                    <a:pt x="2155" y="857"/>
                  </a:cubicBezTo>
                  <a:cubicBezTo>
                    <a:pt x="2000" y="1013"/>
                    <a:pt x="1818" y="1169"/>
                    <a:pt x="1662" y="1324"/>
                  </a:cubicBezTo>
                  <a:lnTo>
                    <a:pt x="1558" y="1428"/>
                  </a:lnTo>
                  <a:lnTo>
                    <a:pt x="1506" y="1480"/>
                  </a:lnTo>
                  <a:lnTo>
                    <a:pt x="1480" y="1506"/>
                  </a:lnTo>
                  <a:lnTo>
                    <a:pt x="1454" y="1558"/>
                  </a:lnTo>
                  <a:lnTo>
                    <a:pt x="1428" y="1584"/>
                  </a:lnTo>
                  <a:cubicBezTo>
                    <a:pt x="1402" y="1584"/>
                    <a:pt x="1402" y="1610"/>
                    <a:pt x="1402" y="1610"/>
                  </a:cubicBezTo>
                  <a:cubicBezTo>
                    <a:pt x="1376" y="1636"/>
                    <a:pt x="1376" y="1636"/>
                    <a:pt x="1350" y="1662"/>
                  </a:cubicBezTo>
                  <a:lnTo>
                    <a:pt x="1247" y="1792"/>
                  </a:lnTo>
                  <a:cubicBezTo>
                    <a:pt x="1091" y="1999"/>
                    <a:pt x="935" y="2207"/>
                    <a:pt x="805" y="2441"/>
                  </a:cubicBezTo>
                  <a:cubicBezTo>
                    <a:pt x="676" y="2674"/>
                    <a:pt x="546" y="2908"/>
                    <a:pt x="442" y="3142"/>
                  </a:cubicBezTo>
                  <a:lnTo>
                    <a:pt x="416" y="3246"/>
                  </a:lnTo>
                  <a:cubicBezTo>
                    <a:pt x="390" y="3323"/>
                    <a:pt x="364" y="3401"/>
                    <a:pt x="338" y="3479"/>
                  </a:cubicBezTo>
                  <a:lnTo>
                    <a:pt x="312" y="3531"/>
                  </a:lnTo>
                  <a:cubicBezTo>
                    <a:pt x="260" y="3661"/>
                    <a:pt x="234" y="3791"/>
                    <a:pt x="182" y="3921"/>
                  </a:cubicBezTo>
                  <a:cubicBezTo>
                    <a:pt x="130" y="4102"/>
                    <a:pt x="78" y="4310"/>
                    <a:pt x="52" y="4518"/>
                  </a:cubicBezTo>
                  <a:cubicBezTo>
                    <a:pt x="52" y="4518"/>
                    <a:pt x="52" y="4518"/>
                    <a:pt x="52" y="4544"/>
                  </a:cubicBezTo>
                  <a:cubicBezTo>
                    <a:pt x="52" y="4595"/>
                    <a:pt x="26" y="4673"/>
                    <a:pt x="26" y="4725"/>
                  </a:cubicBezTo>
                  <a:lnTo>
                    <a:pt x="26" y="4751"/>
                  </a:lnTo>
                  <a:lnTo>
                    <a:pt x="26" y="4777"/>
                  </a:lnTo>
                  <a:cubicBezTo>
                    <a:pt x="26" y="4855"/>
                    <a:pt x="1" y="4959"/>
                    <a:pt x="1" y="5037"/>
                  </a:cubicBezTo>
                  <a:cubicBezTo>
                    <a:pt x="1" y="5141"/>
                    <a:pt x="1" y="5270"/>
                    <a:pt x="1" y="5400"/>
                  </a:cubicBezTo>
                  <a:cubicBezTo>
                    <a:pt x="1" y="5634"/>
                    <a:pt x="26" y="5894"/>
                    <a:pt x="52" y="6127"/>
                  </a:cubicBezTo>
                  <a:cubicBezTo>
                    <a:pt x="78" y="6335"/>
                    <a:pt x="104" y="6517"/>
                    <a:pt x="156" y="6698"/>
                  </a:cubicBezTo>
                  <a:cubicBezTo>
                    <a:pt x="208" y="6880"/>
                    <a:pt x="260" y="7062"/>
                    <a:pt x="338" y="7218"/>
                  </a:cubicBezTo>
                  <a:cubicBezTo>
                    <a:pt x="390" y="7347"/>
                    <a:pt x="468" y="7503"/>
                    <a:pt x="546" y="7633"/>
                  </a:cubicBezTo>
                  <a:cubicBezTo>
                    <a:pt x="624" y="7763"/>
                    <a:pt x="701" y="7893"/>
                    <a:pt x="805" y="7996"/>
                  </a:cubicBezTo>
                  <a:cubicBezTo>
                    <a:pt x="883" y="8100"/>
                    <a:pt x="961" y="8204"/>
                    <a:pt x="1039" y="8282"/>
                  </a:cubicBezTo>
                  <a:cubicBezTo>
                    <a:pt x="1117" y="8360"/>
                    <a:pt x="1195" y="8412"/>
                    <a:pt x="1299" y="8490"/>
                  </a:cubicBezTo>
                  <a:cubicBezTo>
                    <a:pt x="1402" y="8567"/>
                    <a:pt x="1506" y="8645"/>
                    <a:pt x="1610" y="8697"/>
                  </a:cubicBezTo>
                  <a:cubicBezTo>
                    <a:pt x="1714" y="8749"/>
                    <a:pt x="1792" y="8801"/>
                    <a:pt x="1896" y="8853"/>
                  </a:cubicBezTo>
                  <a:lnTo>
                    <a:pt x="1870" y="8853"/>
                  </a:lnTo>
                  <a:cubicBezTo>
                    <a:pt x="2000" y="8879"/>
                    <a:pt x="2103" y="8931"/>
                    <a:pt x="2233" y="8957"/>
                  </a:cubicBezTo>
                  <a:cubicBezTo>
                    <a:pt x="2337" y="8983"/>
                    <a:pt x="2441" y="9009"/>
                    <a:pt x="2545" y="9035"/>
                  </a:cubicBezTo>
                  <a:cubicBezTo>
                    <a:pt x="2674" y="9035"/>
                    <a:pt x="2804" y="9061"/>
                    <a:pt x="2908" y="9061"/>
                  </a:cubicBezTo>
                  <a:cubicBezTo>
                    <a:pt x="3038" y="9061"/>
                    <a:pt x="3168" y="9035"/>
                    <a:pt x="3298" y="9035"/>
                  </a:cubicBezTo>
                  <a:cubicBezTo>
                    <a:pt x="3453" y="9009"/>
                    <a:pt x="3583" y="8983"/>
                    <a:pt x="3739" y="8931"/>
                  </a:cubicBezTo>
                  <a:cubicBezTo>
                    <a:pt x="3869" y="8905"/>
                    <a:pt x="4024" y="8853"/>
                    <a:pt x="4154" y="8801"/>
                  </a:cubicBezTo>
                  <a:cubicBezTo>
                    <a:pt x="4336" y="8723"/>
                    <a:pt x="4518" y="8619"/>
                    <a:pt x="4673" y="8516"/>
                  </a:cubicBezTo>
                  <a:cubicBezTo>
                    <a:pt x="4829" y="8438"/>
                    <a:pt x="4985" y="8334"/>
                    <a:pt x="5115" y="8230"/>
                  </a:cubicBezTo>
                  <a:cubicBezTo>
                    <a:pt x="5297" y="8074"/>
                    <a:pt x="5478" y="7918"/>
                    <a:pt x="5634" y="7763"/>
                  </a:cubicBezTo>
                  <a:cubicBezTo>
                    <a:pt x="5790" y="7607"/>
                    <a:pt x="5920" y="7425"/>
                    <a:pt x="6049" y="7269"/>
                  </a:cubicBezTo>
                  <a:cubicBezTo>
                    <a:pt x="6231" y="7062"/>
                    <a:pt x="6387" y="6828"/>
                    <a:pt x="6517" y="6594"/>
                  </a:cubicBezTo>
                  <a:cubicBezTo>
                    <a:pt x="6646" y="6361"/>
                    <a:pt x="6750" y="6127"/>
                    <a:pt x="6854" y="5894"/>
                  </a:cubicBezTo>
                  <a:lnTo>
                    <a:pt x="6854" y="5919"/>
                  </a:lnTo>
                  <a:cubicBezTo>
                    <a:pt x="7062" y="5400"/>
                    <a:pt x="7218" y="4881"/>
                    <a:pt x="7296" y="4336"/>
                  </a:cubicBezTo>
                  <a:cubicBezTo>
                    <a:pt x="7321" y="4076"/>
                    <a:pt x="7347" y="3817"/>
                    <a:pt x="7347" y="3557"/>
                  </a:cubicBezTo>
                  <a:cubicBezTo>
                    <a:pt x="7347" y="3323"/>
                    <a:pt x="7321" y="3090"/>
                    <a:pt x="7296" y="2856"/>
                  </a:cubicBezTo>
                  <a:lnTo>
                    <a:pt x="7296" y="2882"/>
                  </a:lnTo>
                  <a:cubicBezTo>
                    <a:pt x="7270" y="2674"/>
                    <a:pt x="7218" y="2467"/>
                    <a:pt x="7166" y="2285"/>
                  </a:cubicBezTo>
                  <a:cubicBezTo>
                    <a:pt x="7114" y="2103"/>
                    <a:pt x="7062" y="1922"/>
                    <a:pt x="6984" y="1766"/>
                  </a:cubicBezTo>
                  <a:lnTo>
                    <a:pt x="6984" y="1792"/>
                  </a:lnTo>
                  <a:cubicBezTo>
                    <a:pt x="6932" y="1636"/>
                    <a:pt x="6854" y="1506"/>
                    <a:pt x="6776" y="1376"/>
                  </a:cubicBezTo>
                  <a:cubicBezTo>
                    <a:pt x="6724" y="1247"/>
                    <a:pt x="6646" y="1143"/>
                    <a:pt x="6543" y="1039"/>
                  </a:cubicBezTo>
                  <a:cubicBezTo>
                    <a:pt x="6491" y="935"/>
                    <a:pt x="6387" y="857"/>
                    <a:pt x="6309" y="779"/>
                  </a:cubicBezTo>
                  <a:cubicBezTo>
                    <a:pt x="6231" y="675"/>
                    <a:pt x="6127" y="598"/>
                    <a:pt x="6049" y="546"/>
                  </a:cubicBezTo>
                  <a:cubicBezTo>
                    <a:pt x="5946" y="468"/>
                    <a:pt x="5842" y="390"/>
                    <a:pt x="5738" y="338"/>
                  </a:cubicBezTo>
                  <a:cubicBezTo>
                    <a:pt x="5660" y="286"/>
                    <a:pt x="5582" y="234"/>
                    <a:pt x="5478" y="208"/>
                  </a:cubicBezTo>
                  <a:cubicBezTo>
                    <a:pt x="5374" y="156"/>
                    <a:pt x="5245" y="104"/>
                    <a:pt x="5141" y="78"/>
                  </a:cubicBezTo>
                  <a:cubicBezTo>
                    <a:pt x="5037" y="52"/>
                    <a:pt x="4907" y="26"/>
                    <a:pt x="4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2352" y="3013"/>
              <a:ext cx="279" cy="265"/>
            </a:xfrm>
            <a:custGeom>
              <a:avLst/>
              <a:gdLst/>
              <a:ahLst/>
              <a:cxnLst/>
              <a:rect l="l" t="t" r="r" b="b"/>
              <a:pathLst>
                <a:path w="4881" h="4632" extrusionOk="0">
                  <a:moveTo>
                    <a:pt x="753" y="0"/>
                  </a:moveTo>
                  <a:cubicBezTo>
                    <a:pt x="623" y="130"/>
                    <a:pt x="494" y="286"/>
                    <a:pt x="364" y="467"/>
                  </a:cubicBezTo>
                  <a:lnTo>
                    <a:pt x="372" y="467"/>
                  </a:lnTo>
                  <a:cubicBezTo>
                    <a:pt x="275" y="615"/>
                    <a:pt x="179" y="763"/>
                    <a:pt x="130" y="935"/>
                  </a:cubicBezTo>
                  <a:lnTo>
                    <a:pt x="130" y="909"/>
                  </a:lnTo>
                  <a:cubicBezTo>
                    <a:pt x="52" y="1090"/>
                    <a:pt x="26" y="1272"/>
                    <a:pt x="0" y="1454"/>
                  </a:cubicBezTo>
                  <a:cubicBezTo>
                    <a:pt x="0" y="1662"/>
                    <a:pt x="26" y="1843"/>
                    <a:pt x="52" y="2025"/>
                  </a:cubicBezTo>
                  <a:cubicBezTo>
                    <a:pt x="104" y="2259"/>
                    <a:pt x="182" y="2466"/>
                    <a:pt x="286" y="2674"/>
                  </a:cubicBezTo>
                  <a:lnTo>
                    <a:pt x="286" y="2648"/>
                  </a:lnTo>
                  <a:cubicBezTo>
                    <a:pt x="416" y="2908"/>
                    <a:pt x="571" y="3167"/>
                    <a:pt x="779" y="3375"/>
                  </a:cubicBezTo>
                  <a:lnTo>
                    <a:pt x="753" y="3375"/>
                  </a:lnTo>
                  <a:cubicBezTo>
                    <a:pt x="987" y="3635"/>
                    <a:pt x="1246" y="3842"/>
                    <a:pt x="1532" y="4050"/>
                  </a:cubicBezTo>
                  <a:cubicBezTo>
                    <a:pt x="1792" y="4206"/>
                    <a:pt x="2077" y="4361"/>
                    <a:pt x="2389" y="4465"/>
                  </a:cubicBezTo>
                  <a:cubicBezTo>
                    <a:pt x="2622" y="4543"/>
                    <a:pt x="2908" y="4621"/>
                    <a:pt x="3168" y="4621"/>
                  </a:cubicBezTo>
                  <a:cubicBezTo>
                    <a:pt x="3236" y="4629"/>
                    <a:pt x="3304" y="4632"/>
                    <a:pt x="3372" y="4632"/>
                  </a:cubicBezTo>
                  <a:cubicBezTo>
                    <a:pt x="3536" y="4632"/>
                    <a:pt x="3696" y="4613"/>
                    <a:pt x="3843" y="4595"/>
                  </a:cubicBezTo>
                  <a:cubicBezTo>
                    <a:pt x="4050" y="4543"/>
                    <a:pt x="4258" y="4465"/>
                    <a:pt x="4466" y="4387"/>
                  </a:cubicBezTo>
                  <a:cubicBezTo>
                    <a:pt x="4621" y="4310"/>
                    <a:pt x="4751" y="4232"/>
                    <a:pt x="4881" y="4128"/>
                  </a:cubicBezTo>
                  <a:cubicBezTo>
                    <a:pt x="4154" y="2882"/>
                    <a:pt x="3194" y="1765"/>
                    <a:pt x="2103" y="831"/>
                  </a:cubicBezTo>
                  <a:cubicBezTo>
                    <a:pt x="1688" y="493"/>
                    <a:pt x="1246" y="234"/>
                    <a:pt x="7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0"/>
            <p:cNvSpPr/>
            <p:nvPr/>
          </p:nvSpPr>
          <p:spPr>
            <a:xfrm>
              <a:off x="1604" y="3280"/>
              <a:ext cx="472" cy="691"/>
            </a:xfrm>
            <a:custGeom>
              <a:avLst/>
              <a:gdLst/>
              <a:ahLst/>
              <a:cxnLst/>
              <a:rect l="l" t="t" r="r" b="b"/>
              <a:pathLst>
                <a:path w="8256" h="12093" extrusionOk="0">
                  <a:moveTo>
                    <a:pt x="5192" y="1"/>
                  </a:moveTo>
                  <a:cubicBezTo>
                    <a:pt x="4933" y="468"/>
                    <a:pt x="4699" y="988"/>
                    <a:pt x="4491" y="1403"/>
                  </a:cubicBezTo>
                  <a:lnTo>
                    <a:pt x="4543" y="1429"/>
                  </a:lnTo>
                  <a:lnTo>
                    <a:pt x="4465" y="1585"/>
                  </a:lnTo>
                  <a:cubicBezTo>
                    <a:pt x="3868" y="2831"/>
                    <a:pt x="3271" y="4181"/>
                    <a:pt x="2518" y="5946"/>
                  </a:cubicBezTo>
                  <a:cubicBezTo>
                    <a:pt x="2259" y="6517"/>
                    <a:pt x="1999" y="7114"/>
                    <a:pt x="1765" y="7711"/>
                  </a:cubicBezTo>
                  <a:lnTo>
                    <a:pt x="1584" y="8101"/>
                  </a:lnTo>
                  <a:lnTo>
                    <a:pt x="1558" y="8153"/>
                  </a:lnTo>
                  <a:cubicBezTo>
                    <a:pt x="1065" y="9373"/>
                    <a:pt x="545" y="10593"/>
                    <a:pt x="0" y="11839"/>
                  </a:cubicBezTo>
                  <a:cubicBezTo>
                    <a:pt x="182" y="11891"/>
                    <a:pt x="390" y="11943"/>
                    <a:pt x="597" y="11995"/>
                  </a:cubicBezTo>
                  <a:cubicBezTo>
                    <a:pt x="831" y="12021"/>
                    <a:pt x="1090" y="12073"/>
                    <a:pt x="1324" y="12073"/>
                  </a:cubicBezTo>
                  <a:cubicBezTo>
                    <a:pt x="1441" y="12086"/>
                    <a:pt x="1558" y="12092"/>
                    <a:pt x="1675" y="12092"/>
                  </a:cubicBezTo>
                  <a:cubicBezTo>
                    <a:pt x="1791" y="12092"/>
                    <a:pt x="1908" y="12086"/>
                    <a:pt x="2025" y="12073"/>
                  </a:cubicBezTo>
                  <a:cubicBezTo>
                    <a:pt x="2285" y="12073"/>
                    <a:pt x="2518" y="12021"/>
                    <a:pt x="2752" y="11995"/>
                  </a:cubicBezTo>
                  <a:lnTo>
                    <a:pt x="2726" y="11995"/>
                  </a:lnTo>
                  <a:cubicBezTo>
                    <a:pt x="3297" y="11865"/>
                    <a:pt x="3842" y="11683"/>
                    <a:pt x="4362" y="11424"/>
                  </a:cubicBezTo>
                  <a:cubicBezTo>
                    <a:pt x="4829" y="11190"/>
                    <a:pt x="5270" y="10879"/>
                    <a:pt x="5686" y="10541"/>
                  </a:cubicBezTo>
                  <a:cubicBezTo>
                    <a:pt x="6153" y="10126"/>
                    <a:pt x="6542" y="9658"/>
                    <a:pt x="6880" y="9165"/>
                  </a:cubicBezTo>
                  <a:cubicBezTo>
                    <a:pt x="7269" y="8594"/>
                    <a:pt x="7581" y="7971"/>
                    <a:pt x="7814" y="7322"/>
                  </a:cubicBezTo>
                  <a:cubicBezTo>
                    <a:pt x="7814" y="7322"/>
                    <a:pt x="7814" y="7322"/>
                    <a:pt x="7814" y="7348"/>
                  </a:cubicBezTo>
                  <a:cubicBezTo>
                    <a:pt x="8022" y="6699"/>
                    <a:pt x="8152" y="5998"/>
                    <a:pt x="8204" y="5323"/>
                  </a:cubicBezTo>
                  <a:cubicBezTo>
                    <a:pt x="8256" y="4752"/>
                    <a:pt x="8204" y="4181"/>
                    <a:pt x="8100" y="3610"/>
                  </a:cubicBezTo>
                  <a:cubicBezTo>
                    <a:pt x="7996" y="3142"/>
                    <a:pt x="7840" y="2701"/>
                    <a:pt x="7633" y="2260"/>
                  </a:cubicBezTo>
                  <a:lnTo>
                    <a:pt x="7633" y="2286"/>
                  </a:lnTo>
                  <a:cubicBezTo>
                    <a:pt x="7451" y="1896"/>
                    <a:pt x="7217" y="1559"/>
                    <a:pt x="6932" y="1273"/>
                  </a:cubicBezTo>
                  <a:cubicBezTo>
                    <a:pt x="6646" y="962"/>
                    <a:pt x="6335" y="676"/>
                    <a:pt x="5997" y="442"/>
                  </a:cubicBezTo>
                  <a:cubicBezTo>
                    <a:pt x="5815" y="313"/>
                    <a:pt x="5608" y="209"/>
                    <a:pt x="5400" y="105"/>
                  </a:cubicBezTo>
                  <a:lnTo>
                    <a:pt x="51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0"/>
            <p:cNvSpPr/>
            <p:nvPr/>
          </p:nvSpPr>
          <p:spPr>
            <a:xfrm>
              <a:off x="1745" y="4848"/>
              <a:ext cx="493" cy="494"/>
            </a:xfrm>
            <a:custGeom>
              <a:avLst/>
              <a:gdLst/>
              <a:ahLst/>
              <a:cxnLst/>
              <a:rect l="l" t="t" r="r" b="b"/>
              <a:pathLst>
                <a:path w="8620" h="8640" extrusionOk="0">
                  <a:moveTo>
                    <a:pt x="4154" y="1"/>
                  </a:moveTo>
                  <a:cubicBezTo>
                    <a:pt x="3914" y="1"/>
                    <a:pt x="3671" y="25"/>
                    <a:pt x="3427" y="75"/>
                  </a:cubicBezTo>
                  <a:cubicBezTo>
                    <a:pt x="1324" y="517"/>
                    <a:pt x="0" y="2749"/>
                    <a:pt x="468" y="5112"/>
                  </a:cubicBezTo>
                  <a:cubicBezTo>
                    <a:pt x="905" y="7181"/>
                    <a:pt x="2604" y="8639"/>
                    <a:pt x="4447" y="8639"/>
                  </a:cubicBezTo>
                  <a:cubicBezTo>
                    <a:pt x="4686" y="8639"/>
                    <a:pt x="4926" y="8615"/>
                    <a:pt x="5167" y="8565"/>
                  </a:cubicBezTo>
                  <a:cubicBezTo>
                    <a:pt x="7295" y="8123"/>
                    <a:pt x="8619" y="5865"/>
                    <a:pt x="8152" y="3528"/>
                  </a:cubicBezTo>
                  <a:cubicBezTo>
                    <a:pt x="7715" y="1459"/>
                    <a:pt x="6016" y="1"/>
                    <a:pt x="4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0"/>
            <p:cNvSpPr/>
            <p:nvPr/>
          </p:nvSpPr>
          <p:spPr>
            <a:xfrm>
              <a:off x="1852" y="4874"/>
              <a:ext cx="353" cy="344"/>
            </a:xfrm>
            <a:custGeom>
              <a:avLst/>
              <a:gdLst/>
              <a:ahLst/>
              <a:cxnLst/>
              <a:rect l="l" t="t" r="r" b="b"/>
              <a:pathLst>
                <a:path w="6180" h="6022" extrusionOk="0">
                  <a:moveTo>
                    <a:pt x="2962" y="1"/>
                  </a:moveTo>
                  <a:cubicBezTo>
                    <a:pt x="2737" y="1"/>
                    <a:pt x="2510" y="31"/>
                    <a:pt x="2285" y="96"/>
                  </a:cubicBezTo>
                  <a:cubicBezTo>
                    <a:pt x="831" y="485"/>
                    <a:pt x="1" y="2121"/>
                    <a:pt x="468" y="3730"/>
                  </a:cubicBezTo>
                  <a:cubicBezTo>
                    <a:pt x="844" y="5102"/>
                    <a:pt x="2013" y="6022"/>
                    <a:pt x="3250" y="6022"/>
                  </a:cubicBezTo>
                  <a:cubicBezTo>
                    <a:pt x="3464" y="6022"/>
                    <a:pt x="3680" y="5994"/>
                    <a:pt x="3895" y="5937"/>
                  </a:cubicBezTo>
                  <a:cubicBezTo>
                    <a:pt x="5348" y="5521"/>
                    <a:pt x="6179" y="3886"/>
                    <a:pt x="5712" y="2276"/>
                  </a:cubicBezTo>
                  <a:cubicBezTo>
                    <a:pt x="5339" y="916"/>
                    <a:pt x="4187" y="1"/>
                    <a:pt x="296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0"/>
            <p:cNvSpPr/>
            <p:nvPr/>
          </p:nvSpPr>
          <p:spPr>
            <a:xfrm>
              <a:off x="1793" y="5075"/>
              <a:ext cx="159" cy="70"/>
            </a:xfrm>
            <a:custGeom>
              <a:avLst/>
              <a:gdLst/>
              <a:ahLst/>
              <a:cxnLst/>
              <a:rect l="l" t="t" r="r" b="b"/>
              <a:pathLst>
                <a:path w="2778" h="1233" extrusionOk="0">
                  <a:moveTo>
                    <a:pt x="2090" y="1"/>
                  </a:moveTo>
                  <a:cubicBezTo>
                    <a:pt x="1853" y="1"/>
                    <a:pt x="1569" y="42"/>
                    <a:pt x="1272" y="127"/>
                  </a:cubicBezTo>
                  <a:cubicBezTo>
                    <a:pt x="545" y="335"/>
                    <a:pt x="0" y="724"/>
                    <a:pt x="78" y="984"/>
                  </a:cubicBezTo>
                  <a:cubicBezTo>
                    <a:pt x="125" y="1142"/>
                    <a:pt x="384" y="1233"/>
                    <a:pt x="743" y="1233"/>
                  </a:cubicBezTo>
                  <a:cubicBezTo>
                    <a:pt x="975" y="1233"/>
                    <a:pt x="1247" y="1195"/>
                    <a:pt x="1532" y="1114"/>
                  </a:cubicBezTo>
                  <a:cubicBezTo>
                    <a:pt x="2259" y="906"/>
                    <a:pt x="2778" y="517"/>
                    <a:pt x="2726" y="257"/>
                  </a:cubicBezTo>
                  <a:cubicBezTo>
                    <a:pt x="2680" y="88"/>
                    <a:pt x="2434" y="1"/>
                    <a:pt x="209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0"/>
            <p:cNvSpPr/>
            <p:nvPr/>
          </p:nvSpPr>
          <p:spPr>
            <a:xfrm>
              <a:off x="2637" y="5269"/>
              <a:ext cx="519" cy="294"/>
            </a:xfrm>
            <a:custGeom>
              <a:avLst/>
              <a:gdLst/>
              <a:ahLst/>
              <a:cxnLst/>
              <a:rect l="l" t="t" r="r" b="b"/>
              <a:pathLst>
                <a:path w="9088" h="5141" extrusionOk="0">
                  <a:moveTo>
                    <a:pt x="5219" y="0"/>
                  </a:moveTo>
                  <a:cubicBezTo>
                    <a:pt x="5037" y="0"/>
                    <a:pt x="4830" y="26"/>
                    <a:pt x="4622" y="52"/>
                  </a:cubicBezTo>
                  <a:cubicBezTo>
                    <a:pt x="4414" y="78"/>
                    <a:pt x="4206" y="130"/>
                    <a:pt x="4025" y="182"/>
                  </a:cubicBezTo>
                  <a:cubicBezTo>
                    <a:pt x="3739" y="234"/>
                    <a:pt x="3506" y="312"/>
                    <a:pt x="3246" y="416"/>
                  </a:cubicBezTo>
                  <a:cubicBezTo>
                    <a:pt x="3012" y="520"/>
                    <a:pt x="2779" y="623"/>
                    <a:pt x="2545" y="753"/>
                  </a:cubicBezTo>
                  <a:cubicBezTo>
                    <a:pt x="2104" y="987"/>
                    <a:pt x="1688" y="1298"/>
                    <a:pt x="1325" y="1662"/>
                  </a:cubicBezTo>
                  <a:cubicBezTo>
                    <a:pt x="1169" y="1792"/>
                    <a:pt x="1039" y="1947"/>
                    <a:pt x="883" y="2129"/>
                  </a:cubicBezTo>
                  <a:cubicBezTo>
                    <a:pt x="754" y="2285"/>
                    <a:pt x="650" y="2441"/>
                    <a:pt x="546" y="2622"/>
                  </a:cubicBezTo>
                  <a:cubicBezTo>
                    <a:pt x="442" y="2778"/>
                    <a:pt x="364" y="2960"/>
                    <a:pt x="312" y="3116"/>
                  </a:cubicBezTo>
                  <a:cubicBezTo>
                    <a:pt x="234" y="3271"/>
                    <a:pt x="183" y="3427"/>
                    <a:pt x="131" y="3583"/>
                  </a:cubicBezTo>
                  <a:cubicBezTo>
                    <a:pt x="131" y="3583"/>
                    <a:pt x="131" y="3557"/>
                    <a:pt x="131" y="3557"/>
                  </a:cubicBezTo>
                  <a:cubicBezTo>
                    <a:pt x="105" y="3713"/>
                    <a:pt x="53" y="3869"/>
                    <a:pt x="27" y="4050"/>
                  </a:cubicBezTo>
                  <a:cubicBezTo>
                    <a:pt x="1" y="4206"/>
                    <a:pt x="1" y="4336"/>
                    <a:pt x="1" y="4492"/>
                  </a:cubicBezTo>
                  <a:cubicBezTo>
                    <a:pt x="1" y="4647"/>
                    <a:pt x="1" y="4803"/>
                    <a:pt x="27" y="4959"/>
                  </a:cubicBezTo>
                  <a:cubicBezTo>
                    <a:pt x="27" y="5011"/>
                    <a:pt x="27" y="5089"/>
                    <a:pt x="53" y="5141"/>
                  </a:cubicBezTo>
                  <a:cubicBezTo>
                    <a:pt x="2233" y="4803"/>
                    <a:pt x="4414" y="4310"/>
                    <a:pt x="6543" y="3661"/>
                  </a:cubicBezTo>
                  <a:cubicBezTo>
                    <a:pt x="7400" y="3401"/>
                    <a:pt x="8256" y="3116"/>
                    <a:pt x="9087" y="2804"/>
                  </a:cubicBezTo>
                  <a:cubicBezTo>
                    <a:pt x="9035" y="2700"/>
                    <a:pt x="8983" y="2596"/>
                    <a:pt x="8931" y="2493"/>
                  </a:cubicBezTo>
                  <a:cubicBezTo>
                    <a:pt x="8802" y="2259"/>
                    <a:pt x="8646" y="2025"/>
                    <a:pt x="8490" y="1792"/>
                  </a:cubicBezTo>
                  <a:cubicBezTo>
                    <a:pt x="8334" y="1558"/>
                    <a:pt x="8152" y="1376"/>
                    <a:pt x="7971" y="1169"/>
                  </a:cubicBezTo>
                  <a:lnTo>
                    <a:pt x="7997" y="1169"/>
                  </a:lnTo>
                  <a:cubicBezTo>
                    <a:pt x="7867" y="1065"/>
                    <a:pt x="7763" y="961"/>
                    <a:pt x="7633" y="857"/>
                  </a:cubicBezTo>
                  <a:cubicBezTo>
                    <a:pt x="7503" y="753"/>
                    <a:pt x="7374" y="649"/>
                    <a:pt x="7244" y="571"/>
                  </a:cubicBezTo>
                  <a:cubicBezTo>
                    <a:pt x="7114" y="494"/>
                    <a:pt x="6958" y="416"/>
                    <a:pt x="6803" y="338"/>
                  </a:cubicBezTo>
                  <a:cubicBezTo>
                    <a:pt x="6673" y="286"/>
                    <a:pt x="6517" y="234"/>
                    <a:pt x="6361" y="182"/>
                  </a:cubicBezTo>
                  <a:lnTo>
                    <a:pt x="6387" y="182"/>
                  </a:lnTo>
                  <a:cubicBezTo>
                    <a:pt x="6179" y="130"/>
                    <a:pt x="5972" y="78"/>
                    <a:pt x="5764" y="52"/>
                  </a:cubicBezTo>
                  <a:cubicBezTo>
                    <a:pt x="5608" y="26"/>
                    <a:pt x="5453" y="26"/>
                    <a:pt x="5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0"/>
            <p:cNvSpPr/>
            <p:nvPr/>
          </p:nvSpPr>
          <p:spPr>
            <a:xfrm>
              <a:off x="940" y="4941"/>
              <a:ext cx="662" cy="625"/>
            </a:xfrm>
            <a:custGeom>
              <a:avLst/>
              <a:gdLst/>
              <a:ahLst/>
              <a:cxnLst/>
              <a:rect l="l" t="t" r="r" b="b"/>
              <a:pathLst>
                <a:path w="11580" h="10930" extrusionOk="0">
                  <a:moveTo>
                    <a:pt x="5556" y="0"/>
                  </a:moveTo>
                  <a:cubicBezTo>
                    <a:pt x="5556" y="0"/>
                    <a:pt x="5556" y="0"/>
                    <a:pt x="5557" y="0"/>
                  </a:cubicBezTo>
                  <a:lnTo>
                    <a:pt x="5557" y="0"/>
                  </a:lnTo>
                  <a:cubicBezTo>
                    <a:pt x="5574" y="0"/>
                    <a:pt x="5591" y="0"/>
                    <a:pt x="5608" y="0"/>
                  </a:cubicBezTo>
                  <a:close/>
                  <a:moveTo>
                    <a:pt x="5557" y="0"/>
                  </a:moveTo>
                  <a:cubicBezTo>
                    <a:pt x="5317" y="0"/>
                    <a:pt x="5098" y="3"/>
                    <a:pt x="4855" y="52"/>
                  </a:cubicBezTo>
                  <a:cubicBezTo>
                    <a:pt x="4622" y="78"/>
                    <a:pt x="4388" y="104"/>
                    <a:pt x="4154" y="182"/>
                  </a:cubicBezTo>
                  <a:cubicBezTo>
                    <a:pt x="3895" y="234"/>
                    <a:pt x="3635" y="338"/>
                    <a:pt x="3376" y="441"/>
                  </a:cubicBezTo>
                  <a:cubicBezTo>
                    <a:pt x="3142" y="519"/>
                    <a:pt x="2908" y="623"/>
                    <a:pt x="2675" y="753"/>
                  </a:cubicBezTo>
                  <a:lnTo>
                    <a:pt x="2701" y="753"/>
                  </a:lnTo>
                  <a:cubicBezTo>
                    <a:pt x="2467" y="883"/>
                    <a:pt x="2233" y="1038"/>
                    <a:pt x="2026" y="1194"/>
                  </a:cubicBezTo>
                  <a:cubicBezTo>
                    <a:pt x="1818" y="1350"/>
                    <a:pt x="1610" y="1506"/>
                    <a:pt x="1429" y="1687"/>
                  </a:cubicBezTo>
                  <a:cubicBezTo>
                    <a:pt x="1273" y="1869"/>
                    <a:pt x="1091" y="2025"/>
                    <a:pt x="961" y="2233"/>
                  </a:cubicBezTo>
                  <a:cubicBezTo>
                    <a:pt x="805" y="2388"/>
                    <a:pt x="702" y="2570"/>
                    <a:pt x="572" y="2752"/>
                  </a:cubicBezTo>
                  <a:cubicBezTo>
                    <a:pt x="468" y="2934"/>
                    <a:pt x="390" y="3089"/>
                    <a:pt x="312" y="3271"/>
                  </a:cubicBezTo>
                  <a:cubicBezTo>
                    <a:pt x="234" y="3453"/>
                    <a:pt x="182" y="3609"/>
                    <a:pt x="131" y="3790"/>
                  </a:cubicBezTo>
                  <a:cubicBezTo>
                    <a:pt x="79" y="3946"/>
                    <a:pt x="27" y="4102"/>
                    <a:pt x="1" y="4258"/>
                  </a:cubicBezTo>
                  <a:cubicBezTo>
                    <a:pt x="27" y="4413"/>
                    <a:pt x="27" y="4543"/>
                    <a:pt x="27" y="4699"/>
                  </a:cubicBezTo>
                  <a:cubicBezTo>
                    <a:pt x="79" y="4959"/>
                    <a:pt x="131" y="5218"/>
                    <a:pt x="234" y="5452"/>
                  </a:cubicBezTo>
                  <a:cubicBezTo>
                    <a:pt x="338" y="5711"/>
                    <a:pt x="468" y="5971"/>
                    <a:pt x="624" y="6205"/>
                  </a:cubicBezTo>
                  <a:lnTo>
                    <a:pt x="702" y="6334"/>
                  </a:lnTo>
                  <a:cubicBezTo>
                    <a:pt x="961" y="6724"/>
                    <a:pt x="1273" y="7061"/>
                    <a:pt x="1636" y="7373"/>
                  </a:cubicBezTo>
                  <a:cubicBezTo>
                    <a:pt x="2389" y="8022"/>
                    <a:pt x="3220" y="8567"/>
                    <a:pt x="4154" y="8956"/>
                  </a:cubicBezTo>
                  <a:cubicBezTo>
                    <a:pt x="5063" y="9346"/>
                    <a:pt x="6024" y="9683"/>
                    <a:pt x="6984" y="9969"/>
                  </a:cubicBezTo>
                  <a:cubicBezTo>
                    <a:pt x="7997" y="10255"/>
                    <a:pt x="9087" y="10514"/>
                    <a:pt x="10151" y="10722"/>
                  </a:cubicBezTo>
                  <a:cubicBezTo>
                    <a:pt x="10515" y="10800"/>
                    <a:pt x="10878" y="10878"/>
                    <a:pt x="11242" y="10930"/>
                  </a:cubicBezTo>
                  <a:lnTo>
                    <a:pt x="11242" y="10904"/>
                  </a:lnTo>
                  <a:cubicBezTo>
                    <a:pt x="11346" y="10566"/>
                    <a:pt x="11423" y="10229"/>
                    <a:pt x="11475" y="9865"/>
                  </a:cubicBezTo>
                  <a:cubicBezTo>
                    <a:pt x="11527" y="9554"/>
                    <a:pt x="11553" y="9216"/>
                    <a:pt x="11553" y="8905"/>
                  </a:cubicBezTo>
                  <a:cubicBezTo>
                    <a:pt x="11579" y="7840"/>
                    <a:pt x="11449" y="6802"/>
                    <a:pt x="11190" y="5789"/>
                  </a:cubicBezTo>
                  <a:cubicBezTo>
                    <a:pt x="10956" y="4829"/>
                    <a:pt x="10593" y="3920"/>
                    <a:pt x="10125" y="3063"/>
                  </a:cubicBezTo>
                  <a:cubicBezTo>
                    <a:pt x="9996" y="2804"/>
                    <a:pt x="9814" y="2544"/>
                    <a:pt x="9632" y="2285"/>
                  </a:cubicBezTo>
                  <a:cubicBezTo>
                    <a:pt x="9450" y="2025"/>
                    <a:pt x="9243" y="1791"/>
                    <a:pt x="9035" y="1558"/>
                  </a:cubicBezTo>
                  <a:cubicBezTo>
                    <a:pt x="8879" y="1402"/>
                    <a:pt x="8724" y="1246"/>
                    <a:pt x="8516" y="1090"/>
                  </a:cubicBezTo>
                  <a:cubicBezTo>
                    <a:pt x="8360" y="961"/>
                    <a:pt x="8178" y="831"/>
                    <a:pt x="7971" y="727"/>
                  </a:cubicBezTo>
                  <a:lnTo>
                    <a:pt x="7997" y="727"/>
                  </a:lnTo>
                  <a:cubicBezTo>
                    <a:pt x="7815" y="597"/>
                    <a:pt x="7633" y="519"/>
                    <a:pt x="7451" y="441"/>
                  </a:cubicBezTo>
                  <a:cubicBezTo>
                    <a:pt x="7244" y="338"/>
                    <a:pt x="7062" y="260"/>
                    <a:pt x="6854" y="208"/>
                  </a:cubicBezTo>
                  <a:cubicBezTo>
                    <a:pt x="6413" y="78"/>
                    <a:pt x="5998" y="26"/>
                    <a:pt x="5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0"/>
            <p:cNvSpPr/>
            <p:nvPr/>
          </p:nvSpPr>
          <p:spPr>
            <a:xfrm>
              <a:off x="1705" y="4627"/>
              <a:ext cx="286" cy="147"/>
            </a:xfrm>
            <a:custGeom>
              <a:avLst/>
              <a:gdLst/>
              <a:ahLst/>
              <a:cxnLst/>
              <a:rect l="l" t="t" r="r" b="b"/>
              <a:pathLst>
                <a:path w="5011" h="2564" extrusionOk="0">
                  <a:moveTo>
                    <a:pt x="3643" y="1"/>
                  </a:moveTo>
                  <a:cubicBezTo>
                    <a:pt x="3208" y="1"/>
                    <a:pt x="2691" y="88"/>
                    <a:pt x="2155" y="263"/>
                  </a:cubicBezTo>
                  <a:cubicBezTo>
                    <a:pt x="883" y="704"/>
                    <a:pt x="0" y="1509"/>
                    <a:pt x="208" y="2080"/>
                  </a:cubicBezTo>
                  <a:cubicBezTo>
                    <a:pt x="328" y="2395"/>
                    <a:pt x="770" y="2563"/>
                    <a:pt x="1366" y="2563"/>
                  </a:cubicBezTo>
                  <a:cubicBezTo>
                    <a:pt x="1802" y="2563"/>
                    <a:pt x="2320" y="2474"/>
                    <a:pt x="2856" y="2288"/>
                  </a:cubicBezTo>
                  <a:cubicBezTo>
                    <a:pt x="4128" y="1873"/>
                    <a:pt x="5011" y="1042"/>
                    <a:pt x="4803" y="497"/>
                  </a:cubicBezTo>
                  <a:cubicBezTo>
                    <a:pt x="4683" y="166"/>
                    <a:pt x="4241" y="1"/>
                    <a:pt x="3643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0"/>
            <p:cNvSpPr/>
            <p:nvPr/>
          </p:nvSpPr>
          <p:spPr>
            <a:xfrm>
              <a:off x="940" y="2992"/>
              <a:ext cx="2421" cy="2610"/>
            </a:xfrm>
            <a:custGeom>
              <a:avLst/>
              <a:gdLst/>
              <a:ahLst/>
              <a:cxnLst/>
              <a:rect l="l" t="t" r="r" b="b"/>
              <a:pathLst>
                <a:path w="42369" h="45666" extrusionOk="0">
                  <a:moveTo>
                    <a:pt x="22379" y="1"/>
                  </a:moveTo>
                  <a:lnTo>
                    <a:pt x="22379" y="1"/>
                  </a:lnTo>
                  <a:cubicBezTo>
                    <a:pt x="21808" y="130"/>
                    <a:pt x="21237" y="364"/>
                    <a:pt x="20717" y="676"/>
                  </a:cubicBezTo>
                  <a:cubicBezTo>
                    <a:pt x="19731" y="1273"/>
                    <a:pt x="18848" y="2077"/>
                    <a:pt x="18147" y="3012"/>
                  </a:cubicBezTo>
                  <a:cubicBezTo>
                    <a:pt x="17758" y="3531"/>
                    <a:pt x="17394" y="4076"/>
                    <a:pt x="17083" y="4648"/>
                  </a:cubicBezTo>
                  <a:cubicBezTo>
                    <a:pt x="16745" y="5245"/>
                    <a:pt x="16434" y="5894"/>
                    <a:pt x="16148" y="6465"/>
                  </a:cubicBezTo>
                  <a:lnTo>
                    <a:pt x="16096" y="6621"/>
                  </a:lnTo>
                  <a:cubicBezTo>
                    <a:pt x="15499" y="7867"/>
                    <a:pt x="14902" y="9217"/>
                    <a:pt x="14149" y="10982"/>
                  </a:cubicBezTo>
                  <a:cubicBezTo>
                    <a:pt x="13890" y="11553"/>
                    <a:pt x="13630" y="12150"/>
                    <a:pt x="13396" y="12747"/>
                  </a:cubicBezTo>
                  <a:lnTo>
                    <a:pt x="13215" y="13137"/>
                  </a:lnTo>
                  <a:lnTo>
                    <a:pt x="13189" y="13189"/>
                  </a:lnTo>
                  <a:cubicBezTo>
                    <a:pt x="12021" y="15992"/>
                    <a:pt x="10800" y="18874"/>
                    <a:pt x="9399" y="21626"/>
                  </a:cubicBezTo>
                  <a:cubicBezTo>
                    <a:pt x="9009" y="22405"/>
                    <a:pt x="8646" y="23080"/>
                    <a:pt x="8256" y="23703"/>
                  </a:cubicBezTo>
                  <a:cubicBezTo>
                    <a:pt x="7893" y="24352"/>
                    <a:pt x="7529" y="24975"/>
                    <a:pt x="7062" y="25702"/>
                  </a:cubicBezTo>
                  <a:cubicBezTo>
                    <a:pt x="6387" y="26766"/>
                    <a:pt x="5686" y="27805"/>
                    <a:pt x="4985" y="28843"/>
                  </a:cubicBezTo>
                  <a:lnTo>
                    <a:pt x="4492" y="29570"/>
                  </a:lnTo>
                  <a:cubicBezTo>
                    <a:pt x="3713" y="30712"/>
                    <a:pt x="2830" y="32088"/>
                    <a:pt x="2000" y="33464"/>
                  </a:cubicBezTo>
                  <a:cubicBezTo>
                    <a:pt x="1584" y="34165"/>
                    <a:pt x="1221" y="34814"/>
                    <a:pt x="909" y="35437"/>
                  </a:cubicBezTo>
                  <a:cubicBezTo>
                    <a:pt x="598" y="35982"/>
                    <a:pt x="364" y="36579"/>
                    <a:pt x="182" y="37202"/>
                  </a:cubicBezTo>
                  <a:cubicBezTo>
                    <a:pt x="105" y="37462"/>
                    <a:pt x="79" y="37722"/>
                    <a:pt x="27" y="37981"/>
                  </a:cubicBezTo>
                  <a:cubicBezTo>
                    <a:pt x="1" y="38241"/>
                    <a:pt x="1" y="38500"/>
                    <a:pt x="27" y="38786"/>
                  </a:cubicBezTo>
                  <a:cubicBezTo>
                    <a:pt x="79" y="39046"/>
                    <a:pt x="131" y="39305"/>
                    <a:pt x="234" y="39539"/>
                  </a:cubicBezTo>
                  <a:cubicBezTo>
                    <a:pt x="338" y="39798"/>
                    <a:pt x="468" y="40058"/>
                    <a:pt x="624" y="40266"/>
                  </a:cubicBezTo>
                  <a:lnTo>
                    <a:pt x="702" y="40396"/>
                  </a:lnTo>
                  <a:cubicBezTo>
                    <a:pt x="961" y="40785"/>
                    <a:pt x="1273" y="41148"/>
                    <a:pt x="1636" y="41460"/>
                  </a:cubicBezTo>
                  <a:cubicBezTo>
                    <a:pt x="2389" y="42109"/>
                    <a:pt x="3220" y="42628"/>
                    <a:pt x="4154" y="43044"/>
                  </a:cubicBezTo>
                  <a:cubicBezTo>
                    <a:pt x="5063" y="43433"/>
                    <a:pt x="6024" y="43770"/>
                    <a:pt x="6984" y="44030"/>
                  </a:cubicBezTo>
                  <a:cubicBezTo>
                    <a:pt x="7997" y="44316"/>
                    <a:pt x="9087" y="44575"/>
                    <a:pt x="10151" y="44809"/>
                  </a:cubicBezTo>
                  <a:cubicBezTo>
                    <a:pt x="13111" y="45380"/>
                    <a:pt x="16122" y="45666"/>
                    <a:pt x="19108" y="45666"/>
                  </a:cubicBezTo>
                  <a:lnTo>
                    <a:pt x="19627" y="45666"/>
                  </a:lnTo>
                  <a:cubicBezTo>
                    <a:pt x="20899" y="45666"/>
                    <a:pt x="22223" y="45640"/>
                    <a:pt x="23651" y="45562"/>
                  </a:cubicBezTo>
                  <a:cubicBezTo>
                    <a:pt x="25312" y="45458"/>
                    <a:pt x="26662" y="45354"/>
                    <a:pt x="27960" y="45198"/>
                  </a:cubicBezTo>
                  <a:cubicBezTo>
                    <a:pt x="30764" y="44861"/>
                    <a:pt x="33516" y="44290"/>
                    <a:pt x="36216" y="43485"/>
                  </a:cubicBezTo>
                  <a:cubicBezTo>
                    <a:pt x="37566" y="43069"/>
                    <a:pt x="38890" y="42576"/>
                    <a:pt x="40188" y="42031"/>
                  </a:cubicBezTo>
                  <a:cubicBezTo>
                    <a:pt x="40941" y="41720"/>
                    <a:pt x="41668" y="41356"/>
                    <a:pt x="42369" y="40993"/>
                  </a:cubicBezTo>
                  <a:lnTo>
                    <a:pt x="42369" y="40993"/>
                  </a:lnTo>
                  <a:cubicBezTo>
                    <a:pt x="40889" y="41590"/>
                    <a:pt x="39383" y="42109"/>
                    <a:pt x="37851" y="42524"/>
                  </a:cubicBezTo>
                  <a:cubicBezTo>
                    <a:pt x="35697" y="43095"/>
                    <a:pt x="33516" y="43537"/>
                    <a:pt x="31283" y="43796"/>
                  </a:cubicBezTo>
                  <a:cubicBezTo>
                    <a:pt x="29286" y="44034"/>
                    <a:pt x="27244" y="44163"/>
                    <a:pt x="25219" y="44163"/>
                  </a:cubicBezTo>
                  <a:cubicBezTo>
                    <a:pt x="25034" y="44163"/>
                    <a:pt x="24849" y="44162"/>
                    <a:pt x="24663" y="44160"/>
                  </a:cubicBezTo>
                  <a:cubicBezTo>
                    <a:pt x="22561" y="44134"/>
                    <a:pt x="20458" y="43952"/>
                    <a:pt x="18381" y="43641"/>
                  </a:cubicBezTo>
                  <a:cubicBezTo>
                    <a:pt x="17420" y="43511"/>
                    <a:pt x="16486" y="43303"/>
                    <a:pt x="15551" y="43069"/>
                  </a:cubicBezTo>
                  <a:cubicBezTo>
                    <a:pt x="14591" y="42836"/>
                    <a:pt x="13630" y="42524"/>
                    <a:pt x="12721" y="42135"/>
                  </a:cubicBezTo>
                  <a:cubicBezTo>
                    <a:pt x="11813" y="41745"/>
                    <a:pt x="10956" y="41252"/>
                    <a:pt x="10151" y="40655"/>
                  </a:cubicBezTo>
                  <a:cubicBezTo>
                    <a:pt x="9788" y="40370"/>
                    <a:pt x="9424" y="40058"/>
                    <a:pt x="9087" y="39721"/>
                  </a:cubicBezTo>
                  <a:cubicBezTo>
                    <a:pt x="8775" y="39383"/>
                    <a:pt x="8490" y="38994"/>
                    <a:pt x="8230" y="38604"/>
                  </a:cubicBezTo>
                  <a:cubicBezTo>
                    <a:pt x="7971" y="38215"/>
                    <a:pt x="7763" y="37773"/>
                    <a:pt x="7581" y="37332"/>
                  </a:cubicBezTo>
                  <a:cubicBezTo>
                    <a:pt x="7400" y="36865"/>
                    <a:pt x="7270" y="36346"/>
                    <a:pt x="7218" y="35852"/>
                  </a:cubicBezTo>
                  <a:cubicBezTo>
                    <a:pt x="7140" y="35307"/>
                    <a:pt x="7140" y="34736"/>
                    <a:pt x="7218" y="34191"/>
                  </a:cubicBezTo>
                  <a:cubicBezTo>
                    <a:pt x="7270" y="33646"/>
                    <a:pt x="7374" y="33101"/>
                    <a:pt x="7529" y="32581"/>
                  </a:cubicBezTo>
                  <a:cubicBezTo>
                    <a:pt x="7893" y="31465"/>
                    <a:pt x="8360" y="30375"/>
                    <a:pt x="8931" y="29336"/>
                  </a:cubicBezTo>
                  <a:cubicBezTo>
                    <a:pt x="9476" y="28272"/>
                    <a:pt x="10099" y="27259"/>
                    <a:pt x="10748" y="26221"/>
                  </a:cubicBezTo>
                  <a:cubicBezTo>
                    <a:pt x="11034" y="25754"/>
                    <a:pt x="11320" y="25286"/>
                    <a:pt x="11605" y="24819"/>
                  </a:cubicBezTo>
                  <a:cubicBezTo>
                    <a:pt x="11917" y="24274"/>
                    <a:pt x="12254" y="23703"/>
                    <a:pt x="12540" y="23132"/>
                  </a:cubicBezTo>
                  <a:cubicBezTo>
                    <a:pt x="13189" y="21886"/>
                    <a:pt x="13786" y="20587"/>
                    <a:pt x="14331" y="19289"/>
                  </a:cubicBezTo>
                  <a:cubicBezTo>
                    <a:pt x="15266" y="17083"/>
                    <a:pt x="16070" y="14824"/>
                    <a:pt x="16745" y="12540"/>
                  </a:cubicBezTo>
                  <a:cubicBezTo>
                    <a:pt x="17031" y="11605"/>
                    <a:pt x="17291" y="10645"/>
                    <a:pt x="17550" y="9710"/>
                  </a:cubicBezTo>
                  <a:cubicBezTo>
                    <a:pt x="17758" y="8957"/>
                    <a:pt x="17940" y="8204"/>
                    <a:pt x="18147" y="7477"/>
                  </a:cubicBezTo>
                  <a:cubicBezTo>
                    <a:pt x="18381" y="6543"/>
                    <a:pt x="18666" y="5634"/>
                    <a:pt x="19030" y="4751"/>
                  </a:cubicBezTo>
                  <a:cubicBezTo>
                    <a:pt x="19341" y="3869"/>
                    <a:pt x="19757" y="3038"/>
                    <a:pt x="20250" y="2259"/>
                  </a:cubicBezTo>
                  <a:cubicBezTo>
                    <a:pt x="20717" y="1506"/>
                    <a:pt x="21314" y="831"/>
                    <a:pt x="21989" y="286"/>
                  </a:cubicBezTo>
                  <a:cubicBezTo>
                    <a:pt x="22119" y="182"/>
                    <a:pt x="22249" y="78"/>
                    <a:pt x="22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0"/>
            <p:cNvSpPr/>
            <p:nvPr/>
          </p:nvSpPr>
          <p:spPr>
            <a:xfrm>
              <a:off x="2882" y="4646"/>
              <a:ext cx="496" cy="492"/>
            </a:xfrm>
            <a:custGeom>
              <a:avLst/>
              <a:gdLst/>
              <a:ahLst/>
              <a:cxnLst/>
              <a:rect l="l" t="t" r="r" b="b"/>
              <a:pathLst>
                <a:path w="8672" h="8608" extrusionOk="0">
                  <a:moveTo>
                    <a:pt x="4174" y="1"/>
                  </a:moveTo>
                  <a:cubicBezTo>
                    <a:pt x="3918" y="1"/>
                    <a:pt x="3659" y="28"/>
                    <a:pt x="3401" y="86"/>
                  </a:cubicBezTo>
                  <a:cubicBezTo>
                    <a:pt x="1298" y="553"/>
                    <a:pt x="0" y="2812"/>
                    <a:pt x="520" y="5148"/>
                  </a:cubicBezTo>
                  <a:cubicBezTo>
                    <a:pt x="975" y="7198"/>
                    <a:pt x="2669" y="8608"/>
                    <a:pt x="4498" y="8608"/>
                  </a:cubicBezTo>
                  <a:cubicBezTo>
                    <a:pt x="4754" y="8608"/>
                    <a:pt x="5012" y="8580"/>
                    <a:pt x="5270" y="8523"/>
                  </a:cubicBezTo>
                  <a:cubicBezTo>
                    <a:pt x="7373" y="8056"/>
                    <a:pt x="8671" y="5797"/>
                    <a:pt x="8152" y="3461"/>
                  </a:cubicBezTo>
                  <a:cubicBezTo>
                    <a:pt x="7697" y="1411"/>
                    <a:pt x="6003" y="1"/>
                    <a:pt x="4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0"/>
            <p:cNvSpPr/>
            <p:nvPr/>
          </p:nvSpPr>
          <p:spPr>
            <a:xfrm>
              <a:off x="2993" y="4667"/>
              <a:ext cx="353" cy="344"/>
            </a:xfrm>
            <a:custGeom>
              <a:avLst/>
              <a:gdLst/>
              <a:ahLst/>
              <a:cxnLst/>
              <a:rect l="l" t="t" r="r" b="b"/>
              <a:pathLst>
                <a:path w="6180" h="6021" extrusionOk="0">
                  <a:moveTo>
                    <a:pt x="2954" y="1"/>
                  </a:moveTo>
                  <a:cubicBezTo>
                    <a:pt x="2715" y="1"/>
                    <a:pt x="2472" y="35"/>
                    <a:pt x="2233" y="108"/>
                  </a:cubicBezTo>
                  <a:cubicBezTo>
                    <a:pt x="779" y="524"/>
                    <a:pt x="0" y="2185"/>
                    <a:pt x="468" y="3795"/>
                  </a:cubicBezTo>
                  <a:cubicBezTo>
                    <a:pt x="861" y="5128"/>
                    <a:pt x="2028" y="6020"/>
                    <a:pt x="3255" y="6020"/>
                  </a:cubicBezTo>
                  <a:cubicBezTo>
                    <a:pt x="3485" y="6020"/>
                    <a:pt x="3717" y="5989"/>
                    <a:pt x="3946" y="5923"/>
                  </a:cubicBezTo>
                  <a:cubicBezTo>
                    <a:pt x="5400" y="5482"/>
                    <a:pt x="6179" y="3821"/>
                    <a:pt x="5712" y="2237"/>
                  </a:cubicBezTo>
                  <a:cubicBezTo>
                    <a:pt x="5321" y="892"/>
                    <a:pt x="4170" y="1"/>
                    <a:pt x="295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0"/>
            <p:cNvSpPr/>
            <p:nvPr/>
          </p:nvSpPr>
          <p:spPr>
            <a:xfrm>
              <a:off x="2936" y="4870"/>
              <a:ext cx="159" cy="72"/>
            </a:xfrm>
            <a:custGeom>
              <a:avLst/>
              <a:gdLst/>
              <a:ahLst/>
              <a:cxnLst/>
              <a:rect l="l" t="t" r="r" b="b"/>
              <a:pathLst>
                <a:path w="2779" h="1255" extrusionOk="0">
                  <a:moveTo>
                    <a:pt x="2060" y="1"/>
                  </a:moveTo>
                  <a:cubicBezTo>
                    <a:pt x="1823" y="1"/>
                    <a:pt x="1540" y="42"/>
                    <a:pt x="1247" y="129"/>
                  </a:cubicBezTo>
                  <a:lnTo>
                    <a:pt x="1247" y="155"/>
                  </a:lnTo>
                  <a:cubicBezTo>
                    <a:pt x="520" y="362"/>
                    <a:pt x="1" y="752"/>
                    <a:pt x="79" y="1011"/>
                  </a:cubicBezTo>
                  <a:cubicBezTo>
                    <a:pt x="125" y="1165"/>
                    <a:pt x="369" y="1254"/>
                    <a:pt x="712" y="1254"/>
                  </a:cubicBezTo>
                  <a:cubicBezTo>
                    <a:pt x="950" y="1254"/>
                    <a:pt x="1235" y="1211"/>
                    <a:pt x="1533" y="1115"/>
                  </a:cubicBezTo>
                  <a:cubicBezTo>
                    <a:pt x="2234" y="882"/>
                    <a:pt x="2779" y="492"/>
                    <a:pt x="2675" y="233"/>
                  </a:cubicBezTo>
                  <a:cubicBezTo>
                    <a:pt x="2629" y="81"/>
                    <a:pt x="2390" y="1"/>
                    <a:pt x="206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0"/>
            <p:cNvSpPr/>
            <p:nvPr/>
          </p:nvSpPr>
          <p:spPr>
            <a:xfrm>
              <a:off x="2948" y="4419"/>
              <a:ext cx="279" cy="122"/>
            </a:xfrm>
            <a:custGeom>
              <a:avLst/>
              <a:gdLst/>
              <a:ahLst/>
              <a:cxnLst/>
              <a:rect l="l" t="t" r="r" b="b"/>
              <a:pathLst>
                <a:path w="4882" h="2130" extrusionOk="0">
                  <a:moveTo>
                    <a:pt x="2441" y="1"/>
                  </a:moveTo>
                  <a:cubicBezTo>
                    <a:pt x="1091" y="1"/>
                    <a:pt x="1" y="494"/>
                    <a:pt x="1" y="1065"/>
                  </a:cubicBezTo>
                  <a:cubicBezTo>
                    <a:pt x="1" y="1662"/>
                    <a:pt x="1091" y="2130"/>
                    <a:pt x="2441" y="2130"/>
                  </a:cubicBezTo>
                  <a:cubicBezTo>
                    <a:pt x="3791" y="2130"/>
                    <a:pt x="4881" y="1636"/>
                    <a:pt x="4881" y="1039"/>
                  </a:cubicBezTo>
                  <a:cubicBezTo>
                    <a:pt x="4881" y="468"/>
                    <a:pt x="3791" y="1"/>
                    <a:pt x="2441" y="1"/>
                  </a:cubicBezTo>
                  <a:close/>
                </a:path>
              </a:pathLst>
            </a:custGeom>
            <a:solidFill>
              <a:srgbClr val="B60D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0"/>
            <p:cNvSpPr/>
            <p:nvPr/>
          </p:nvSpPr>
          <p:spPr>
            <a:xfrm>
              <a:off x="2425" y="5075"/>
              <a:ext cx="365" cy="199"/>
            </a:xfrm>
            <a:custGeom>
              <a:avLst/>
              <a:gdLst/>
              <a:ahLst/>
              <a:cxnLst/>
              <a:rect l="l" t="t" r="r" b="b"/>
              <a:pathLst>
                <a:path w="6387" h="3487" extrusionOk="0">
                  <a:moveTo>
                    <a:pt x="3922" y="1"/>
                  </a:moveTo>
                  <a:cubicBezTo>
                    <a:pt x="3870" y="1"/>
                    <a:pt x="3817" y="3"/>
                    <a:pt x="3765" y="7"/>
                  </a:cubicBezTo>
                  <a:lnTo>
                    <a:pt x="3739" y="7"/>
                  </a:lnTo>
                  <a:cubicBezTo>
                    <a:pt x="3557" y="7"/>
                    <a:pt x="3401" y="7"/>
                    <a:pt x="3220" y="59"/>
                  </a:cubicBezTo>
                  <a:cubicBezTo>
                    <a:pt x="2700" y="137"/>
                    <a:pt x="2181" y="293"/>
                    <a:pt x="1688" y="553"/>
                  </a:cubicBezTo>
                  <a:cubicBezTo>
                    <a:pt x="1298" y="760"/>
                    <a:pt x="961" y="1020"/>
                    <a:pt x="649" y="1357"/>
                  </a:cubicBezTo>
                  <a:cubicBezTo>
                    <a:pt x="390" y="1669"/>
                    <a:pt x="208" y="2032"/>
                    <a:pt x="130" y="2422"/>
                  </a:cubicBezTo>
                  <a:cubicBezTo>
                    <a:pt x="104" y="2448"/>
                    <a:pt x="78" y="2448"/>
                    <a:pt x="52" y="2474"/>
                  </a:cubicBezTo>
                  <a:cubicBezTo>
                    <a:pt x="0" y="2552"/>
                    <a:pt x="0" y="2681"/>
                    <a:pt x="78" y="2759"/>
                  </a:cubicBezTo>
                  <a:cubicBezTo>
                    <a:pt x="312" y="2941"/>
                    <a:pt x="546" y="3071"/>
                    <a:pt x="805" y="3201"/>
                  </a:cubicBezTo>
                  <a:cubicBezTo>
                    <a:pt x="1065" y="3305"/>
                    <a:pt x="1350" y="3382"/>
                    <a:pt x="1636" y="3434"/>
                  </a:cubicBezTo>
                  <a:cubicBezTo>
                    <a:pt x="1896" y="3460"/>
                    <a:pt x="2181" y="3486"/>
                    <a:pt x="2441" y="3486"/>
                  </a:cubicBezTo>
                  <a:cubicBezTo>
                    <a:pt x="2778" y="3460"/>
                    <a:pt x="3116" y="3434"/>
                    <a:pt x="3427" y="3356"/>
                  </a:cubicBezTo>
                  <a:cubicBezTo>
                    <a:pt x="3713" y="3305"/>
                    <a:pt x="3998" y="3227"/>
                    <a:pt x="4284" y="3123"/>
                  </a:cubicBezTo>
                  <a:cubicBezTo>
                    <a:pt x="4518" y="3045"/>
                    <a:pt x="4751" y="2941"/>
                    <a:pt x="4959" y="2837"/>
                  </a:cubicBezTo>
                  <a:cubicBezTo>
                    <a:pt x="5193" y="2707"/>
                    <a:pt x="5426" y="2604"/>
                    <a:pt x="5634" y="2448"/>
                  </a:cubicBezTo>
                  <a:cubicBezTo>
                    <a:pt x="5738" y="2396"/>
                    <a:pt x="5842" y="2318"/>
                    <a:pt x="5945" y="2214"/>
                  </a:cubicBezTo>
                  <a:cubicBezTo>
                    <a:pt x="6049" y="2136"/>
                    <a:pt x="6153" y="2058"/>
                    <a:pt x="6231" y="1929"/>
                  </a:cubicBezTo>
                  <a:cubicBezTo>
                    <a:pt x="6309" y="1851"/>
                    <a:pt x="6361" y="1747"/>
                    <a:pt x="6387" y="1643"/>
                  </a:cubicBezTo>
                  <a:cubicBezTo>
                    <a:pt x="6387" y="1591"/>
                    <a:pt x="6387" y="1539"/>
                    <a:pt x="6387" y="1487"/>
                  </a:cubicBezTo>
                  <a:cubicBezTo>
                    <a:pt x="6387" y="1409"/>
                    <a:pt x="6361" y="1357"/>
                    <a:pt x="6361" y="1280"/>
                  </a:cubicBezTo>
                  <a:cubicBezTo>
                    <a:pt x="6335" y="1176"/>
                    <a:pt x="6283" y="1098"/>
                    <a:pt x="6205" y="994"/>
                  </a:cubicBezTo>
                  <a:cubicBezTo>
                    <a:pt x="6127" y="916"/>
                    <a:pt x="6049" y="812"/>
                    <a:pt x="5945" y="734"/>
                  </a:cubicBezTo>
                  <a:cubicBezTo>
                    <a:pt x="5764" y="579"/>
                    <a:pt x="5530" y="449"/>
                    <a:pt x="5296" y="345"/>
                  </a:cubicBezTo>
                  <a:cubicBezTo>
                    <a:pt x="5089" y="241"/>
                    <a:pt x="4855" y="163"/>
                    <a:pt x="4595" y="85"/>
                  </a:cubicBezTo>
                  <a:cubicBezTo>
                    <a:pt x="4384" y="43"/>
                    <a:pt x="4154" y="1"/>
                    <a:pt x="3922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0"/>
            <p:cNvSpPr/>
            <p:nvPr/>
          </p:nvSpPr>
          <p:spPr>
            <a:xfrm>
              <a:off x="2334" y="4925"/>
              <a:ext cx="505" cy="364"/>
            </a:xfrm>
            <a:custGeom>
              <a:avLst/>
              <a:gdLst/>
              <a:ahLst/>
              <a:cxnLst/>
              <a:rect l="l" t="t" r="r" b="b"/>
              <a:pathLst>
                <a:path w="8828" h="6361" extrusionOk="0">
                  <a:moveTo>
                    <a:pt x="5063" y="2947"/>
                  </a:moveTo>
                  <a:cubicBezTo>
                    <a:pt x="5245" y="2947"/>
                    <a:pt x="5427" y="2960"/>
                    <a:pt x="5608" y="2986"/>
                  </a:cubicBezTo>
                  <a:lnTo>
                    <a:pt x="5556" y="2986"/>
                  </a:lnTo>
                  <a:cubicBezTo>
                    <a:pt x="5868" y="3012"/>
                    <a:pt x="6179" y="3090"/>
                    <a:pt x="6491" y="3194"/>
                  </a:cubicBezTo>
                  <a:lnTo>
                    <a:pt x="6517" y="3194"/>
                  </a:lnTo>
                  <a:cubicBezTo>
                    <a:pt x="6751" y="3297"/>
                    <a:pt x="6984" y="3427"/>
                    <a:pt x="7218" y="3583"/>
                  </a:cubicBezTo>
                  <a:cubicBezTo>
                    <a:pt x="7400" y="3713"/>
                    <a:pt x="7581" y="3895"/>
                    <a:pt x="7737" y="4076"/>
                  </a:cubicBezTo>
                  <a:cubicBezTo>
                    <a:pt x="7763" y="4128"/>
                    <a:pt x="7815" y="4180"/>
                    <a:pt x="7841" y="4232"/>
                  </a:cubicBezTo>
                  <a:lnTo>
                    <a:pt x="7815" y="4310"/>
                  </a:lnTo>
                  <a:cubicBezTo>
                    <a:pt x="7633" y="4544"/>
                    <a:pt x="7400" y="4777"/>
                    <a:pt x="7166" y="4985"/>
                  </a:cubicBezTo>
                  <a:cubicBezTo>
                    <a:pt x="6880" y="5193"/>
                    <a:pt x="6595" y="5374"/>
                    <a:pt x="6257" y="5530"/>
                  </a:cubicBezTo>
                  <a:cubicBezTo>
                    <a:pt x="5842" y="5712"/>
                    <a:pt x="5375" y="5842"/>
                    <a:pt x="4933" y="5920"/>
                  </a:cubicBezTo>
                  <a:lnTo>
                    <a:pt x="4959" y="5920"/>
                  </a:lnTo>
                  <a:cubicBezTo>
                    <a:pt x="4726" y="5971"/>
                    <a:pt x="4466" y="5971"/>
                    <a:pt x="4232" y="5997"/>
                  </a:cubicBezTo>
                  <a:lnTo>
                    <a:pt x="4232" y="5971"/>
                  </a:lnTo>
                  <a:cubicBezTo>
                    <a:pt x="3999" y="5971"/>
                    <a:pt x="3765" y="5971"/>
                    <a:pt x="3531" y="5945"/>
                  </a:cubicBezTo>
                  <a:cubicBezTo>
                    <a:pt x="3168" y="5894"/>
                    <a:pt x="2779" y="5816"/>
                    <a:pt x="2441" y="5686"/>
                  </a:cubicBezTo>
                  <a:cubicBezTo>
                    <a:pt x="2233" y="5608"/>
                    <a:pt x="2052" y="5504"/>
                    <a:pt x="1870" y="5400"/>
                  </a:cubicBezTo>
                  <a:cubicBezTo>
                    <a:pt x="1896" y="5193"/>
                    <a:pt x="1974" y="5011"/>
                    <a:pt x="2026" y="4803"/>
                  </a:cubicBezTo>
                  <a:cubicBezTo>
                    <a:pt x="2130" y="4596"/>
                    <a:pt x="2233" y="4414"/>
                    <a:pt x="2363" y="4232"/>
                  </a:cubicBezTo>
                  <a:cubicBezTo>
                    <a:pt x="2493" y="4024"/>
                    <a:pt x="2675" y="3869"/>
                    <a:pt x="2857" y="3713"/>
                  </a:cubicBezTo>
                  <a:cubicBezTo>
                    <a:pt x="3064" y="3531"/>
                    <a:pt x="3324" y="3375"/>
                    <a:pt x="3583" y="3272"/>
                  </a:cubicBezTo>
                  <a:cubicBezTo>
                    <a:pt x="3869" y="3142"/>
                    <a:pt x="4181" y="3038"/>
                    <a:pt x="4518" y="2986"/>
                  </a:cubicBezTo>
                  <a:cubicBezTo>
                    <a:pt x="4700" y="2960"/>
                    <a:pt x="4881" y="2947"/>
                    <a:pt x="5063" y="2947"/>
                  </a:cubicBezTo>
                  <a:close/>
                  <a:moveTo>
                    <a:pt x="6829" y="0"/>
                  </a:moveTo>
                  <a:cubicBezTo>
                    <a:pt x="6673" y="0"/>
                    <a:pt x="6491" y="26"/>
                    <a:pt x="6335" y="78"/>
                  </a:cubicBezTo>
                  <a:cubicBezTo>
                    <a:pt x="5972" y="208"/>
                    <a:pt x="5634" y="390"/>
                    <a:pt x="5323" y="624"/>
                  </a:cubicBezTo>
                  <a:lnTo>
                    <a:pt x="5219" y="701"/>
                  </a:lnTo>
                  <a:cubicBezTo>
                    <a:pt x="4959" y="883"/>
                    <a:pt x="4674" y="1065"/>
                    <a:pt x="4388" y="1221"/>
                  </a:cubicBezTo>
                  <a:lnTo>
                    <a:pt x="4310" y="1247"/>
                  </a:lnTo>
                  <a:cubicBezTo>
                    <a:pt x="3999" y="1195"/>
                    <a:pt x="3687" y="1143"/>
                    <a:pt x="3376" y="1065"/>
                  </a:cubicBezTo>
                  <a:cubicBezTo>
                    <a:pt x="3064" y="987"/>
                    <a:pt x="2753" y="909"/>
                    <a:pt x="2441" y="883"/>
                  </a:cubicBezTo>
                  <a:cubicBezTo>
                    <a:pt x="2311" y="857"/>
                    <a:pt x="2156" y="857"/>
                    <a:pt x="2000" y="857"/>
                  </a:cubicBezTo>
                  <a:cubicBezTo>
                    <a:pt x="1844" y="857"/>
                    <a:pt x="1688" y="883"/>
                    <a:pt x="1533" y="909"/>
                  </a:cubicBezTo>
                  <a:cubicBezTo>
                    <a:pt x="1195" y="1013"/>
                    <a:pt x="909" y="1169"/>
                    <a:pt x="676" y="1428"/>
                  </a:cubicBezTo>
                  <a:cubicBezTo>
                    <a:pt x="442" y="1636"/>
                    <a:pt x="286" y="1870"/>
                    <a:pt x="157" y="2155"/>
                  </a:cubicBezTo>
                  <a:cubicBezTo>
                    <a:pt x="53" y="2415"/>
                    <a:pt x="1" y="2700"/>
                    <a:pt x="1" y="2960"/>
                  </a:cubicBezTo>
                  <a:cubicBezTo>
                    <a:pt x="1" y="3246"/>
                    <a:pt x="53" y="3531"/>
                    <a:pt x="131" y="3765"/>
                  </a:cubicBezTo>
                  <a:cubicBezTo>
                    <a:pt x="209" y="4050"/>
                    <a:pt x="338" y="4310"/>
                    <a:pt x="494" y="4544"/>
                  </a:cubicBezTo>
                  <a:cubicBezTo>
                    <a:pt x="1117" y="5504"/>
                    <a:pt x="2130" y="6153"/>
                    <a:pt x="3246" y="6283"/>
                  </a:cubicBezTo>
                  <a:cubicBezTo>
                    <a:pt x="3583" y="6335"/>
                    <a:pt x="3921" y="6361"/>
                    <a:pt x="4232" y="6361"/>
                  </a:cubicBezTo>
                  <a:cubicBezTo>
                    <a:pt x="5063" y="6335"/>
                    <a:pt x="5842" y="6153"/>
                    <a:pt x="6569" y="5790"/>
                  </a:cubicBezTo>
                  <a:cubicBezTo>
                    <a:pt x="7062" y="5530"/>
                    <a:pt x="7503" y="5193"/>
                    <a:pt x="7867" y="4777"/>
                  </a:cubicBezTo>
                  <a:cubicBezTo>
                    <a:pt x="8049" y="4570"/>
                    <a:pt x="8204" y="4362"/>
                    <a:pt x="8334" y="4102"/>
                  </a:cubicBezTo>
                  <a:cubicBezTo>
                    <a:pt x="8464" y="3895"/>
                    <a:pt x="8542" y="3687"/>
                    <a:pt x="8620" y="3453"/>
                  </a:cubicBezTo>
                  <a:cubicBezTo>
                    <a:pt x="8698" y="3220"/>
                    <a:pt x="8750" y="2986"/>
                    <a:pt x="8776" y="2752"/>
                  </a:cubicBezTo>
                  <a:cubicBezTo>
                    <a:pt x="8802" y="2493"/>
                    <a:pt x="8827" y="2259"/>
                    <a:pt x="8802" y="1999"/>
                  </a:cubicBezTo>
                  <a:cubicBezTo>
                    <a:pt x="8776" y="1506"/>
                    <a:pt x="8594" y="1039"/>
                    <a:pt x="8308" y="649"/>
                  </a:cubicBezTo>
                  <a:cubicBezTo>
                    <a:pt x="8204" y="546"/>
                    <a:pt x="8075" y="442"/>
                    <a:pt x="7945" y="338"/>
                  </a:cubicBezTo>
                  <a:cubicBezTo>
                    <a:pt x="7815" y="234"/>
                    <a:pt x="7633" y="156"/>
                    <a:pt x="7478" y="104"/>
                  </a:cubicBezTo>
                  <a:cubicBezTo>
                    <a:pt x="7270" y="26"/>
                    <a:pt x="7088" y="0"/>
                    <a:pt x="688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8" name="Google Shape;1708;p50"/>
            <p:cNvGrpSpPr/>
            <p:nvPr/>
          </p:nvGrpSpPr>
          <p:grpSpPr>
            <a:xfrm>
              <a:off x="576" y="6110"/>
              <a:ext cx="3451" cy="1583"/>
              <a:chOff x="1549625" y="3087100"/>
              <a:chExt cx="635050" cy="291275"/>
            </a:xfrm>
          </p:grpSpPr>
          <p:sp>
            <p:nvSpPr>
              <p:cNvPr id="1709" name="Google Shape;1709;p50"/>
              <p:cNvSpPr/>
              <p:nvPr/>
            </p:nvSpPr>
            <p:spPr>
              <a:xfrm>
                <a:off x="1551075" y="3090500"/>
                <a:ext cx="63115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0"/>
              <p:cNvSpPr/>
              <p:nvPr/>
            </p:nvSpPr>
            <p:spPr>
              <a:xfrm>
                <a:off x="1549625" y="3087100"/>
                <a:ext cx="635050" cy="266000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Subtitle 52"/>
          <p:cNvSpPr>
            <a:spLocks noGrp="1"/>
          </p:cNvSpPr>
          <p:nvPr>
            <p:ph type="subTitle" idx="1"/>
          </p:nvPr>
        </p:nvSpPr>
        <p:spPr>
          <a:xfrm>
            <a:off x="1741170" y="2289810"/>
            <a:ext cx="6489065" cy="1740535"/>
          </a:xfrm>
        </p:spPr>
        <p:txBody>
          <a:bodyPr/>
          <a:lstStyle/>
          <a:p>
            <a:pPr algn="l">
              <a:lnSpc>
                <a:spcPct val="130000"/>
              </a:lnSpc>
            </a:pP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         </a:t>
            </a:r>
            <a:r>
              <a:rPr lang="en-US" sz="3200" b="1" i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Làm chủ cảm xúc</a:t>
            </a:r>
            <a:r>
              <a:rPr lang="en-US" sz="3200" b="1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</a:rPr>
              <a:t> giúp chúng ta thấy thoải mái và bình tĩnh để ứng xử phù hợp trong cuộc sống.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6"/>
          <p:cNvSpPr/>
          <p:nvPr/>
        </p:nvSpPr>
        <p:spPr>
          <a:xfrm>
            <a:off x="323293" y="267358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46"/>
          <p:cNvSpPr/>
          <p:nvPr/>
        </p:nvSpPr>
        <p:spPr>
          <a:xfrm>
            <a:off x="8233934" y="1688528"/>
            <a:ext cx="1518" cy="56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46"/>
          <p:cNvSpPr/>
          <p:nvPr/>
        </p:nvSpPr>
        <p:spPr>
          <a:xfrm>
            <a:off x="7994518" y="1104666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46"/>
          <p:cNvSpPr/>
          <p:nvPr/>
        </p:nvSpPr>
        <p:spPr>
          <a:xfrm>
            <a:off x="8031009" y="882794"/>
            <a:ext cx="56" cy="1518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46"/>
          <p:cNvSpPr/>
          <p:nvPr/>
        </p:nvSpPr>
        <p:spPr>
          <a:xfrm>
            <a:off x="8746278" y="1425835"/>
            <a:ext cx="56" cy="1462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320"/>
            <a:ext cx="9153525" cy="5149215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>
            <a:off x="-453390" y="-12065"/>
            <a:ext cx="2672715" cy="5168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>
            <a:off x="1907540" y="-39370"/>
            <a:ext cx="2672715" cy="5168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 flipH="1">
            <a:off x="6955790" y="-31750"/>
            <a:ext cx="2672715" cy="5168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 flipH="1">
            <a:off x="4615815" y="-31750"/>
            <a:ext cx="2672715" cy="51682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0"/>
          <p:cNvGrpSpPr/>
          <p:nvPr/>
        </p:nvGrpSpPr>
        <p:grpSpPr>
          <a:xfrm>
            <a:off x="-137160" y="699135"/>
            <a:ext cx="9152255" cy="2868930"/>
            <a:chOff x="-171" y="1052"/>
            <a:chExt cx="14413" cy="4518"/>
          </a:xfrm>
        </p:grpSpPr>
        <p:sp>
          <p:nvSpPr>
            <p:cNvPr id="1486" name="Google Shape;1486;p46"/>
            <p:cNvSpPr/>
            <p:nvPr/>
          </p:nvSpPr>
          <p:spPr>
            <a:xfrm flipH="1">
              <a:off x="288" y="1052"/>
              <a:ext cx="13955" cy="4518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ubtitle 39"/>
            <p:cNvSpPr/>
            <p:nvPr/>
          </p:nvSpPr>
          <p:spPr>
            <a:xfrm>
              <a:off x="-171" y="1102"/>
              <a:ext cx="14165" cy="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3200">
                  <a:solidFill>
                    <a:srgbClr val="000000"/>
                  </a:solidFill>
                  <a:latin typeface="iCiel Cadena" panose="02000503000000020004" charset="0"/>
                  <a:cs typeface="iCiel Cadena" panose="02000503000000020004" charset="0"/>
                </a:rPr>
                <a:t>Vậy, cần làm gì và </a:t>
              </a:r>
            </a:p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3200">
                  <a:solidFill>
                    <a:srgbClr val="000000"/>
                  </a:solidFill>
                  <a:latin typeface="iCiel Cadena" panose="02000503000000020004" charset="0"/>
                  <a:cs typeface="iCiel Cadena" panose="02000503000000020004" charset="0"/>
                </a:rPr>
                <a:t>làm như thế nào để làm chủ cảm xúc?</a:t>
              </a:r>
              <a:br>
                <a:rPr lang="en-US" sz="3200">
                  <a:solidFill>
                    <a:srgbClr val="000000"/>
                  </a:solidFill>
                  <a:latin typeface="iCiel Cadena" panose="02000503000000020004" charset="0"/>
                  <a:cs typeface="iCiel Cadena" panose="02000503000000020004" charset="0"/>
                </a:rPr>
              </a:br>
              <a:r>
                <a:rPr lang="en-US" sz="3200">
                  <a:solidFill>
                    <a:schemeClr val="accent2"/>
                  </a:solidFill>
                  <a:latin typeface="iCiel Cadena" panose="02000503000000020004" charset="0"/>
                  <a:cs typeface="iCiel Cadena" panose="02000503000000020004" charset="0"/>
                </a:rPr>
                <a:t>Chúng ta cùng tìm hiểu bài học hôm nay nhé!</a:t>
              </a:r>
            </a:p>
          </p:txBody>
        </p:sp>
      </p:grpSp>
      <p:grpSp>
        <p:nvGrpSpPr>
          <p:cNvPr id="1490" name="Google Shape;1490;p46"/>
          <p:cNvGrpSpPr/>
          <p:nvPr/>
        </p:nvGrpSpPr>
        <p:grpSpPr>
          <a:xfrm rot="20280000">
            <a:off x="7312025" y="2935605"/>
            <a:ext cx="2276475" cy="2273935"/>
            <a:chOff x="643725" y="936450"/>
            <a:chExt cx="2886059" cy="2783975"/>
          </a:xfrm>
        </p:grpSpPr>
        <p:sp>
          <p:nvSpPr>
            <p:cNvPr id="1491" name="Google Shape;1491;p46"/>
            <p:cNvSpPr/>
            <p:nvPr/>
          </p:nvSpPr>
          <p:spPr>
            <a:xfrm>
              <a:off x="643725" y="936450"/>
              <a:ext cx="2886059" cy="2783975"/>
            </a:xfrm>
            <a:custGeom>
              <a:avLst/>
              <a:gdLst/>
              <a:ahLst/>
              <a:cxnLst/>
              <a:rect l="l" t="t" r="r" b="b"/>
              <a:pathLst>
                <a:path w="63865" h="61606" extrusionOk="0">
                  <a:moveTo>
                    <a:pt x="40759" y="40811"/>
                  </a:moveTo>
                  <a:cubicBezTo>
                    <a:pt x="40474" y="40993"/>
                    <a:pt x="40188" y="41149"/>
                    <a:pt x="39929" y="41304"/>
                  </a:cubicBezTo>
                  <a:lnTo>
                    <a:pt x="40006" y="41123"/>
                  </a:lnTo>
                  <a:cubicBezTo>
                    <a:pt x="40240" y="41045"/>
                    <a:pt x="40500" y="40915"/>
                    <a:pt x="40759" y="40811"/>
                  </a:cubicBezTo>
                  <a:close/>
                  <a:moveTo>
                    <a:pt x="18511" y="1"/>
                  </a:moveTo>
                  <a:cubicBezTo>
                    <a:pt x="18303" y="1"/>
                    <a:pt x="18096" y="27"/>
                    <a:pt x="17888" y="53"/>
                  </a:cubicBezTo>
                  <a:cubicBezTo>
                    <a:pt x="17706" y="105"/>
                    <a:pt x="17550" y="157"/>
                    <a:pt x="17395" y="209"/>
                  </a:cubicBezTo>
                  <a:lnTo>
                    <a:pt x="17317" y="235"/>
                  </a:lnTo>
                  <a:cubicBezTo>
                    <a:pt x="17187" y="287"/>
                    <a:pt x="17031" y="364"/>
                    <a:pt x="16901" y="442"/>
                  </a:cubicBezTo>
                  <a:cubicBezTo>
                    <a:pt x="16875" y="442"/>
                    <a:pt x="16849" y="468"/>
                    <a:pt x="16823" y="468"/>
                  </a:cubicBezTo>
                  <a:lnTo>
                    <a:pt x="16798" y="494"/>
                  </a:lnTo>
                  <a:cubicBezTo>
                    <a:pt x="16200" y="858"/>
                    <a:pt x="15681" y="1325"/>
                    <a:pt x="15266" y="1870"/>
                  </a:cubicBezTo>
                  <a:cubicBezTo>
                    <a:pt x="14902" y="2311"/>
                    <a:pt x="14591" y="2805"/>
                    <a:pt x="14305" y="3298"/>
                  </a:cubicBezTo>
                  <a:cubicBezTo>
                    <a:pt x="14020" y="3817"/>
                    <a:pt x="13760" y="4362"/>
                    <a:pt x="13552" y="4933"/>
                  </a:cubicBezTo>
                  <a:cubicBezTo>
                    <a:pt x="13085" y="6076"/>
                    <a:pt x="12722" y="7244"/>
                    <a:pt x="12488" y="8464"/>
                  </a:cubicBezTo>
                  <a:cubicBezTo>
                    <a:pt x="12332" y="9295"/>
                    <a:pt x="12228" y="10152"/>
                    <a:pt x="12202" y="11008"/>
                  </a:cubicBezTo>
                  <a:cubicBezTo>
                    <a:pt x="11943" y="11034"/>
                    <a:pt x="11683" y="11164"/>
                    <a:pt x="11450" y="11320"/>
                  </a:cubicBezTo>
                  <a:cubicBezTo>
                    <a:pt x="11242" y="11450"/>
                    <a:pt x="11060" y="11631"/>
                    <a:pt x="10904" y="11839"/>
                  </a:cubicBezTo>
                  <a:cubicBezTo>
                    <a:pt x="10749" y="12047"/>
                    <a:pt x="10619" y="12280"/>
                    <a:pt x="10515" y="12540"/>
                  </a:cubicBezTo>
                  <a:cubicBezTo>
                    <a:pt x="10333" y="13033"/>
                    <a:pt x="10229" y="13526"/>
                    <a:pt x="10203" y="14046"/>
                  </a:cubicBezTo>
                  <a:cubicBezTo>
                    <a:pt x="10178" y="14980"/>
                    <a:pt x="10281" y="15915"/>
                    <a:pt x="10515" y="16798"/>
                  </a:cubicBezTo>
                  <a:cubicBezTo>
                    <a:pt x="10437" y="16798"/>
                    <a:pt x="10359" y="16798"/>
                    <a:pt x="10307" y="16772"/>
                  </a:cubicBezTo>
                  <a:cubicBezTo>
                    <a:pt x="10178" y="16772"/>
                    <a:pt x="10048" y="16746"/>
                    <a:pt x="9918" y="16746"/>
                  </a:cubicBezTo>
                  <a:cubicBezTo>
                    <a:pt x="9684" y="16746"/>
                    <a:pt x="9477" y="16772"/>
                    <a:pt x="9269" y="16824"/>
                  </a:cubicBezTo>
                  <a:lnTo>
                    <a:pt x="9113" y="16849"/>
                  </a:lnTo>
                  <a:cubicBezTo>
                    <a:pt x="8931" y="16927"/>
                    <a:pt x="8724" y="17005"/>
                    <a:pt x="8542" y="17109"/>
                  </a:cubicBezTo>
                  <a:cubicBezTo>
                    <a:pt x="8412" y="17187"/>
                    <a:pt x="8282" y="17291"/>
                    <a:pt x="8153" y="17395"/>
                  </a:cubicBezTo>
                  <a:cubicBezTo>
                    <a:pt x="7841" y="17654"/>
                    <a:pt x="7607" y="17966"/>
                    <a:pt x="7452" y="18329"/>
                  </a:cubicBezTo>
                  <a:cubicBezTo>
                    <a:pt x="7374" y="18537"/>
                    <a:pt x="7296" y="18745"/>
                    <a:pt x="7244" y="18952"/>
                  </a:cubicBezTo>
                  <a:lnTo>
                    <a:pt x="7114" y="18952"/>
                  </a:lnTo>
                  <a:cubicBezTo>
                    <a:pt x="6932" y="18952"/>
                    <a:pt x="6725" y="18978"/>
                    <a:pt x="6543" y="19030"/>
                  </a:cubicBezTo>
                  <a:cubicBezTo>
                    <a:pt x="6413" y="19082"/>
                    <a:pt x="6283" y="19134"/>
                    <a:pt x="6154" y="19212"/>
                  </a:cubicBezTo>
                  <a:cubicBezTo>
                    <a:pt x="6102" y="19238"/>
                    <a:pt x="6076" y="19264"/>
                    <a:pt x="6024" y="19290"/>
                  </a:cubicBezTo>
                  <a:cubicBezTo>
                    <a:pt x="5920" y="19368"/>
                    <a:pt x="5842" y="19446"/>
                    <a:pt x="5764" y="19523"/>
                  </a:cubicBezTo>
                  <a:cubicBezTo>
                    <a:pt x="5556" y="19705"/>
                    <a:pt x="5401" y="19939"/>
                    <a:pt x="5271" y="20198"/>
                  </a:cubicBezTo>
                  <a:cubicBezTo>
                    <a:pt x="5271" y="20198"/>
                    <a:pt x="5271" y="20224"/>
                    <a:pt x="5245" y="20250"/>
                  </a:cubicBezTo>
                  <a:cubicBezTo>
                    <a:pt x="5115" y="20536"/>
                    <a:pt x="4985" y="20847"/>
                    <a:pt x="4933" y="21185"/>
                  </a:cubicBezTo>
                  <a:lnTo>
                    <a:pt x="4907" y="21289"/>
                  </a:lnTo>
                  <a:cubicBezTo>
                    <a:pt x="4830" y="21678"/>
                    <a:pt x="4778" y="22042"/>
                    <a:pt x="4752" y="22431"/>
                  </a:cubicBezTo>
                  <a:cubicBezTo>
                    <a:pt x="4726" y="23158"/>
                    <a:pt x="4752" y="23885"/>
                    <a:pt x="4856" y="24586"/>
                  </a:cubicBezTo>
                  <a:lnTo>
                    <a:pt x="4856" y="24638"/>
                  </a:lnTo>
                  <a:cubicBezTo>
                    <a:pt x="4882" y="24793"/>
                    <a:pt x="4907" y="24923"/>
                    <a:pt x="4933" y="25079"/>
                  </a:cubicBezTo>
                  <a:cubicBezTo>
                    <a:pt x="4985" y="25287"/>
                    <a:pt x="5037" y="25494"/>
                    <a:pt x="5089" y="25650"/>
                  </a:cubicBezTo>
                  <a:lnTo>
                    <a:pt x="5089" y="25702"/>
                  </a:lnTo>
                  <a:cubicBezTo>
                    <a:pt x="5167" y="25988"/>
                    <a:pt x="5271" y="26273"/>
                    <a:pt x="5375" y="26559"/>
                  </a:cubicBezTo>
                  <a:cubicBezTo>
                    <a:pt x="5479" y="26870"/>
                    <a:pt x="5608" y="27182"/>
                    <a:pt x="5738" y="27493"/>
                  </a:cubicBezTo>
                  <a:cubicBezTo>
                    <a:pt x="6206" y="28636"/>
                    <a:pt x="6777" y="29752"/>
                    <a:pt x="7426" y="30842"/>
                  </a:cubicBezTo>
                  <a:cubicBezTo>
                    <a:pt x="7659" y="31206"/>
                    <a:pt x="7945" y="31621"/>
                    <a:pt x="8256" y="32062"/>
                  </a:cubicBezTo>
                  <a:cubicBezTo>
                    <a:pt x="8698" y="32686"/>
                    <a:pt x="9165" y="33309"/>
                    <a:pt x="9632" y="33880"/>
                  </a:cubicBezTo>
                  <a:cubicBezTo>
                    <a:pt x="9892" y="34165"/>
                    <a:pt x="10152" y="34451"/>
                    <a:pt x="10411" y="34736"/>
                  </a:cubicBezTo>
                  <a:lnTo>
                    <a:pt x="10411" y="34814"/>
                  </a:lnTo>
                  <a:cubicBezTo>
                    <a:pt x="10385" y="34918"/>
                    <a:pt x="10385" y="35022"/>
                    <a:pt x="10411" y="35126"/>
                  </a:cubicBezTo>
                  <a:cubicBezTo>
                    <a:pt x="10255" y="35178"/>
                    <a:pt x="10152" y="35230"/>
                    <a:pt x="10022" y="35308"/>
                  </a:cubicBezTo>
                  <a:cubicBezTo>
                    <a:pt x="9632" y="35567"/>
                    <a:pt x="9347" y="35931"/>
                    <a:pt x="9165" y="36346"/>
                  </a:cubicBezTo>
                  <a:cubicBezTo>
                    <a:pt x="9035" y="36735"/>
                    <a:pt x="8983" y="37125"/>
                    <a:pt x="8983" y="37540"/>
                  </a:cubicBezTo>
                  <a:lnTo>
                    <a:pt x="8983" y="37722"/>
                  </a:lnTo>
                  <a:cubicBezTo>
                    <a:pt x="8334" y="37904"/>
                    <a:pt x="7685" y="38085"/>
                    <a:pt x="7062" y="38345"/>
                  </a:cubicBezTo>
                  <a:cubicBezTo>
                    <a:pt x="5427" y="38968"/>
                    <a:pt x="3921" y="39877"/>
                    <a:pt x="2597" y="41019"/>
                  </a:cubicBezTo>
                  <a:cubicBezTo>
                    <a:pt x="1766" y="41746"/>
                    <a:pt x="987" y="42577"/>
                    <a:pt x="338" y="43485"/>
                  </a:cubicBezTo>
                  <a:cubicBezTo>
                    <a:pt x="131" y="43745"/>
                    <a:pt x="53" y="44082"/>
                    <a:pt x="131" y="44394"/>
                  </a:cubicBezTo>
                  <a:cubicBezTo>
                    <a:pt x="131" y="44498"/>
                    <a:pt x="157" y="44602"/>
                    <a:pt x="209" y="44705"/>
                  </a:cubicBezTo>
                  <a:cubicBezTo>
                    <a:pt x="235" y="45744"/>
                    <a:pt x="183" y="46782"/>
                    <a:pt x="131" y="47717"/>
                  </a:cubicBezTo>
                  <a:lnTo>
                    <a:pt x="157" y="48054"/>
                  </a:lnTo>
                  <a:cubicBezTo>
                    <a:pt x="79" y="49171"/>
                    <a:pt x="27" y="50313"/>
                    <a:pt x="27" y="51481"/>
                  </a:cubicBezTo>
                  <a:cubicBezTo>
                    <a:pt x="1" y="52701"/>
                    <a:pt x="105" y="53895"/>
                    <a:pt x="312" y="55090"/>
                  </a:cubicBezTo>
                  <a:cubicBezTo>
                    <a:pt x="286" y="55271"/>
                    <a:pt x="235" y="55453"/>
                    <a:pt x="235" y="55635"/>
                  </a:cubicBezTo>
                  <a:cubicBezTo>
                    <a:pt x="157" y="56024"/>
                    <a:pt x="286" y="56414"/>
                    <a:pt x="520" y="56725"/>
                  </a:cubicBezTo>
                  <a:cubicBezTo>
                    <a:pt x="624" y="56829"/>
                    <a:pt x="728" y="56933"/>
                    <a:pt x="858" y="57011"/>
                  </a:cubicBezTo>
                  <a:lnTo>
                    <a:pt x="858" y="57037"/>
                  </a:lnTo>
                  <a:cubicBezTo>
                    <a:pt x="961" y="57296"/>
                    <a:pt x="1065" y="57556"/>
                    <a:pt x="1195" y="57816"/>
                  </a:cubicBezTo>
                  <a:cubicBezTo>
                    <a:pt x="1325" y="58075"/>
                    <a:pt x="1481" y="58309"/>
                    <a:pt x="1662" y="58516"/>
                  </a:cubicBezTo>
                  <a:cubicBezTo>
                    <a:pt x="2285" y="59347"/>
                    <a:pt x="3116" y="59970"/>
                    <a:pt x="4051" y="60360"/>
                  </a:cubicBezTo>
                  <a:cubicBezTo>
                    <a:pt x="4985" y="60749"/>
                    <a:pt x="5946" y="61009"/>
                    <a:pt x="6932" y="61113"/>
                  </a:cubicBezTo>
                  <a:cubicBezTo>
                    <a:pt x="7893" y="61216"/>
                    <a:pt x="8854" y="61268"/>
                    <a:pt x="9814" y="61268"/>
                  </a:cubicBezTo>
                  <a:lnTo>
                    <a:pt x="11112" y="61268"/>
                  </a:lnTo>
                  <a:cubicBezTo>
                    <a:pt x="11553" y="61268"/>
                    <a:pt x="11969" y="61268"/>
                    <a:pt x="12410" y="61294"/>
                  </a:cubicBezTo>
                  <a:lnTo>
                    <a:pt x="14513" y="61372"/>
                  </a:lnTo>
                  <a:cubicBezTo>
                    <a:pt x="17992" y="61502"/>
                    <a:pt x="21626" y="61606"/>
                    <a:pt x="25209" y="61606"/>
                  </a:cubicBezTo>
                  <a:cubicBezTo>
                    <a:pt x="26689" y="61606"/>
                    <a:pt x="28039" y="61606"/>
                    <a:pt x="29363" y="61554"/>
                  </a:cubicBezTo>
                  <a:cubicBezTo>
                    <a:pt x="30816" y="61502"/>
                    <a:pt x="32218" y="61424"/>
                    <a:pt x="33542" y="61320"/>
                  </a:cubicBezTo>
                  <a:cubicBezTo>
                    <a:pt x="33698" y="61398"/>
                    <a:pt x="33880" y="61450"/>
                    <a:pt x="34035" y="61450"/>
                  </a:cubicBezTo>
                  <a:lnTo>
                    <a:pt x="34139" y="61450"/>
                  </a:lnTo>
                  <a:cubicBezTo>
                    <a:pt x="34451" y="61450"/>
                    <a:pt x="34736" y="61372"/>
                    <a:pt x="34970" y="61190"/>
                  </a:cubicBezTo>
                  <a:cubicBezTo>
                    <a:pt x="35957" y="61087"/>
                    <a:pt x="36917" y="60983"/>
                    <a:pt x="37826" y="60879"/>
                  </a:cubicBezTo>
                  <a:cubicBezTo>
                    <a:pt x="38527" y="60775"/>
                    <a:pt x="39202" y="60671"/>
                    <a:pt x="39929" y="60541"/>
                  </a:cubicBezTo>
                  <a:cubicBezTo>
                    <a:pt x="40655" y="60412"/>
                    <a:pt x="41253" y="60308"/>
                    <a:pt x="41824" y="60178"/>
                  </a:cubicBezTo>
                  <a:cubicBezTo>
                    <a:pt x="42317" y="60074"/>
                    <a:pt x="42810" y="59944"/>
                    <a:pt x="43277" y="59789"/>
                  </a:cubicBezTo>
                  <a:cubicBezTo>
                    <a:pt x="43719" y="59633"/>
                    <a:pt x="44160" y="59425"/>
                    <a:pt x="44550" y="59191"/>
                  </a:cubicBezTo>
                  <a:cubicBezTo>
                    <a:pt x="44939" y="58932"/>
                    <a:pt x="45276" y="58594"/>
                    <a:pt x="45536" y="58231"/>
                  </a:cubicBezTo>
                  <a:cubicBezTo>
                    <a:pt x="45796" y="57816"/>
                    <a:pt x="45977" y="57348"/>
                    <a:pt x="46029" y="56855"/>
                  </a:cubicBezTo>
                  <a:cubicBezTo>
                    <a:pt x="46055" y="56595"/>
                    <a:pt x="46055" y="56362"/>
                    <a:pt x="46029" y="56102"/>
                  </a:cubicBezTo>
                  <a:cubicBezTo>
                    <a:pt x="46003" y="55817"/>
                    <a:pt x="45977" y="55557"/>
                    <a:pt x="45900" y="55271"/>
                  </a:cubicBezTo>
                  <a:cubicBezTo>
                    <a:pt x="45848" y="55012"/>
                    <a:pt x="45770" y="54752"/>
                    <a:pt x="45666" y="54467"/>
                  </a:cubicBezTo>
                  <a:cubicBezTo>
                    <a:pt x="45562" y="54181"/>
                    <a:pt x="45458" y="53844"/>
                    <a:pt x="45302" y="53506"/>
                  </a:cubicBezTo>
                  <a:cubicBezTo>
                    <a:pt x="45043" y="52831"/>
                    <a:pt x="44705" y="52182"/>
                    <a:pt x="44342" y="51559"/>
                  </a:cubicBezTo>
                  <a:cubicBezTo>
                    <a:pt x="44316" y="51507"/>
                    <a:pt x="44290" y="51455"/>
                    <a:pt x="44264" y="51403"/>
                  </a:cubicBezTo>
                  <a:cubicBezTo>
                    <a:pt x="44134" y="51170"/>
                    <a:pt x="43978" y="50936"/>
                    <a:pt x="43823" y="50728"/>
                  </a:cubicBezTo>
                  <a:lnTo>
                    <a:pt x="43901" y="50676"/>
                  </a:lnTo>
                  <a:cubicBezTo>
                    <a:pt x="44134" y="50547"/>
                    <a:pt x="44368" y="50443"/>
                    <a:pt x="44601" y="50313"/>
                  </a:cubicBezTo>
                  <a:lnTo>
                    <a:pt x="44705" y="50261"/>
                  </a:lnTo>
                  <a:cubicBezTo>
                    <a:pt x="45225" y="49975"/>
                    <a:pt x="45718" y="49690"/>
                    <a:pt x="46107" y="49456"/>
                  </a:cubicBezTo>
                  <a:cubicBezTo>
                    <a:pt x="47094" y="48911"/>
                    <a:pt x="48106" y="48314"/>
                    <a:pt x="49145" y="47847"/>
                  </a:cubicBezTo>
                  <a:cubicBezTo>
                    <a:pt x="49171" y="47821"/>
                    <a:pt x="49197" y="47821"/>
                    <a:pt x="49222" y="47795"/>
                  </a:cubicBezTo>
                  <a:cubicBezTo>
                    <a:pt x="49664" y="47613"/>
                    <a:pt x="50053" y="47457"/>
                    <a:pt x="50417" y="47301"/>
                  </a:cubicBezTo>
                  <a:cubicBezTo>
                    <a:pt x="50806" y="47172"/>
                    <a:pt x="51221" y="47042"/>
                    <a:pt x="51637" y="46938"/>
                  </a:cubicBezTo>
                  <a:cubicBezTo>
                    <a:pt x="52078" y="46834"/>
                    <a:pt x="52545" y="46782"/>
                    <a:pt x="53013" y="46730"/>
                  </a:cubicBezTo>
                  <a:lnTo>
                    <a:pt x="53766" y="46730"/>
                  </a:lnTo>
                  <a:cubicBezTo>
                    <a:pt x="54467" y="46730"/>
                    <a:pt x="55167" y="46808"/>
                    <a:pt x="55868" y="46938"/>
                  </a:cubicBezTo>
                  <a:lnTo>
                    <a:pt x="55972" y="46964"/>
                  </a:lnTo>
                  <a:lnTo>
                    <a:pt x="56050" y="46964"/>
                  </a:lnTo>
                  <a:lnTo>
                    <a:pt x="56414" y="47042"/>
                  </a:lnTo>
                  <a:cubicBezTo>
                    <a:pt x="56491" y="47198"/>
                    <a:pt x="56569" y="47327"/>
                    <a:pt x="56621" y="47483"/>
                  </a:cubicBezTo>
                  <a:cubicBezTo>
                    <a:pt x="56699" y="47665"/>
                    <a:pt x="56751" y="47873"/>
                    <a:pt x="56777" y="48080"/>
                  </a:cubicBezTo>
                  <a:lnTo>
                    <a:pt x="56777" y="48132"/>
                  </a:lnTo>
                  <a:cubicBezTo>
                    <a:pt x="56829" y="48781"/>
                    <a:pt x="57400" y="49274"/>
                    <a:pt x="58049" y="49274"/>
                  </a:cubicBezTo>
                  <a:cubicBezTo>
                    <a:pt x="58439" y="49274"/>
                    <a:pt x="58802" y="49119"/>
                    <a:pt x="59036" y="48807"/>
                  </a:cubicBezTo>
                  <a:cubicBezTo>
                    <a:pt x="59191" y="48625"/>
                    <a:pt x="59269" y="48418"/>
                    <a:pt x="59321" y="48184"/>
                  </a:cubicBezTo>
                  <a:cubicBezTo>
                    <a:pt x="59529" y="48184"/>
                    <a:pt x="59737" y="48132"/>
                    <a:pt x="59918" y="48028"/>
                  </a:cubicBezTo>
                  <a:cubicBezTo>
                    <a:pt x="60204" y="47873"/>
                    <a:pt x="60438" y="47587"/>
                    <a:pt x="60515" y="47250"/>
                  </a:cubicBezTo>
                  <a:cubicBezTo>
                    <a:pt x="60541" y="47172"/>
                    <a:pt x="60541" y="47094"/>
                    <a:pt x="60567" y="47016"/>
                  </a:cubicBezTo>
                  <a:cubicBezTo>
                    <a:pt x="60671" y="46990"/>
                    <a:pt x="60801" y="46938"/>
                    <a:pt x="60931" y="46886"/>
                  </a:cubicBezTo>
                  <a:cubicBezTo>
                    <a:pt x="61242" y="46704"/>
                    <a:pt x="61476" y="46419"/>
                    <a:pt x="61554" y="46055"/>
                  </a:cubicBezTo>
                  <a:cubicBezTo>
                    <a:pt x="61580" y="45848"/>
                    <a:pt x="61580" y="45666"/>
                    <a:pt x="61554" y="45458"/>
                  </a:cubicBezTo>
                  <a:cubicBezTo>
                    <a:pt x="61969" y="45354"/>
                    <a:pt x="62281" y="45017"/>
                    <a:pt x="62411" y="44602"/>
                  </a:cubicBezTo>
                  <a:cubicBezTo>
                    <a:pt x="62462" y="44368"/>
                    <a:pt x="62462" y="44108"/>
                    <a:pt x="62385" y="43901"/>
                  </a:cubicBezTo>
                  <a:lnTo>
                    <a:pt x="62437" y="43849"/>
                  </a:lnTo>
                  <a:cubicBezTo>
                    <a:pt x="62748" y="43693"/>
                    <a:pt x="62982" y="43407"/>
                    <a:pt x="63086" y="43044"/>
                  </a:cubicBezTo>
                  <a:cubicBezTo>
                    <a:pt x="63163" y="42706"/>
                    <a:pt x="63111" y="42369"/>
                    <a:pt x="62956" y="42057"/>
                  </a:cubicBezTo>
                  <a:cubicBezTo>
                    <a:pt x="63267" y="41824"/>
                    <a:pt x="63449" y="41434"/>
                    <a:pt x="63449" y="41045"/>
                  </a:cubicBezTo>
                  <a:cubicBezTo>
                    <a:pt x="63449" y="40811"/>
                    <a:pt x="63371" y="40604"/>
                    <a:pt x="63267" y="40396"/>
                  </a:cubicBezTo>
                  <a:cubicBezTo>
                    <a:pt x="63423" y="40162"/>
                    <a:pt x="63527" y="39903"/>
                    <a:pt x="63527" y="39617"/>
                  </a:cubicBezTo>
                  <a:cubicBezTo>
                    <a:pt x="63553" y="39409"/>
                    <a:pt x="63553" y="39202"/>
                    <a:pt x="63475" y="38994"/>
                  </a:cubicBezTo>
                  <a:cubicBezTo>
                    <a:pt x="63761" y="38682"/>
                    <a:pt x="63864" y="38241"/>
                    <a:pt x="63761" y="37826"/>
                  </a:cubicBezTo>
                  <a:cubicBezTo>
                    <a:pt x="63709" y="37670"/>
                    <a:pt x="63631" y="37514"/>
                    <a:pt x="63527" y="37384"/>
                  </a:cubicBezTo>
                  <a:cubicBezTo>
                    <a:pt x="63579" y="37281"/>
                    <a:pt x="63605" y="37177"/>
                    <a:pt x="63631" y="37073"/>
                  </a:cubicBezTo>
                  <a:cubicBezTo>
                    <a:pt x="63735" y="36761"/>
                    <a:pt x="63683" y="36398"/>
                    <a:pt x="63527" y="36112"/>
                  </a:cubicBezTo>
                  <a:cubicBezTo>
                    <a:pt x="63345" y="35801"/>
                    <a:pt x="63060" y="35567"/>
                    <a:pt x="62748" y="35489"/>
                  </a:cubicBezTo>
                  <a:cubicBezTo>
                    <a:pt x="62618" y="35437"/>
                    <a:pt x="62514" y="35437"/>
                    <a:pt x="62385" y="35437"/>
                  </a:cubicBezTo>
                  <a:cubicBezTo>
                    <a:pt x="62073" y="35437"/>
                    <a:pt x="61762" y="35541"/>
                    <a:pt x="61528" y="35749"/>
                  </a:cubicBezTo>
                  <a:lnTo>
                    <a:pt x="61450" y="35827"/>
                  </a:lnTo>
                  <a:cubicBezTo>
                    <a:pt x="61320" y="35931"/>
                    <a:pt x="61190" y="36009"/>
                    <a:pt x="61061" y="36060"/>
                  </a:cubicBezTo>
                  <a:cubicBezTo>
                    <a:pt x="60905" y="36112"/>
                    <a:pt x="60749" y="36164"/>
                    <a:pt x="60593" y="36190"/>
                  </a:cubicBezTo>
                  <a:lnTo>
                    <a:pt x="60567" y="36190"/>
                  </a:lnTo>
                  <a:cubicBezTo>
                    <a:pt x="60515" y="36164"/>
                    <a:pt x="60489" y="36138"/>
                    <a:pt x="60463" y="36138"/>
                  </a:cubicBezTo>
                  <a:cubicBezTo>
                    <a:pt x="59996" y="35931"/>
                    <a:pt x="59503" y="35723"/>
                    <a:pt x="59036" y="35593"/>
                  </a:cubicBezTo>
                  <a:cubicBezTo>
                    <a:pt x="58490" y="35411"/>
                    <a:pt x="57971" y="35282"/>
                    <a:pt x="57426" y="35178"/>
                  </a:cubicBezTo>
                  <a:cubicBezTo>
                    <a:pt x="56881" y="35074"/>
                    <a:pt x="56336" y="35022"/>
                    <a:pt x="55765" y="34996"/>
                  </a:cubicBezTo>
                  <a:lnTo>
                    <a:pt x="55635" y="34996"/>
                  </a:lnTo>
                  <a:cubicBezTo>
                    <a:pt x="55375" y="34996"/>
                    <a:pt x="55167" y="34970"/>
                    <a:pt x="54960" y="34970"/>
                  </a:cubicBezTo>
                  <a:lnTo>
                    <a:pt x="54493" y="34970"/>
                  </a:lnTo>
                  <a:cubicBezTo>
                    <a:pt x="52494" y="35048"/>
                    <a:pt x="50572" y="35463"/>
                    <a:pt x="48729" y="36190"/>
                  </a:cubicBezTo>
                  <a:cubicBezTo>
                    <a:pt x="48496" y="36268"/>
                    <a:pt x="48262" y="36346"/>
                    <a:pt x="48054" y="36450"/>
                  </a:cubicBezTo>
                  <a:cubicBezTo>
                    <a:pt x="48002" y="36450"/>
                    <a:pt x="47950" y="36476"/>
                    <a:pt x="47924" y="36476"/>
                  </a:cubicBezTo>
                  <a:cubicBezTo>
                    <a:pt x="47327" y="36735"/>
                    <a:pt x="46730" y="36995"/>
                    <a:pt x="46159" y="37307"/>
                  </a:cubicBezTo>
                  <a:cubicBezTo>
                    <a:pt x="46782" y="36735"/>
                    <a:pt x="47379" y="36086"/>
                    <a:pt x="47924" y="35385"/>
                  </a:cubicBezTo>
                  <a:cubicBezTo>
                    <a:pt x="48158" y="35074"/>
                    <a:pt x="48418" y="34710"/>
                    <a:pt x="48651" y="34347"/>
                  </a:cubicBezTo>
                  <a:cubicBezTo>
                    <a:pt x="48859" y="34010"/>
                    <a:pt x="49041" y="33672"/>
                    <a:pt x="49222" y="33283"/>
                  </a:cubicBezTo>
                  <a:cubicBezTo>
                    <a:pt x="49534" y="32634"/>
                    <a:pt x="49638" y="31881"/>
                    <a:pt x="49508" y="31154"/>
                  </a:cubicBezTo>
                  <a:cubicBezTo>
                    <a:pt x="49430" y="30816"/>
                    <a:pt x="49274" y="30479"/>
                    <a:pt x="49041" y="30193"/>
                  </a:cubicBezTo>
                  <a:cubicBezTo>
                    <a:pt x="48937" y="30063"/>
                    <a:pt x="48807" y="29960"/>
                    <a:pt x="48703" y="29856"/>
                  </a:cubicBezTo>
                  <a:cubicBezTo>
                    <a:pt x="48703" y="29752"/>
                    <a:pt x="48729" y="29622"/>
                    <a:pt x="48729" y="29492"/>
                  </a:cubicBezTo>
                  <a:cubicBezTo>
                    <a:pt x="48729" y="29155"/>
                    <a:pt x="48625" y="28817"/>
                    <a:pt x="48470" y="28506"/>
                  </a:cubicBezTo>
                  <a:cubicBezTo>
                    <a:pt x="48132" y="27987"/>
                    <a:pt x="47639" y="27571"/>
                    <a:pt x="47068" y="27338"/>
                  </a:cubicBezTo>
                  <a:cubicBezTo>
                    <a:pt x="46912" y="27260"/>
                    <a:pt x="46782" y="27208"/>
                    <a:pt x="46652" y="27156"/>
                  </a:cubicBezTo>
                  <a:lnTo>
                    <a:pt x="46523" y="27104"/>
                  </a:lnTo>
                  <a:lnTo>
                    <a:pt x="46419" y="27078"/>
                  </a:lnTo>
                  <a:cubicBezTo>
                    <a:pt x="46289" y="27000"/>
                    <a:pt x="46133" y="26948"/>
                    <a:pt x="46003" y="26870"/>
                  </a:cubicBezTo>
                  <a:cubicBezTo>
                    <a:pt x="45874" y="26792"/>
                    <a:pt x="45770" y="26741"/>
                    <a:pt x="45640" y="26663"/>
                  </a:cubicBezTo>
                  <a:cubicBezTo>
                    <a:pt x="45977" y="26403"/>
                    <a:pt x="46289" y="26143"/>
                    <a:pt x="46574" y="25858"/>
                  </a:cubicBezTo>
                  <a:cubicBezTo>
                    <a:pt x="47327" y="25105"/>
                    <a:pt x="47976" y="24248"/>
                    <a:pt x="48444" y="23288"/>
                  </a:cubicBezTo>
                  <a:cubicBezTo>
                    <a:pt x="48677" y="22846"/>
                    <a:pt x="48833" y="22353"/>
                    <a:pt x="48911" y="21834"/>
                  </a:cubicBezTo>
                  <a:cubicBezTo>
                    <a:pt x="48937" y="21574"/>
                    <a:pt x="48937" y="21315"/>
                    <a:pt x="48911" y="21055"/>
                  </a:cubicBezTo>
                  <a:cubicBezTo>
                    <a:pt x="48885" y="20770"/>
                    <a:pt x="48807" y="20536"/>
                    <a:pt x="48703" y="20302"/>
                  </a:cubicBezTo>
                  <a:cubicBezTo>
                    <a:pt x="48573" y="20043"/>
                    <a:pt x="48392" y="19809"/>
                    <a:pt x="48158" y="19653"/>
                  </a:cubicBezTo>
                  <a:cubicBezTo>
                    <a:pt x="48573" y="18900"/>
                    <a:pt x="48885" y="18096"/>
                    <a:pt x="49145" y="17291"/>
                  </a:cubicBezTo>
                  <a:cubicBezTo>
                    <a:pt x="49534" y="16123"/>
                    <a:pt x="49794" y="14928"/>
                    <a:pt x="49949" y="13682"/>
                  </a:cubicBezTo>
                  <a:cubicBezTo>
                    <a:pt x="50027" y="13111"/>
                    <a:pt x="50053" y="12514"/>
                    <a:pt x="50053" y="11917"/>
                  </a:cubicBezTo>
                  <a:cubicBezTo>
                    <a:pt x="50053" y="11320"/>
                    <a:pt x="50001" y="10749"/>
                    <a:pt x="49923" y="10178"/>
                  </a:cubicBezTo>
                  <a:cubicBezTo>
                    <a:pt x="49820" y="9503"/>
                    <a:pt x="49586" y="8854"/>
                    <a:pt x="49248" y="8231"/>
                  </a:cubicBezTo>
                  <a:lnTo>
                    <a:pt x="49222" y="8205"/>
                  </a:lnTo>
                  <a:lnTo>
                    <a:pt x="49171" y="8127"/>
                  </a:lnTo>
                  <a:cubicBezTo>
                    <a:pt x="49093" y="7997"/>
                    <a:pt x="49015" y="7867"/>
                    <a:pt x="48911" y="7763"/>
                  </a:cubicBezTo>
                  <a:lnTo>
                    <a:pt x="48859" y="7711"/>
                  </a:lnTo>
                  <a:cubicBezTo>
                    <a:pt x="48755" y="7556"/>
                    <a:pt x="48625" y="7452"/>
                    <a:pt x="48496" y="7322"/>
                  </a:cubicBezTo>
                  <a:cubicBezTo>
                    <a:pt x="48314" y="7192"/>
                    <a:pt x="48158" y="7062"/>
                    <a:pt x="47976" y="6984"/>
                  </a:cubicBezTo>
                  <a:cubicBezTo>
                    <a:pt x="47665" y="6803"/>
                    <a:pt x="47327" y="6673"/>
                    <a:pt x="46964" y="6621"/>
                  </a:cubicBezTo>
                  <a:cubicBezTo>
                    <a:pt x="46812" y="6583"/>
                    <a:pt x="46646" y="6559"/>
                    <a:pt x="46486" y="6559"/>
                  </a:cubicBezTo>
                  <a:cubicBezTo>
                    <a:pt x="46428" y="6559"/>
                    <a:pt x="46371" y="6562"/>
                    <a:pt x="46315" y="6569"/>
                  </a:cubicBezTo>
                  <a:cubicBezTo>
                    <a:pt x="45925" y="6569"/>
                    <a:pt x="45536" y="6621"/>
                    <a:pt x="45173" y="6725"/>
                  </a:cubicBezTo>
                  <a:cubicBezTo>
                    <a:pt x="44835" y="6803"/>
                    <a:pt x="44498" y="6907"/>
                    <a:pt x="44186" y="7062"/>
                  </a:cubicBezTo>
                  <a:cubicBezTo>
                    <a:pt x="43719" y="7244"/>
                    <a:pt x="43277" y="7452"/>
                    <a:pt x="42862" y="7711"/>
                  </a:cubicBezTo>
                  <a:cubicBezTo>
                    <a:pt x="42005" y="8205"/>
                    <a:pt x="41175" y="8750"/>
                    <a:pt x="40422" y="9399"/>
                  </a:cubicBezTo>
                  <a:cubicBezTo>
                    <a:pt x="40188" y="9580"/>
                    <a:pt x="39954" y="9762"/>
                    <a:pt x="39721" y="9970"/>
                  </a:cubicBezTo>
                  <a:lnTo>
                    <a:pt x="39617" y="10074"/>
                  </a:lnTo>
                  <a:cubicBezTo>
                    <a:pt x="38994" y="10619"/>
                    <a:pt x="38371" y="11216"/>
                    <a:pt x="37722" y="11917"/>
                  </a:cubicBezTo>
                  <a:cubicBezTo>
                    <a:pt x="37540" y="11813"/>
                    <a:pt x="37358" y="11735"/>
                    <a:pt x="37203" y="11657"/>
                  </a:cubicBezTo>
                  <a:cubicBezTo>
                    <a:pt x="37255" y="11476"/>
                    <a:pt x="37281" y="11268"/>
                    <a:pt x="37281" y="11086"/>
                  </a:cubicBezTo>
                  <a:cubicBezTo>
                    <a:pt x="37281" y="10437"/>
                    <a:pt x="36943" y="9814"/>
                    <a:pt x="36398" y="9451"/>
                  </a:cubicBezTo>
                  <a:lnTo>
                    <a:pt x="36372" y="9451"/>
                  </a:lnTo>
                  <a:cubicBezTo>
                    <a:pt x="36476" y="9087"/>
                    <a:pt x="36476" y="8698"/>
                    <a:pt x="36372" y="8334"/>
                  </a:cubicBezTo>
                  <a:cubicBezTo>
                    <a:pt x="36190" y="7737"/>
                    <a:pt x="35723" y="7296"/>
                    <a:pt x="35126" y="7140"/>
                  </a:cubicBezTo>
                  <a:lnTo>
                    <a:pt x="34996" y="7114"/>
                  </a:lnTo>
                  <a:lnTo>
                    <a:pt x="34996" y="6984"/>
                  </a:lnTo>
                  <a:cubicBezTo>
                    <a:pt x="34996" y="6829"/>
                    <a:pt x="34996" y="6673"/>
                    <a:pt x="34996" y="6517"/>
                  </a:cubicBezTo>
                  <a:cubicBezTo>
                    <a:pt x="34996" y="6335"/>
                    <a:pt x="34970" y="6128"/>
                    <a:pt x="34944" y="5946"/>
                  </a:cubicBezTo>
                  <a:cubicBezTo>
                    <a:pt x="34918" y="5764"/>
                    <a:pt x="34866" y="5608"/>
                    <a:pt x="34788" y="5427"/>
                  </a:cubicBezTo>
                  <a:cubicBezTo>
                    <a:pt x="34710" y="5219"/>
                    <a:pt x="34581" y="5037"/>
                    <a:pt x="34451" y="4856"/>
                  </a:cubicBezTo>
                  <a:cubicBezTo>
                    <a:pt x="34295" y="4674"/>
                    <a:pt x="34113" y="4544"/>
                    <a:pt x="33906" y="4440"/>
                  </a:cubicBezTo>
                  <a:cubicBezTo>
                    <a:pt x="33672" y="4310"/>
                    <a:pt x="33438" y="4259"/>
                    <a:pt x="33205" y="4207"/>
                  </a:cubicBezTo>
                  <a:lnTo>
                    <a:pt x="32919" y="4207"/>
                  </a:lnTo>
                  <a:cubicBezTo>
                    <a:pt x="32763" y="4207"/>
                    <a:pt x="32634" y="4233"/>
                    <a:pt x="32504" y="4259"/>
                  </a:cubicBezTo>
                  <a:cubicBezTo>
                    <a:pt x="32296" y="4284"/>
                    <a:pt x="32062" y="4362"/>
                    <a:pt x="31855" y="4466"/>
                  </a:cubicBezTo>
                  <a:cubicBezTo>
                    <a:pt x="31595" y="4622"/>
                    <a:pt x="31387" y="4804"/>
                    <a:pt x="31180" y="5037"/>
                  </a:cubicBezTo>
                  <a:cubicBezTo>
                    <a:pt x="30998" y="5245"/>
                    <a:pt x="30842" y="5479"/>
                    <a:pt x="30738" y="5764"/>
                  </a:cubicBezTo>
                  <a:cubicBezTo>
                    <a:pt x="30531" y="6232"/>
                    <a:pt x="30375" y="6751"/>
                    <a:pt x="30297" y="7296"/>
                  </a:cubicBezTo>
                  <a:cubicBezTo>
                    <a:pt x="30141" y="7244"/>
                    <a:pt x="29986" y="7218"/>
                    <a:pt x="29830" y="7192"/>
                  </a:cubicBezTo>
                  <a:cubicBezTo>
                    <a:pt x="29726" y="7166"/>
                    <a:pt x="29596" y="7166"/>
                    <a:pt x="29492" y="7166"/>
                  </a:cubicBezTo>
                  <a:lnTo>
                    <a:pt x="29285" y="7166"/>
                  </a:lnTo>
                  <a:cubicBezTo>
                    <a:pt x="29077" y="7166"/>
                    <a:pt x="28869" y="7218"/>
                    <a:pt x="28688" y="7322"/>
                  </a:cubicBezTo>
                  <a:cubicBezTo>
                    <a:pt x="28324" y="7478"/>
                    <a:pt x="28039" y="7763"/>
                    <a:pt x="27857" y="8127"/>
                  </a:cubicBezTo>
                  <a:cubicBezTo>
                    <a:pt x="27753" y="8334"/>
                    <a:pt x="27701" y="8542"/>
                    <a:pt x="27701" y="8776"/>
                  </a:cubicBezTo>
                  <a:cubicBezTo>
                    <a:pt x="27493" y="8776"/>
                    <a:pt x="27286" y="8750"/>
                    <a:pt x="27078" y="8750"/>
                  </a:cubicBezTo>
                  <a:lnTo>
                    <a:pt x="27000" y="8750"/>
                  </a:lnTo>
                  <a:cubicBezTo>
                    <a:pt x="26559" y="8750"/>
                    <a:pt x="26117" y="8776"/>
                    <a:pt x="25676" y="8828"/>
                  </a:cubicBezTo>
                  <a:lnTo>
                    <a:pt x="25546" y="8828"/>
                  </a:lnTo>
                  <a:cubicBezTo>
                    <a:pt x="25365" y="8854"/>
                    <a:pt x="25183" y="8880"/>
                    <a:pt x="25001" y="8905"/>
                  </a:cubicBezTo>
                  <a:cubicBezTo>
                    <a:pt x="24793" y="8153"/>
                    <a:pt x="24560" y="7426"/>
                    <a:pt x="24326" y="6777"/>
                  </a:cubicBezTo>
                  <a:cubicBezTo>
                    <a:pt x="24326" y="6725"/>
                    <a:pt x="24300" y="6673"/>
                    <a:pt x="24300" y="6647"/>
                  </a:cubicBezTo>
                  <a:cubicBezTo>
                    <a:pt x="24196" y="6361"/>
                    <a:pt x="24067" y="6076"/>
                    <a:pt x="23963" y="5790"/>
                  </a:cubicBezTo>
                  <a:cubicBezTo>
                    <a:pt x="23599" y="4882"/>
                    <a:pt x="23158" y="3999"/>
                    <a:pt x="22639" y="3142"/>
                  </a:cubicBezTo>
                  <a:cubicBezTo>
                    <a:pt x="22379" y="2727"/>
                    <a:pt x="22119" y="2311"/>
                    <a:pt x="21808" y="1922"/>
                  </a:cubicBezTo>
                  <a:cubicBezTo>
                    <a:pt x="21574" y="1636"/>
                    <a:pt x="21341" y="1377"/>
                    <a:pt x="21081" y="1143"/>
                  </a:cubicBezTo>
                  <a:cubicBezTo>
                    <a:pt x="20666" y="702"/>
                    <a:pt x="20146" y="390"/>
                    <a:pt x="19575" y="183"/>
                  </a:cubicBezTo>
                  <a:cubicBezTo>
                    <a:pt x="19238" y="53"/>
                    <a:pt x="18874" y="1"/>
                    <a:pt x="1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6"/>
            <p:cNvSpPr/>
            <p:nvPr/>
          </p:nvSpPr>
          <p:spPr>
            <a:xfrm>
              <a:off x="687151" y="2658638"/>
              <a:ext cx="1994415" cy="1017182"/>
            </a:xfrm>
            <a:custGeom>
              <a:avLst/>
              <a:gdLst/>
              <a:ahLst/>
              <a:cxnLst/>
              <a:rect l="l" t="t" r="r" b="b"/>
              <a:pathLst>
                <a:path w="44134" h="22509" extrusionOk="0">
                  <a:moveTo>
                    <a:pt x="11371" y="0"/>
                  </a:moveTo>
                  <a:lnTo>
                    <a:pt x="11397" y="52"/>
                  </a:lnTo>
                  <a:lnTo>
                    <a:pt x="11345" y="52"/>
                  </a:lnTo>
                  <a:cubicBezTo>
                    <a:pt x="10878" y="78"/>
                    <a:pt x="10411" y="130"/>
                    <a:pt x="9969" y="208"/>
                  </a:cubicBezTo>
                  <a:lnTo>
                    <a:pt x="9866" y="208"/>
                  </a:lnTo>
                  <a:cubicBezTo>
                    <a:pt x="9814" y="208"/>
                    <a:pt x="9788" y="234"/>
                    <a:pt x="9762" y="260"/>
                  </a:cubicBezTo>
                  <a:cubicBezTo>
                    <a:pt x="8645" y="442"/>
                    <a:pt x="7555" y="727"/>
                    <a:pt x="6517" y="1143"/>
                  </a:cubicBezTo>
                  <a:cubicBezTo>
                    <a:pt x="4985" y="1714"/>
                    <a:pt x="3583" y="2570"/>
                    <a:pt x="2337" y="3661"/>
                  </a:cubicBezTo>
                  <a:cubicBezTo>
                    <a:pt x="1558" y="4336"/>
                    <a:pt x="831" y="5089"/>
                    <a:pt x="234" y="5945"/>
                  </a:cubicBezTo>
                  <a:cubicBezTo>
                    <a:pt x="182" y="5997"/>
                    <a:pt x="156" y="6049"/>
                    <a:pt x="182" y="6127"/>
                  </a:cubicBezTo>
                  <a:cubicBezTo>
                    <a:pt x="182" y="6179"/>
                    <a:pt x="234" y="6257"/>
                    <a:pt x="286" y="6283"/>
                  </a:cubicBezTo>
                  <a:cubicBezTo>
                    <a:pt x="312" y="7451"/>
                    <a:pt x="260" y="8619"/>
                    <a:pt x="182" y="9658"/>
                  </a:cubicBezTo>
                  <a:lnTo>
                    <a:pt x="182" y="9995"/>
                  </a:lnTo>
                  <a:cubicBezTo>
                    <a:pt x="104" y="11112"/>
                    <a:pt x="26" y="12254"/>
                    <a:pt x="26" y="13370"/>
                  </a:cubicBezTo>
                  <a:cubicBezTo>
                    <a:pt x="0" y="14564"/>
                    <a:pt x="104" y="15758"/>
                    <a:pt x="338" y="16953"/>
                  </a:cubicBezTo>
                  <a:cubicBezTo>
                    <a:pt x="442" y="17498"/>
                    <a:pt x="598" y="18043"/>
                    <a:pt x="805" y="18562"/>
                  </a:cubicBezTo>
                  <a:cubicBezTo>
                    <a:pt x="909" y="18796"/>
                    <a:pt x="1013" y="19030"/>
                    <a:pt x="1143" y="19237"/>
                  </a:cubicBezTo>
                  <a:cubicBezTo>
                    <a:pt x="1247" y="19445"/>
                    <a:pt x="1376" y="19627"/>
                    <a:pt x="1506" y="19834"/>
                  </a:cubicBezTo>
                  <a:cubicBezTo>
                    <a:pt x="2025" y="20509"/>
                    <a:pt x="2726" y="21029"/>
                    <a:pt x="3531" y="21366"/>
                  </a:cubicBezTo>
                  <a:cubicBezTo>
                    <a:pt x="4362" y="21704"/>
                    <a:pt x="5219" y="21911"/>
                    <a:pt x="6127" y="22015"/>
                  </a:cubicBezTo>
                  <a:cubicBezTo>
                    <a:pt x="7036" y="22119"/>
                    <a:pt x="7970" y="22171"/>
                    <a:pt x="8879" y="22171"/>
                  </a:cubicBezTo>
                  <a:lnTo>
                    <a:pt x="10177" y="22171"/>
                  </a:lnTo>
                  <a:cubicBezTo>
                    <a:pt x="10618" y="22171"/>
                    <a:pt x="11060" y="22171"/>
                    <a:pt x="11501" y="22197"/>
                  </a:cubicBezTo>
                  <a:lnTo>
                    <a:pt x="13604" y="22275"/>
                  </a:lnTo>
                  <a:cubicBezTo>
                    <a:pt x="17109" y="22378"/>
                    <a:pt x="20717" y="22508"/>
                    <a:pt x="24274" y="22508"/>
                  </a:cubicBezTo>
                  <a:cubicBezTo>
                    <a:pt x="25728" y="22508"/>
                    <a:pt x="27078" y="22482"/>
                    <a:pt x="28376" y="22456"/>
                  </a:cubicBezTo>
                  <a:cubicBezTo>
                    <a:pt x="31179" y="22378"/>
                    <a:pt x="33983" y="22145"/>
                    <a:pt x="36761" y="21781"/>
                  </a:cubicBezTo>
                  <a:cubicBezTo>
                    <a:pt x="37410" y="21678"/>
                    <a:pt x="38085" y="21574"/>
                    <a:pt x="38812" y="21444"/>
                  </a:cubicBezTo>
                  <a:cubicBezTo>
                    <a:pt x="39539" y="21314"/>
                    <a:pt x="40110" y="21210"/>
                    <a:pt x="40655" y="21080"/>
                  </a:cubicBezTo>
                  <a:cubicBezTo>
                    <a:pt x="41122" y="21003"/>
                    <a:pt x="41590" y="20873"/>
                    <a:pt x="42031" y="20717"/>
                  </a:cubicBezTo>
                  <a:cubicBezTo>
                    <a:pt x="42394" y="20587"/>
                    <a:pt x="42758" y="20431"/>
                    <a:pt x="43095" y="20224"/>
                  </a:cubicBezTo>
                  <a:cubicBezTo>
                    <a:pt x="43355" y="20042"/>
                    <a:pt x="43615" y="19808"/>
                    <a:pt x="43796" y="19549"/>
                  </a:cubicBezTo>
                  <a:cubicBezTo>
                    <a:pt x="43978" y="19263"/>
                    <a:pt x="44082" y="18926"/>
                    <a:pt x="44134" y="18562"/>
                  </a:cubicBezTo>
                  <a:cubicBezTo>
                    <a:pt x="44134" y="18381"/>
                    <a:pt x="44134" y="18199"/>
                    <a:pt x="44134" y="18017"/>
                  </a:cubicBezTo>
                  <a:cubicBezTo>
                    <a:pt x="44108" y="17783"/>
                    <a:pt x="44082" y="17576"/>
                    <a:pt x="44030" y="17342"/>
                  </a:cubicBezTo>
                  <a:cubicBezTo>
                    <a:pt x="43952" y="17108"/>
                    <a:pt x="43900" y="16849"/>
                    <a:pt x="43822" y="16615"/>
                  </a:cubicBezTo>
                  <a:cubicBezTo>
                    <a:pt x="43718" y="16330"/>
                    <a:pt x="43615" y="16044"/>
                    <a:pt x="43485" y="15681"/>
                  </a:cubicBezTo>
                  <a:cubicBezTo>
                    <a:pt x="43017" y="14512"/>
                    <a:pt x="42368" y="13396"/>
                    <a:pt x="41590" y="12410"/>
                  </a:cubicBezTo>
                  <a:cubicBezTo>
                    <a:pt x="40811" y="11449"/>
                    <a:pt x="39902" y="10618"/>
                    <a:pt x="38838" y="9969"/>
                  </a:cubicBezTo>
                  <a:cubicBezTo>
                    <a:pt x="37566" y="9216"/>
                    <a:pt x="36164" y="8645"/>
                    <a:pt x="34736" y="8256"/>
                  </a:cubicBezTo>
                  <a:cubicBezTo>
                    <a:pt x="34087" y="8074"/>
                    <a:pt x="33412" y="7944"/>
                    <a:pt x="32555" y="7763"/>
                  </a:cubicBezTo>
                  <a:lnTo>
                    <a:pt x="31880" y="7633"/>
                  </a:lnTo>
                  <a:lnTo>
                    <a:pt x="31309" y="7529"/>
                  </a:lnTo>
                  <a:cubicBezTo>
                    <a:pt x="30894" y="7425"/>
                    <a:pt x="30452" y="7347"/>
                    <a:pt x="30011" y="7243"/>
                  </a:cubicBezTo>
                  <a:lnTo>
                    <a:pt x="30089" y="7243"/>
                  </a:lnTo>
                  <a:cubicBezTo>
                    <a:pt x="27389" y="6672"/>
                    <a:pt x="24767" y="5997"/>
                    <a:pt x="22275" y="5218"/>
                  </a:cubicBezTo>
                  <a:cubicBezTo>
                    <a:pt x="19705" y="4414"/>
                    <a:pt x="17186" y="3479"/>
                    <a:pt x="14720" y="2415"/>
                  </a:cubicBezTo>
                  <a:cubicBezTo>
                    <a:pt x="13422" y="1844"/>
                    <a:pt x="12072" y="1220"/>
                    <a:pt x="10722" y="545"/>
                  </a:cubicBezTo>
                  <a:lnTo>
                    <a:pt x="11423" y="468"/>
                  </a:lnTo>
                  <a:cubicBezTo>
                    <a:pt x="11501" y="468"/>
                    <a:pt x="11553" y="442"/>
                    <a:pt x="11579" y="364"/>
                  </a:cubicBezTo>
                  <a:cubicBezTo>
                    <a:pt x="11631" y="312"/>
                    <a:pt x="11631" y="260"/>
                    <a:pt x="11631" y="182"/>
                  </a:cubicBezTo>
                  <a:cubicBezTo>
                    <a:pt x="11605" y="130"/>
                    <a:pt x="11579" y="78"/>
                    <a:pt x="11527" y="26"/>
                  </a:cubicBezTo>
                  <a:cubicBezTo>
                    <a:pt x="11475" y="0"/>
                    <a:pt x="11423" y="0"/>
                    <a:pt x="11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6"/>
            <p:cNvSpPr/>
            <p:nvPr/>
          </p:nvSpPr>
          <p:spPr>
            <a:xfrm>
              <a:off x="2103134" y="3195932"/>
              <a:ext cx="110309" cy="474495"/>
            </a:xfrm>
            <a:custGeom>
              <a:avLst/>
              <a:gdLst/>
              <a:ahLst/>
              <a:cxnLst/>
              <a:rect l="l" t="t" r="r" b="b"/>
              <a:pathLst>
                <a:path w="2441" h="10500" extrusionOk="0">
                  <a:moveTo>
                    <a:pt x="130" y="0"/>
                  </a:moveTo>
                  <a:cubicBezTo>
                    <a:pt x="26" y="52"/>
                    <a:pt x="0" y="182"/>
                    <a:pt x="52" y="286"/>
                  </a:cubicBezTo>
                  <a:cubicBezTo>
                    <a:pt x="338" y="857"/>
                    <a:pt x="597" y="1454"/>
                    <a:pt x="805" y="2077"/>
                  </a:cubicBezTo>
                  <a:lnTo>
                    <a:pt x="779" y="2025"/>
                  </a:lnTo>
                  <a:lnTo>
                    <a:pt x="779" y="2025"/>
                  </a:lnTo>
                  <a:cubicBezTo>
                    <a:pt x="1168" y="3297"/>
                    <a:pt x="1428" y="4621"/>
                    <a:pt x="1480" y="5945"/>
                  </a:cubicBezTo>
                  <a:cubicBezTo>
                    <a:pt x="1480" y="5954"/>
                    <a:pt x="1480" y="5963"/>
                    <a:pt x="1480" y="5971"/>
                  </a:cubicBezTo>
                  <a:cubicBezTo>
                    <a:pt x="1480" y="5971"/>
                    <a:pt x="1480" y="5971"/>
                    <a:pt x="1480" y="5997"/>
                  </a:cubicBezTo>
                  <a:cubicBezTo>
                    <a:pt x="1532" y="7321"/>
                    <a:pt x="1506" y="8645"/>
                    <a:pt x="1376" y="9995"/>
                  </a:cubicBezTo>
                  <a:cubicBezTo>
                    <a:pt x="1349" y="10323"/>
                    <a:pt x="1608" y="10499"/>
                    <a:pt x="1868" y="10499"/>
                  </a:cubicBezTo>
                  <a:cubicBezTo>
                    <a:pt x="2103" y="10499"/>
                    <a:pt x="2338" y="10355"/>
                    <a:pt x="2363" y="10047"/>
                  </a:cubicBezTo>
                  <a:cubicBezTo>
                    <a:pt x="2414" y="9658"/>
                    <a:pt x="2440" y="9242"/>
                    <a:pt x="2440" y="8853"/>
                  </a:cubicBezTo>
                  <a:cubicBezTo>
                    <a:pt x="2440" y="8412"/>
                    <a:pt x="2440" y="7970"/>
                    <a:pt x="2388" y="7529"/>
                  </a:cubicBezTo>
                  <a:cubicBezTo>
                    <a:pt x="2337" y="6646"/>
                    <a:pt x="2233" y="5790"/>
                    <a:pt x="2051" y="4907"/>
                  </a:cubicBezTo>
                  <a:cubicBezTo>
                    <a:pt x="1765" y="3245"/>
                    <a:pt x="1220" y="1636"/>
                    <a:pt x="441" y="130"/>
                  </a:cubicBezTo>
                  <a:cubicBezTo>
                    <a:pt x="389" y="52"/>
                    <a:pt x="312" y="0"/>
                    <a:pt x="234" y="0"/>
                  </a:cubicBezTo>
                  <a:cubicBezTo>
                    <a:pt x="208" y="0"/>
                    <a:pt x="182" y="0"/>
                    <a:pt x="156" y="26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6"/>
            <p:cNvSpPr/>
            <p:nvPr/>
          </p:nvSpPr>
          <p:spPr>
            <a:xfrm>
              <a:off x="695375" y="2739571"/>
              <a:ext cx="508026" cy="741478"/>
            </a:xfrm>
            <a:custGeom>
              <a:avLst/>
              <a:gdLst/>
              <a:ahLst/>
              <a:cxnLst/>
              <a:rect l="l" t="t" r="r" b="b"/>
              <a:pathLst>
                <a:path w="11242" h="16408" extrusionOk="0">
                  <a:moveTo>
                    <a:pt x="11008" y="1"/>
                  </a:moveTo>
                  <a:cubicBezTo>
                    <a:pt x="10956" y="1"/>
                    <a:pt x="10930" y="27"/>
                    <a:pt x="10878" y="53"/>
                  </a:cubicBezTo>
                  <a:cubicBezTo>
                    <a:pt x="9372" y="1169"/>
                    <a:pt x="7970" y="2415"/>
                    <a:pt x="6672" y="3765"/>
                  </a:cubicBezTo>
                  <a:cubicBezTo>
                    <a:pt x="5997" y="4466"/>
                    <a:pt x="5348" y="5193"/>
                    <a:pt x="4725" y="5972"/>
                  </a:cubicBezTo>
                  <a:cubicBezTo>
                    <a:pt x="4413" y="6361"/>
                    <a:pt x="4128" y="6750"/>
                    <a:pt x="3842" y="7140"/>
                  </a:cubicBezTo>
                  <a:cubicBezTo>
                    <a:pt x="3557" y="7529"/>
                    <a:pt x="3271" y="7945"/>
                    <a:pt x="3012" y="8360"/>
                  </a:cubicBezTo>
                  <a:cubicBezTo>
                    <a:pt x="2259" y="9502"/>
                    <a:pt x="1636" y="10722"/>
                    <a:pt x="1116" y="11969"/>
                  </a:cubicBezTo>
                  <a:cubicBezTo>
                    <a:pt x="857" y="12592"/>
                    <a:pt x="649" y="13215"/>
                    <a:pt x="467" y="13838"/>
                  </a:cubicBezTo>
                  <a:cubicBezTo>
                    <a:pt x="260" y="14513"/>
                    <a:pt x="130" y="15188"/>
                    <a:pt x="26" y="15863"/>
                  </a:cubicBezTo>
                  <a:cubicBezTo>
                    <a:pt x="0" y="16148"/>
                    <a:pt x="234" y="16382"/>
                    <a:pt x="493" y="16408"/>
                  </a:cubicBezTo>
                  <a:cubicBezTo>
                    <a:pt x="779" y="16408"/>
                    <a:pt x="1013" y="16200"/>
                    <a:pt x="1013" y="15941"/>
                  </a:cubicBezTo>
                  <a:cubicBezTo>
                    <a:pt x="1091" y="15525"/>
                    <a:pt x="1142" y="15136"/>
                    <a:pt x="1220" y="14746"/>
                  </a:cubicBezTo>
                  <a:cubicBezTo>
                    <a:pt x="1610" y="13033"/>
                    <a:pt x="2207" y="11397"/>
                    <a:pt x="3012" y="9866"/>
                  </a:cubicBezTo>
                  <a:cubicBezTo>
                    <a:pt x="4102" y="7789"/>
                    <a:pt x="5452" y="5842"/>
                    <a:pt x="7061" y="4102"/>
                  </a:cubicBezTo>
                  <a:lnTo>
                    <a:pt x="7061" y="4102"/>
                  </a:lnTo>
                  <a:lnTo>
                    <a:pt x="7010" y="4154"/>
                  </a:lnTo>
                  <a:cubicBezTo>
                    <a:pt x="8256" y="2752"/>
                    <a:pt x="9658" y="1506"/>
                    <a:pt x="11137" y="390"/>
                  </a:cubicBezTo>
                  <a:cubicBezTo>
                    <a:pt x="11241" y="312"/>
                    <a:pt x="11241" y="182"/>
                    <a:pt x="11163" y="78"/>
                  </a:cubicBezTo>
                  <a:cubicBezTo>
                    <a:pt x="11137" y="27"/>
                    <a:pt x="11085" y="1"/>
                    <a:pt x="11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6"/>
            <p:cNvSpPr/>
            <p:nvPr/>
          </p:nvSpPr>
          <p:spPr>
            <a:xfrm>
              <a:off x="1023851" y="2961176"/>
              <a:ext cx="96210" cy="87849"/>
            </a:xfrm>
            <a:custGeom>
              <a:avLst/>
              <a:gdLst/>
              <a:ahLst/>
              <a:cxnLst/>
              <a:rect l="l" t="t" r="r" b="b"/>
              <a:pathLst>
                <a:path w="2129" h="1944" extrusionOk="0">
                  <a:moveTo>
                    <a:pt x="1852" y="0"/>
                  </a:moveTo>
                  <a:cubicBezTo>
                    <a:pt x="1841" y="0"/>
                    <a:pt x="1829" y="1"/>
                    <a:pt x="1817" y="3"/>
                  </a:cubicBezTo>
                  <a:cubicBezTo>
                    <a:pt x="1428" y="29"/>
                    <a:pt x="1065" y="211"/>
                    <a:pt x="779" y="470"/>
                  </a:cubicBezTo>
                  <a:cubicBezTo>
                    <a:pt x="493" y="730"/>
                    <a:pt x="234" y="1016"/>
                    <a:pt x="78" y="1353"/>
                  </a:cubicBezTo>
                  <a:cubicBezTo>
                    <a:pt x="0" y="1457"/>
                    <a:pt x="0" y="1613"/>
                    <a:pt x="78" y="1717"/>
                  </a:cubicBezTo>
                  <a:cubicBezTo>
                    <a:pt x="52" y="1820"/>
                    <a:pt x="104" y="1898"/>
                    <a:pt x="208" y="1924"/>
                  </a:cubicBezTo>
                  <a:cubicBezTo>
                    <a:pt x="247" y="1937"/>
                    <a:pt x="292" y="1944"/>
                    <a:pt x="338" y="1944"/>
                  </a:cubicBezTo>
                  <a:cubicBezTo>
                    <a:pt x="383" y="1944"/>
                    <a:pt x="429" y="1937"/>
                    <a:pt x="467" y="1924"/>
                  </a:cubicBezTo>
                  <a:cubicBezTo>
                    <a:pt x="571" y="1924"/>
                    <a:pt x="649" y="1898"/>
                    <a:pt x="753" y="1872"/>
                  </a:cubicBezTo>
                  <a:cubicBezTo>
                    <a:pt x="961" y="1769"/>
                    <a:pt x="1142" y="1639"/>
                    <a:pt x="1324" y="1509"/>
                  </a:cubicBezTo>
                  <a:cubicBezTo>
                    <a:pt x="1480" y="1353"/>
                    <a:pt x="1636" y="1171"/>
                    <a:pt x="1766" y="990"/>
                  </a:cubicBezTo>
                  <a:cubicBezTo>
                    <a:pt x="1895" y="834"/>
                    <a:pt x="1999" y="652"/>
                    <a:pt x="2103" y="470"/>
                  </a:cubicBezTo>
                  <a:cubicBezTo>
                    <a:pt x="2129" y="419"/>
                    <a:pt x="2129" y="367"/>
                    <a:pt x="2129" y="289"/>
                  </a:cubicBezTo>
                  <a:cubicBezTo>
                    <a:pt x="2129" y="145"/>
                    <a:pt x="1995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6"/>
            <p:cNvSpPr/>
            <p:nvPr/>
          </p:nvSpPr>
          <p:spPr>
            <a:xfrm>
              <a:off x="1097734" y="3178308"/>
              <a:ext cx="103304" cy="112975"/>
            </a:xfrm>
            <a:custGeom>
              <a:avLst/>
              <a:gdLst/>
              <a:ahLst/>
              <a:cxnLst/>
              <a:rect l="l" t="t" r="r" b="b"/>
              <a:pathLst>
                <a:path w="2286" h="2500" extrusionOk="0">
                  <a:moveTo>
                    <a:pt x="1818" y="1"/>
                  </a:moveTo>
                  <a:cubicBezTo>
                    <a:pt x="1766" y="1"/>
                    <a:pt x="1740" y="1"/>
                    <a:pt x="1688" y="27"/>
                  </a:cubicBezTo>
                  <a:lnTo>
                    <a:pt x="1714" y="53"/>
                  </a:lnTo>
                  <a:cubicBezTo>
                    <a:pt x="1610" y="79"/>
                    <a:pt x="1506" y="131"/>
                    <a:pt x="1403" y="183"/>
                  </a:cubicBezTo>
                  <a:cubicBezTo>
                    <a:pt x="1325" y="235"/>
                    <a:pt x="1247" y="286"/>
                    <a:pt x="1169" y="338"/>
                  </a:cubicBezTo>
                  <a:cubicBezTo>
                    <a:pt x="1013" y="468"/>
                    <a:pt x="857" y="598"/>
                    <a:pt x="728" y="754"/>
                  </a:cubicBezTo>
                  <a:cubicBezTo>
                    <a:pt x="572" y="910"/>
                    <a:pt x="442" y="1091"/>
                    <a:pt x="338" y="1273"/>
                  </a:cubicBezTo>
                  <a:cubicBezTo>
                    <a:pt x="234" y="1429"/>
                    <a:pt x="131" y="1610"/>
                    <a:pt x="53" y="1792"/>
                  </a:cubicBezTo>
                  <a:cubicBezTo>
                    <a:pt x="53" y="1818"/>
                    <a:pt x="27" y="1870"/>
                    <a:pt x="27" y="1922"/>
                  </a:cubicBezTo>
                  <a:cubicBezTo>
                    <a:pt x="1" y="2000"/>
                    <a:pt x="1" y="2078"/>
                    <a:pt x="27" y="2156"/>
                  </a:cubicBezTo>
                  <a:cubicBezTo>
                    <a:pt x="53" y="2285"/>
                    <a:pt x="131" y="2389"/>
                    <a:pt x="260" y="2441"/>
                  </a:cubicBezTo>
                  <a:cubicBezTo>
                    <a:pt x="325" y="2480"/>
                    <a:pt x="397" y="2500"/>
                    <a:pt x="468" y="2500"/>
                  </a:cubicBezTo>
                  <a:cubicBezTo>
                    <a:pt x="539" y="2500"/>
                    <a:pt x="611" y="2480"/>
                    <a:pt x="676" y="2441"/>
                  </a:cubicBezTo>
                  <a:lnTo>
                    <a:pt x="728" y="2441"/>
                  </a:lnTo>
                  <a:cubicBezTo>
                    <a:pt x="1013" y="2441"/>
                    <a:pt x="1299" y="2311"/>
                    <a:pt x="1506" y="2078"/>
                  </a:cubicBezTo>
                  <a:cubicBezTo>
                    <a:pt x="1610" y="2000"/>
                    <a:pt x="1688" y="1870"/>
                    <a:pt x="1766" y="1766"/>
                  </a:cubicBezTo>
                  <a:cubicBezTo>
                    <a:pt x="1870" y="1636"/>
                    <a:pt x="1974" y="1481"/>
                    <a:pt x="2052" y="1325"/>
                  </a:cubicBezTo>
                  <a:cubicBezTo>
                    <a:pt x="2207" y="1065"/>
                    <a:pt x="2285" y="754"/>
                    <a:pt x="2285" y="468"/>
                  </a:cubicBezTo>
                  <a:cubicBezTo>
                    <a:pt x="2285" y="338"/>
                    <a:pt x="2233" y="209"/>
                    <a:pt x="2155" y="131"/>
                  </a:cubicBezTo>
                  <a:cubicBezTo>
                    <a:pt x="2052" y="53"/>
                    <a:pt x="1948" y="1"/>
                    <a:pt x="18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6"/>
            <p:cNvSpPr/>
            <p:nvPr/>
          </p:nvSpPr>
          <p:spPr>
            <a:xfrm>
              <a:off x="1318299" y="3036370"/>
              <a:ext cx="98605" cy="111936"/>
            </a:xfrm>
            <a:custGeom>
              <a:avLst/>
              <a:gdLst/>
              <a:ahLst/>
              <a:cxnLst/>
              <a:rect l="l" t="t" r="r" b="b"/>
              <a:pathLst>
                <a:path w="2182" h="2477" extrusionOk="0">
                  <a:moveTo>
                    <a:pt x="1714" y="1"/>
                  </a:moveTo>
                  <a:cubicBezTo>
                    <a:pt x="1662" y="1"/>
                    <a:pt x="1636" y="27"/>
                    <a:pt x="1584" y="27"/>
                  </a:cubicBezTo>
                  <a:lnTo>
                    <a:pt x="1610" y="53"/>
                  </a:lnTo>
                  <a:cubicBezTo>
                    <a:pt x="987" y="286"/>
                    <a:pt x="494" y="754"/>
                    <a:pt x="208" y="1351"/>
                  </a:cubicBezTo>
                  <a:cubicBezTo>
                    <a:pt x="182" y="1403"/>
                    <a:pt x="156" y="1454"/>
                    <a:pt x="156" y="1506"/>
                  </a:cubicBezTo>
                  <a:cubicBezTo>
                    <a:pt x="0" y="1740"/>
                    <a:pt x="0" y="2026"/>
                    <a:pt x="156" y="2259"/>
                  </a:cubicBezTo>
                  <a:cubicBezTo>
                    <a:pt x="234" y="2363"/>
                    <a:pt x="364" y="2441"/>
                    <a:pt x="494" y="2467"/>
                  </a:cubicBezTo>
                  <a:cubicBezTo>
                    <a:pt x="526" y="2473"/>
                    <a:pt x="560" y="2477"/>
                    <a:pt x="595" y="2477"/>
                  </a:cubicBezTo>
                  <a:cubicBezTo>
                    <a:pt x="700" y="2477"/>
                    <a:pt x="812" y="2447"/>
                    <a:pt x="909" y="2389"/>
                  </a:cubicBezTo>
                  <a:cubicBezTo>
                    <a:pt x="1013" y="2337"/>
                    <a:pt x="1117" y="2259"/>
                    <a:pt x="1195" y="2181"/>
                  </a:cubicBezTo>
                  <a:cubicBezTo>
                    <a:pt x="1298" y="2104"/>
                    <a:pt x="1376" y="2000"/>
                    <a:pt x="1454" y="1896"/>
                  </a:cubicBezTo>
                  <a:cubicBezTo>
                    <a:pt x="1636" y="1662"/>
                    <a:pt x="1792" y="1403"/>
                    <a:pt x="1921" y="1169"/>
                  </a:cubicBezTo>
                  <a:cubicBezTo>
                    <a:pt x="1973" y="1065"/>
                    <a:pt x="2025" y="987"/>
                    <a:pt x="2051" y="883"/>
                  </a:cubicBezTo>
                  <a:cubicBezTo>
                    <a:pt x="2103" y="780"/>
                    <a:pt x="2155" y="676"/>
                    <a:pt x="2155" y="572"/>
                  </a:cubicBezTo>
                  <a:cubicBezTo>
                    <a:pt x="2181" y="494"/>
                    <a:pt x="2181" y="416"/>
                    <a:pt x="2155" y="338"/>
                  </a:cubicBezTo>
                  <a:cubicBezTo>
                    <a:pt x="2129" y="260"/>
                    <a:pt x="2103" y="208"/>
                    <a:pt x="2025" y="130"/>
                  </a:cubicBezTo>
                  <a:cubicBezTo>
                    <a:pt x="1947" y="53"/>
                    <a:pt x="1844" y="1"/>
                    <a:pt x="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1441483" y="3353143"/>
              <a:ext cx="95080" cy="114286"/>
            </a:xfrm>
            <a:custGeom>
              <a:avLst/>
              <a:gdLst/>
              <a:ahLst/>
              <a:cxnLst/>
              <a:rect l="l" t="t" r="r" b="b"/>
              <a:pathLst>
                <a:path w="2104" h="2529" extrusionOk="0">
                  <a:moveTo>
                    <a:pt x="1610" y="0"/>
                  </a:moveTo>
                  <a:cubicBezTo>
                    <a:pt x="1532" y="0"/>
                    <a:pt x="1454" y="26"/>
                    <a:pt x="1376" y="78"/>
                  </a:cubicBezTo>
                  <a:cubicBezTo>
                    <a:pt x="1220" y="156"/>
                    <a:pt x="1065" y="260"/>
                    <a:pt x="935" y="389"/>
                  </a:cubicBezTo>
                  <a:cubicBezTo>
                    <a:pt x="805" y="493"/>
                    <a:pt x="701" y="623"/>
                    <a:pt x="597" y="753"/>
                  </a:cubicBezTo>
                  <a:cubicBezTo>
                    <a:pt x="364" y="1064"/>
                    <a:pt x="182" y="1376"/>
                    <a:pt x="52" y="1739"/>
                  </a:cubicBezTo>
                  <a:lnTo>
                    <a:pt x="26" y="1843"/>
                  </a:lnTo>
                  <a:cubicBezTo>
                    <a:pt x="0" y="1921"/>
                    <a:pt x="0" y="1999"/>
                    <a:pt x="26" y="2077"/>
                  </a:cubicBezTo>
                  <a:cubicBezTo>
                    <a:pt x="52" y="2181"/>
                    <a:pt x="104" y="2259"/>
                    <a:pt x="182" y="2311"/>
                  </a:cubicBezTo>
                  <a:cubicBezTo>
                    <a:pt x="208" y="2363"/>
                    <a:pt x="234" y="2414"/>
                    <a:pt x="260" y="2440"/>
                  </a:cubicBezTo>
                  <a:cubicBezTo>
                    <a:pt x="318" y="2499"/>
                    <a:pt x="406" y="2528"/>
                    <a:pt x="490" y="2528"/>
                  </a:cubicBezTo>
                  <a:cubicBezTo>
                    <a:pt x="518" y="2528"/>
                    <a:pt x="545" y="2525"/>
                    <a:pt x="571" y="2518"/>
                  </a:cubicBezTo>
                  <a:cubicBezTo>
                    <a:pt x="753" y="2440"/>
                    <a:pt x="935" y="2363"/>
                    <a:pt x="1117" y="2233"/>
                  </a:cubicBezTo>
                  <a:cubicBezTo>
                    <a:pt x="1298" y="2103"/>
                    <a:pt x="1480" y="1921"/>
                    <a:pt x="1636" y="1739"/>
                  </a:cubicBezTo>
                  <a:cubicBezTo>
                    <a:pt x="1947" y="1402"/>
                    <a:pt x="2103" y="935"/>
                    <a:pt x="2103" y="467"/>
                  </a:cubicBezTo>
                  <a:cubicBezTo>
                    <a:pt x="2077" y="312"/>
                    <a:pt x="1999" y="156"/>
                    <a:pt x="1843" y="78"/>
                  </a:cubicBezTo>
                  <a:cubicBezTo>
                    <a:pt x="1766" y="26"/>
                    <a:pt x="1688" y="26"/>
                    <a:pt x="1610" y="26"/>
                  </a:cubicBezTo>
                  <a:lnTo>
                    <a:pt x="16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6"/>
            <p:cNvSpPr/>
            <p:nvPr/>
          </p:nvSpPr>
          <p:spPr>
            <a:xfrm>
              <a:off x="1693681" y="3145501"/>
              <a:ext cx="88030" cy="101858"/>
            </a:xfrm>
            <a:custGeom>
              <a:avLst/>
              <a:gdLst/>
              <a:ahLst/>
              <a:cxnLst/>
              <a:rect l="l" t="t" r="r" b="b"/>
              <a:pathLst>
                <a:path w="1948" h="2254" extrusionOk="0">
                  <a:moveTo>
                    <a:pt x="1481" y="0"/>
                  </a:moveTo>
                  <a:cubicBezTo>
                    <a:pt x="1429" y="0"/>
                    <a:pt x="1377" y="0"/>
                    <a:pt x="1325" y="26"/>
                  </a:cubicBezTo>
                  <a:lnTo>
                    <a:pt x="1351" y="26"/>
                  </a:lnTo>
                  <a:cubicBezTo>
                    <a:pt x="1195" y="78"/>
                    <a:pt x="1065" y="156"/>
                    <a:pt x="935" y="234"/>
                  </a:cubicBezTo>
                  <a:cubicBezTo>
                    <a:pt x="806" y="338"/>
                    <a:pt x="676" y="441"/>
                    <a:pt x="572" y="571"/>
                  </a:cubicBezTo>
                  <a:cubicBezTo>
                    <a:pt x="468" y="675"/>
                    <a:pt x="364" y="805"/>
                    <a:pt x="286" y="935"/>
                  </a:cubicBezTo>
                  <a:cubicBezTo>
                    <a:pt x="208" y="1038"/>
                    <a:pt x="131" y="1194"/>
                    <a:pt x="79" y="1324"/>
                  </a:cubicBezTo>
                  <a:cubicBezTo>
                    <a:pt x="1" y="1454"/>
                    <a:pt x="1" y="1558"/>
                    <a:pt x="27" y="1687"/>
                  </a:cubicBezTo>
                  <a:cubicBezTo>
                    <a:pt x="1" y="1791"/>
                    <a:pt x="1" y="1869"/>
                    <a:pt x="27" y="1973"/>
                  </a:cubicBezTo>
                  <a:cubicBezTo>
                    <a:pt x="118" y="2178"/>
                    <a:pt x="289" y="2253"/>
                    <a:pt x="478" y="2253"/>
                  </a:cubicBezTo>
                  <a:cubicBezTo>
                    <a:pt x="721" y="2253"/>
                    <a:pt x="994" y="2130"/>
                    <a:pt x="1169" y="1999"/>
                  </a:cubicBezTo>
                  <a:cubicBezTo>
                    <a:pt x="1377" y="1817"/>
                    <a:pt x="1584" y="1584"/>
                    <a:pt x="1714" y="1324"/>
                  </a:cubicBezTo>
                  <a:cubicBezTo>
                    <a:pt x="1766" y="1194"/>
                    <a:pt x="1818" y="1064"/>
                    <a:pt x="1870" y="909"/>
                  </a:cubicBezTo>
                  <a:cubicBezTo>
                    <a:pt x="1896" y="753"/>
                    <a:pt x="1922" y="597"/>
                    <a:pt x="1948" y="441"/>
                  </a:cubicBezTo>
                  <a:cubicBezTo>
                    <a:pt x="1948" y="338"/>
                    <a:pt x="1896" y="208"/>
                    <a:pt x="1792" y="130"/>
                  </a:cubicBezTo>
                  <a:cubicBezTo>
                    <a:pt x="1714" y="52"/>
                    <a:pt x="1584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6"/>
            <p:cNvSpPr/>
            <p:nvPr/>
          </p:nvSpPr>
          <p:spPr>
            <a:xfrm>
              <a:off x="1863815" y="3385950"/>
              <a:ext cx="85680" cy="114692"/>
            </a:xfrm>
            <a:custGeom>
              <a:avLst/>
              <a:gdLst/>
              <a:ahLst/>
              <a:cxnLst/>
              <a:rect l="l" t="t" r="r" b="b"/>
              <a:pathLst>
                <a:path w="1896" h="2538" extrusionOk="0">
                  <a:moveTo>
                    <a:pt x="1376" y="1"/>
                  </a:moveTo>
                  <a:cubicBezTo>
                    <a:pt x="1324" y="1"/>
                    <a:pt x="1272" y="27"/>
                    <a:pt x="1246" y="27"/>
                  </a:cubicBezTo>
                  <a:lnTo>
                    <a:pt x="1220" y="27"/>
                  </a:lnTo>
                  <a:cubicBezTo>
                    <a:pt x="1142" y="79"/>
                    <a:pt x="1064" y="105"/>
                    <a:pt x="987" y="157"/>
                  </a:cubicBezTo>
                  <a:cubicBezTo>
                    <a:pt x="883" y="209"/>
                    <a:pt x="805" y="287"/>
                    <a:pt x="727" y="364"/>
                  </a:cubicBezTo>
                  <a:cubicBezTo>
                    <a:pt x="571" y="494"/>
                    <a:pt x="467" y="650"/>
                    <a:pt x="364" y="832"/>
                  </a:cubicBezTo>
                  <a:cubicBezTo>
                    <a:pt x="286" y="987"/>
                    <a:pt x="208" y="1169"/>
                    <a:pt x="156" y="1325"/>
                  </a:cubicBezTo>
                  <a:cubicBezTo>
                    <a:pt x="104" y="1507"/>
                    <a:pt x="52" y="1662"/>
                    <a:pt x="26" y="1844"/>
                  </a:cubicBezTo>
                  <a:cubicBezTo>
                    <a:pt x="0" y="1948"/>
                    <a:pt x="26" y="2078"/>
                    <a:pt x="78" y="2182"/>
                  </a:cubicBezTo>
                  <a:lnTo>
                    <a:pt x="78" y="2208"/>
                  </a:lnTo>
                  <a:cubicBezTo>
                    <a:pt x="78" y="2382"/>
                    <a:pt x="224" y="2538"/>
                    <a:pt x="409" y="2538"/>
                  </a:cubicBezTo>
                  <a:cubicBezTo>
                    <a:pt x="444" y="2538"/>
                    <a:pt x="481" y="2532"/>
                    <a:pt x="519" y="2519"/>
                  </a:cubicBezTo>
                  <a:cubicBezTo>
                    <a:pt x="701" y="2467"/>
                    <a:pt x="857" y="2389"/>
                    <a:pt x="1013" y="2260"/>
                  </a:cubicBezTo>
                  <a:cubicBezTo>
                    <a:pt x="1090" y="2182"/>
                    <a:pt x="1168" y="2104"/>
                    <a:pt x="1246" y="2026"/>
                  </a:cubicBezTo>
                  <a:cubicBezTo>
                    <a:pt x="1324" y="1922"/>
                    <a:pt x="1402" y="1844"/>
                    <a:pt x="1454" y="1740"/>
                  </a:cubicBezTo>
                  <a:cubicBezTo>
                    <a:pt x="1558" y="1559"/>
                    <a:pt x="1662" y="1377"/>
                    <a:pt x="1713" y="1169"/>
                  </a:cubicBezTo>
                  <a:cubicBezTo>
                    <a:pt x="1791" y="987"/>
                    <a:pt x="1817" y="806"/>
                    <a:pt x="1843" y="624"/>
                  </a:cubicBezTo>
                  <a:cubicBezTo>
                    <a:pt x="1895" y="442"/>
                    <a:pt x="1843" y="261"/>
                    <a:pt x="1713" y="157"/>
                  </a:cubicBezTo>
                  <a:cubicBezTo>
                    <a:pt x="1610" y="53"/>
                    <a:pt x="1506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6"/>
            <p:cNvSpPr/>
            <p:nvPr/>
          </p:nvSpPr>
          <p:spPr>
            <a:xfrm>
              <a:off x="823214" y="3285089"/>
              <a:ext cx="96255" cy="97927"/>
            </a:xfrm>
            <a:custGeom>
              <a:avLst/>
              <a:gdLst/>
              <a:ahLst/>
              <a:cxnLst/>
              <a:rect l="l" t="t" r="r" b="b"/>
              <a:pathLst>
                <a:path w="2130" h="2167" extrusionOk="0">
                  <a:moveTo>
                    <a:pt x="1636" y="0"/>
                  </a:moveTo>
                  <a:cubicBezTo>
                    <a:pt x="1455" y="52"/>
                    <a:pt x="1299" y="104"/>
                    <a:pt x="1143" y="208"/>
                  </a:cubicBezTo>
                  <a:cubicBezTo>
                    <a:pt x="987" y="338"/>
                    <a:pt x="806" y="442"/>
                    <a:pt x="676" y="597"/>
                  </a:cubicBezTo>
                  <a:cubicBezTo>
                    <a:pt x="546" y="727"/>
                    <a:pt x="416" y="883"/>
                    <a:pt x="312" y="1039"/>
                  </a:cubicBezTo>
                  <a:cubicBezTo>
                    <a:pt x="209" y="1195"/>
                    <a:pt x="131" y="1350"/>
                    <a:pt x="53" y="1532"/>
                  </a:cubicBezTo>
                  <a:lnTo>
                    <a:pt x="27" y="1636"/>
                  </a:lnTo>
                  <a:cubicBezTo>
                    <a:pt x="1" y="1714"/>
                    <a:pt x="1" y="1792"/>
                    <a:pt x="27" y="1844"/>
                  </a:cubicBezTo>
                  <a:cubicBezTo>
                    <a:pt x="71" y="2043"/>
                    <a:pt x="266" y="2166"/>
                    <a:pt x="452" y="2166"/>
                  </a:cubicBezTo>
                  <a:cubicBezTo>
                    <a:pt x="484" y="2166"/>
                    <a:pt x="515" y="2163"/>
                    <a:pt x="546" y="2155"/>
                  </a:cubicBezTo>
                  <a:cubicBezTo>
                    <a:pt x="624" y="2129"/>
                    <a:pt x="702" y="2077"/>
                    <a:pt x="754" y="2025"/>
                  </a:cubicBezTo>
                  <a:cubicBezTo>
                    <a:pt x="754" y="1999"/>
                    <a:pt x="780" y="1999"/>
                    <a:pt x="780" y="1973"/>
                  </a:cubicBezTo>
                  <a:cubicBezTo>
                    <a:pt x="858" y="1921"/>
                    <a:pt x="935" y="1895"/>
                    <a:pt x="1013" y="1844"/>
                  </a:cubicBezTo>
                  <a:cubicBezTo>
                    <a:pt x="1195" y="1714"/>
                    <a:pt x="1351" y="1584"/>
                    <a:pt x="1481" y="1428"/>
                  </a:cubicBezTo>
                  <a:cubicBezTo>
                    <a:pt x="1636" y="1298"/>
                    <a:pt x="1766" y="1117"/>
                    <a:pt x="1870" y="961"/>
                  </a:cubicBezTo>
                  <a:cubicBezTo>
                    <a:pt x="1948" y="779"/>
                    <a:pt x="2026" y="623"/>
                    <a:pt x="2104" y="442"/>
                  </a:cubicBezTo>
                  <a:cubicBezTo>
                    <a:pt x="2130" y="312"/>
                    <a:pt x="2078" y="182"/>
                    <a:pt x="2000" y="78"/>
                  </a:cubicBezTo>
                  <a:cubicBezTo>
                    <a:pt x="1948" y="52"/>
                    <a:pt x="1896" y="26"/>
                    <a:pt x="1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6"/>
            <p:cNvSpPr/>
            <p:nvPr/>
          </p:nvSpPr>
          <p:spPr>
            <a:xfrm>
              <a:off x="1088380" y="2660987"/>
              <a:ext cx="1521638" cy="708624"/>
            </a:xfrm>
            <a:custGeom>
              <a:avLst/>
              <a:gdLst/>
              <a:ahLst/>
              <a:cxnLst/>
              <a:rect l="l" t="t" r="r" b="b"/>
              <a:pathLst>
                <a:path w="33672" h="15681" extrusionOk="0">
                  <a:moveTo>
                    <a:pt x="2466" y="0"/>
                  </a:moveTo>
                  <a:cubicBezTo>
                    <a:pt x="1999" y="26"/>
                    <a:pt x="1532" y="78"/>
                    <a:pt x="1090" y="156"/>
                  </a:cubicBezTo>
                  <a:cubicBezTo>
                    <a:pt x="1077" y="143"/>
                    <a:pt x="1064" y="137"/>
                    <a:pt x="1051" y="137"/>
                  </a:cubicBezTo>
                  <a:cubicBezTo>
                    <a:pt x="1038" y="137"/>
                    <a:pt x="1025" y="143"/>
                    <a:pt x="1012" y="156"/>
                  </a:cubicBezTo>
                  <a:lnTo>
                    <a:pt x="987" y="156"/>
                  </a:lnTo>
                  <a:cubicBezTo>
                    <a:pt x="935" y="156"/>
                    <a:pt x="909" y="156"/>
                    <a:pt x="883" y="182"/>
                  </a:cubicBezTo>
                  <a:cubicBezTo>
                    <a:pt x="571" y="234"/>
                    <a:pt x="286" y="286"/>
                    <a:pt x="0" y="364"/>
                  </a:cubicBezTo>
                  <a:cubicBezTo>
                    <a:pt x="78" y="623"/>
                    <a:pt x="182" y="883"/>
                    <a:pt x="286" y="1168"/>
                  </a:cubicBezTo>
                  <a:cubicBezTo>
                    <a:pt x="441" y="1558"/>
                    <a:pt x="623" y="1947"/>
                    <a:pt x="831" y="2337"/>
                  </a:cubicBezTo>
                  <a:cubicBezTo>
                    <a:pt x="1142" y="2882"/>
                    <a:pt x="1480" y="3401"/>
                    <a:pt x="1843" y="3894"/>
                  </a:cubicBezTo>
                  <a:cubicBezTo>
                    <a:pt x="2207" y="4388"/>
                    <a:pt x="2622" y="4855"/>
                    <a:pt x="3063" y="5322"/>
                  </a:cubicBezTo>
                  <a:lnTo>
                    <a:pt x="3063" y="5296"/>
                  </a:lnTo>
                  <a:cubicBezTo>
                    <a:pt x="4335" y="6620"/>
                    <a:pt x="5789" y="7763"/>
                    <a:pt x="7373" y="8723"/>
                  </a:cubicBezTo>
                  <a:cubicBezTo>
                    <a:pt x="7788" y="8957"/>
                    <a:pt x="8204" y="9190"/>
                    <a:pt x="8619" y="9398"/>
                  </a:cubicBezTo>
                  <a:cubicBezTo>
                    <a:pt x="9060" y="9606"/>
                    <a:pt x="9450" y="9761"/>
                    <a:pt x="9865" y="9943"/>
                  </a:cubicBezTo>
                  <a:cubicBezTo>
                    <a:pt x="10722" y="10255"/>
                    <a:pt x="11604" y="10514"/>
                    <a:pt x="12461" y="10774"/>
                  </a:cubicBezTo>
                  <a:cubicBezTo>
                    <a:pt x="13941" y="11189"/>
                    <a:pt x="15447" y="11553"/>
                    <a:pt x="16875" y="12072"/>
                  </a:cubicBezTo>
                  <a:cubicBezTo>
                    <a:pt x="17238" y="12202"/>
                    <a:pt x="17601" y="12332"/>
                    <a:pt x="17939" y="12487"/>
                  </a:cubicBezTo>
                  <a:cubicBezTo>
                    <a:pt x="18250" y="12643"/>
                    <a:pt x="18536" y="12799"/>
                    <a:pt x="18822" y="12955"/>
                  </a:cubicBezTo>
                  <a:cubicBezTo>
                    <a:pt x="19393" y="13240"/>
                    <a:pt x="19938" y="13604"/>
                    <a:pt x="20509" y="13915"/>
                  </a:cubicBezTo>
                  <a:cubicBezTo>
                    <a:pt x="20976" y="14201"/>
                    <a:pt x="21470" y="14512"/>
                    <a:pt x="21989" y="14772"/>
                  </a:cubicBezTo>
                  <a:cubicBezTo>
                    <a:pt x="22248" y="14876"/>
                    <a:pt x="22534" y="15006"/>
                    <a:pt x="22794" y="15109"/>
                  </a:cubicBezTo>
                  <a:cubicBezTo>
                    <a:pt x="23053" y="15213"/>
                    <a:pt x="23313" y="15291"/>
                    <a:pt x="23572" y="15369"/>
                  </a:cubicBezTo>
                  <a:cubicBezTo>
                    <a:pt x="23936" y="15473"/>
                    <a:pt x="24299" y="15551"/>
                    <a:pt x="24663" y="15603"/>
                  </a:cubicBezTo>
                  <a:cubicBezTo>
                    <a:pt x="25074" y="15654"/>
                    <a:pt x="25511" y="15680"/>
                    <a:pt x="25922" y="15681"/>
                  </a:cubicBezTo>
                  <a:lnTo>
                    <a:pt x="25922" y="15681"/>
                  </a:lnTo>
                  <a:cubicBezTo>
                    <a:pt x="26567" y="15680"/>
                    <a:pt x="27211" y="15628"/>
                    <a:pt x="27830" y="15551"/>
                  </a:cubicBezTo>
                  <a:cubicBezTo>
                    <a:pt x="28453" y="15473"/>
                    <a:pt x="29050" y="15343"/>
                    <a:pt x="29647" y="15187"/>
                  </a:cubicBezTo>
                  <a:cubicBezTo>
                    <a:pt x="31023" y="14824"/>
                    <a:pt x="32373" y="14357"/>
                    <a:pt x="33671" y="13733"/>
                  </a:cubicBezTo>
                  <a:cubicBezTo>
                    <a:pt x="33386" y="13266"/>
                    <a:pt x="33074" y="12825"/>
                    <a:pt x="32737" y="12384"/>
                  </a:cubicBezTo>
                  <a:cubicBezTo>
                    <a:pt x="31958" y="11423"/>
                    <a:pt x="31023" y="10618"/>
                    <a:pt x="29985" y="9969"/>
                  </a:cubicBezTo>
                  <a:cubicBezTo>
                    <a:pt x="28713" y="9190"/>
                    <a:pt x="27311" y="8619"/>
                    <a:pt x="25883" y="8256"/>
                  </a:cubicBezTo>
                  <a:cubicBezTo>
                    <a:pt x="25234" y="8074"/>
                    <a:pt x="24533" y="7918"/>
                    <a:pt x="23702" y="7737"/>
                  </a:cubicBezTo>
                  <a:lnTo>
                    <a:pt x="23235" y="7659"/>
                  </a:lnTo>
                  <a:lnTo>
                    <a:pt x="23001" y="7607"/>
                  </a:lnTo>
                  <a:cubicBezTo>
                    <a:pt x="22820" y="7581"/>
                    <a:pt x="22638" y="7555"/>
                    <a:pt x="22456" y="7503"/>
                  </a:cubicBezTo>
                  <a:cubicBezTo>
                    <a:pt x="22041" y="7425"/>
                    <a:pt x="21599" y="7321"/>
                    <a:pt x="21158" y="7243"/>
                  </a:cubicBezTo>
                  <a:lnTo>
                    <a:pt x="21158" y="7243"/>
                  </a:lnTo>
                  <a:lnTo>
                    <a:pt x="21184" y="7269"/>
                  </a:lnTo>
                  <a:cubicBezTo>
                    <a:pt x="18458" y="6672"/>
                    <a:pt x="15836" y="5997"/>
                    <a:pt x="13422" y="5244"/>
                  </a:cubicBezTo>
                  <a:cubicBezTo>
                    <a:pt x="10852" y="4440"/>
                    <a:pt x="8333" y="3505"/>
                    <a:pt x="5867" y="2415"/>
                  </a:cubicBezTo>
                  <a:cubicBezTo>
                    <a:pt x="4543" y="1843"/>
                    <a:pt x="3219" y="1220"/>
                    <a:pt x="1869" y="545"/>
                  </a:cubicBezTo>
                  <a:lnTo>
                    <a:pt x="2103" y="545"/>
                  </a:lnTo>
                  <a:lnTo>
                    <a:pt x="2570" y="519"/>
                  </a:lnTo>
                  <a:cubicBezTo>
                    <a:pt x="2622" y="493"/>
                    <a:pt x="2700" y="468"/>
                    <a:pt x="2726" y="390"/>
                  </a:cubicBezTo>
                  <a:cubicBezTo>
                    <a:pt x="2778" y="338"/>
                    <a:pt x="2778" y="286"/>
                    <a:pt x="2778" y="208"/>
                  </a:cubicBezTo>
                  <a:cubicBezTo>
                    <a:pt x="2752" y="156"/>
                    <a:pt x="2726" y="78"/>
                    <a:pt x="2674" y="52"/>
                  </a:cubicBezTo>
                  <a:cubicBezTo>
                    <a:pt x="2622" y="26"/>
                    <a:pt x="2570" y="0"/>
                    <a:pt x="2518" y="0"/>
                  </a:cubicBezTo>
                  <a:close/>
                  <a:moveTo>
                    <a:pt x="25922" y="15681"/>
                  </a:moveTo>
                  <a:lnTo>
                    <a:pt x="25922" y="15681"/>
                  </a:lnTo>
                  <a:cubicBezTo>
                    <a:pt x="25918" y="15681"/>
                    <a:pt x="25913" y="15681"/>
                    <a:pt x="25909" y="15681"/>
                  </a:cubicBezTo>
                  <a:lnTo>
                    <a:pt x="25935" y="15681"/>
                  </a:lnTo>
                  <a:cubicBezTo>
                    <a:pt x="25931" y="15681"/>
                    <a:pt x="25927" y="15681"/>
                    <a:pt x="25922" y="156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6"/>
            <p:cNvSpPr/>
            <p:nvPr/>
          </p:nvSpPr>
          <p:spPr>
            <a:xfrm>
              <a:off x="1824230" y="2561256"/>
              <a:ext cx="1540075" cy="710974"/>
            </a:xfrm>
            <a:custGeom>
              <a:avLst/>
              <a:gdLst/>
              <a:ahLst/>
              <a:cxnLst/>
              <a:rect l="l" t="t" r="r" b="b"/>
              <a:pathLst>
                <a:path w="34080" h="15733" extrusionOk="0">
                  <a:moveTo>
                    <a:pt x="28394" y="1"/>
                  </a:moveTo>
                  <a:cubicBezTo>
                    <a:pt x="26525" y="78"/>
                    <a:pt x="24682" y="468"/>
                    <a:pt x="22943" y="1143"/>
                  </a:cubicBezTo>
                  <a:cubicBezTo>
                    <a:pt x="21671" y="1610"/>
                    <a:pt x="20450" y="2181"/>
                    <a:pt x="19308" y="2882"/>
                  </a:cubicBezTo>
                  <a:cubicBezTo>
                    <a:pt x="18763" y="3194"/>
                    <a:pt x="18192" y="3557"/>
                    <a:pt x="17647" y="3947"/>
                  </a:cubicBezTo>
                  <a:cubicBezTo>
                    <a:pt x="17361" y="4128"/>
                    <a:pt x="17128" y="4310"/>
                    <a:pt x="16868" y="4492"/>
                  </a:cubicBezTo>
                  <a:lnTo>
                    <a:pt x="16790" y="4544"/>
                  </a:lnTo>
                  <a:lnTo>
                    <a:pt x="16712" y="4596"/>
                  </a:lnTo>
                  <a:lnTo>
                    <a:pt x="16608" y="4674"/>
                  </a:lnTo>
                  <a:lnTo>
                    <a:pt x="16037" y="5089"/>
                  </a:lnTo>
                  <a:cubicBezTo>
                    <a:pt x="14973" y="5842"/>
                    <a:pt x="13830" y="6491"/>
                    <a:pt x="12610" y="6958"/>
                  </a:cubicBezTo>
                  <a:cubicBezTo>
                    <a:pt x="11883" y="7218"/>
                    <a:pt x="11131" y="7399"/>
                    <a:pt x="10352" y="7451"/>
                  </a:cubicBezTo>
                  <a:lnTo>
                    <a:pt x="10300" y="7451"/>
                  </a:lnTo>
                  <a:cubicBezTo>
                    <a:pt x="9988" y="7451"/>
                    <a:pt x="9677" y="7477"/>
                    <a:pt x="9287" y="7477"/>
                  </a:cubicBezTo>
                  <a:lnTo>
                    <a:pt x="7340" y="7477"/>
                  </a:lnTo>
                  <a:cubicBezTo>
                    <a:pt x="6847" y="7503"/>
                    <a:pt x="6328" y="7529"/>
                    <a:pt x="5835" y="7633"/>
                  </a:cubicBezTo>
                  <a:cubicBezTo>
                    <a:pt x="5445" y="7711"/>
                    <a:pt x="5056" y="7815"/>
                    <a:pt x="4692" y="7945"/>
                  </a:cubicBezTo>
                  <a:cubicBezTo>
                    <a:pt x="4095" y="8178"/>
                    <a:pt x="3524" y="8438"/>
                    <a:pt x="2979" y="8775"/>
                  </a:cubicBezTo>
                  <a:cubicBezTo>
                    <a:pt x="2408" y="9113"/>
                    <a:pt x="1889" y="9554"/>
                    <a:pt x="1473" y="10073"/>
                  </a:cubicBezTo>
                  <a:cubicBezTo>
                    <a:pt x="1291" y="10333"/>
                    <a:pt x="1162" y="10619"/>
                    <a:pt x="1084" y="10930"/>
                  </a:cubicBezTo>
                  <a:cubicBezTo>
                    <a:pt x="1032" y="11086"/>
                    <a:pt x="1006" y="11268"/>
                    <a:pt x="1006" y="11449"/>
                  </a:cubicBezTo>
                  <a:lnTo>
                    <a:pt x="850" y="11268"/>
                  </a:lnTo>
                  <a:cubicBezTo>
                    <a:pt x="746" y="11138"/>
                    <a:pt x="616" y="11008"/>
                    <a:pt x="539" y="10878"/>
                  </a:cubicBezTo>
                  <a:cubicBezTo>
                    <a:pt x="496" y="10836"/>
                    <a:pt x="436" y="10793"/>
                    <a:pt x="374" y="10793"/>
                  </a:cubicBezTo>
                  <a:cubicBezTo>
                    <a:pt x="359" y="10793"/>
                    <a:pt x="345" y="10795"/>
                    <a:pt x="331" y="10800"/>
                  </a:cubicBezTo>
                  <a:cubicBezTo>
                    <a:pt x="322" y="10799"/>
                    <a:pt x="313" y="10799"/>
                    <a:pt x="305" y="10799"/>
                  </a:cubicBezTo>
                  <a:cubicBezTo>
                    <a:pt x="113" y="10799"/>
                    <a:pt x="0" y="11067"/>
                    <a:pt x="149" y="11216"/>
                  </a:cubicBezTo>
                  <a:cubicBezTo>
                    <a:pt x="1162" y="12436"/>
                    <a:pt x="2408" y="13422"/>
                    <a:pt x="3784" y="14175"/>
                  </a:cubicBezTo>
                  <a:cubicBezTo>
                    <a:pt x="5160" y="14902"/>
                    <a:pt x="6639" y="15369"/>
                    <a:pt x="8197" y="15577"/>
                  </a:cubicBezTo>
                  <a:cubicBezTo>
                    <a:pt x="8820" y="15681"/>
                    <a:pt x="9469" y="15733"/>
                    <a:pt x="10144" y="15733"/>
                  </a:cubicBezTo>
                  <a:cubicBezTo>
                    <a:pt x="11027" y="15733"/>
                    <a:pt x="11935" y="15629"/>
                    <a:pt x="12818" y="15473"/>
                  </a:cubicBezTo>
                  <a:cubicBezTo>
                    <a:pt x="13571" y="15343"/>
                    <a:pt x="14350" y="15136"/>
                    <a:pt x="15077" y="14876"/>
                  </a:cubicBezTo>
                  <a:cubicBezTo>
                    <a:pt x="15881" y="14591"/>
                    <a:pt x="16634" y="14253"/>
                    <a:pt x="17387" y="13838"/>
                  </a:cubicBezTo>
                  <a:cubicBezTo>
                    <a:pt x="18140" y="13474"/>
                    <a:pt x="18867" y="13033"/>
                    <a:pt x="19542" y="12669"/>
                  </a:cubicBezTo>
                  <a:cubicBezTo>
                    <a:pt x="20944" y="11787"/>
                    <a:pt x="22449" y="11034"/>
                    <a:pt x="24007" y="10437"/>
                  </a:cubicBezTo>
                  <a:cubicBezTo>
                    <a:pt x="24448" y="10281"/>
                    <a:pt x="24890" y="10151"/>
                    <a:pt x="25331" y="10021"/>
                  </a:cubicBezTo>
                  <a:cubicBezTo>
                    <a:pt x="25824" y="9918"/>
                    <a:pt x="26344" y="9840"/>
                    <a:pt x="26863" y="9788"/>
                  </a:cubicBezTo>
                  <a:cubicBezTo>
                    <a:pt x="27148" y="9762"/>
                    <a:pt x="27408" y="9762"/>
                    <a:pt x="27694" y="9762"/>
                  </a:cubicBezTo>
                  <a:cubicBezTo>
                    <a:pt x="28446" y="9762"/>
                    <a:pt x="29225" y="9840"/>
                    <a:pt x="29978" y="9970"/>
                  </a:cubicBezTo>
                  <a:lnTo>
                    <a:pt x="29900" y="9944"/>
                  </a:lnTo>
                  <a:lnTo>
                    <a:pt x="29900" y="9944"/>
                  </a:lnTo>
                  <a:lnTo>
                    <a:pt x="30212" y="10021"/>
                  </a:lnTo>
                  <a:lnTo>
                    <a:pt x="30575" y="10099"/>
                  </a:lnTo>
                  <a:cubicBezTo>
                    <a:pt x="30627" y="10073"/>
                    <a:pt x="30705" y="10021"/>
                    <a:pt x="30757" y="9970"/>
                  </a:cubicBezTo>
                  <a:cubicBezTo>
                    <a:pt x="31042" y="9736"/>
                    <a:pt x="31302" y="9476"/>
                    <a:pt x="31562" y="9217"/>
                  </a:cubicBezTo>
                  <a:cubicBezTo>
                    <a:pt x="31795" y="8957"/>
                    <a:pt x="32029" y="8671"/>
                    <a:pt x="32237" y="8386"/>
                  </a:cubicBezTo>
                  <a:cubicBezTo>
                    <a:pt x="32496" y="8048"/>
                    <a:pt x="32730" y="7659"/>
                    <a:pt x="32938" y="7270"/>
                  </a:cubicBezTo>
                  <a:cubicBezTo>
                    <a:pt x="33145" y="6880"/>
                    <a:pt x="33301" y="6491"/>
                    <a:pt x="33457" y="6101"/>
                  </a:cubicBezTo>
                  <a:cubicBezTo>
                    <a:pt x="33613" y="5686"/>
                    <a:pt x="33742" y="5271"/>
                    <a:pt x="33846" y="4829"/>
                  </a:cubicBezTo>
                  <a:cubicBezTo>
                    <a:pt x="33950" y="4414"/>
                    <a:pt x="34002" y="3973"/>
                    <a:pt x="34054" y="3557"/>
                  </a:cubicBezTo>
                  <a:cubicBezTo>
                    <a:pt x="34080" y="3168"/>
                    <a:pt x="34080" y="2804"/>
                    <a:pt x="34080" y="2441"/>
                  </a:cubicBezTo>
                  <a:cubicBezTo>
                    <a:pt x="34054" y="2077"/>
                    <a:pt x="34028" y="1714"/>
                    <a:pt x="33976" y="1351"/>
                  </a:cubicBezTo>
                  <a:cubicBezTo>
                    <a:pt x="33976" y="1273"/>
                    <a:pt x="33950" y="1169"/>
                    <a:pt x="33924" y="1091"/>
                  </a:cubicBezTo>
                  <a:cubicBezTo>
                    <a:pt x="33483" y="883"/>
                    <a:pt x="33041" y="727"/>
                    <a:pt x="32600" y="572"/>
                  </a:cubicBezTo>
                  <a:cubicBezTo>
                    <a:pt x="32107" y="416"/>
                    <a:pt x="31640" y="312"/>
                    <a:pt x="31146" y="234"/>
                  </a:cubicBezTo>
                  <a:cubicBezTo>
                    <a:pt x="30489" y="98"/>
                    <a:pt x="29812" y="22"/>
                    <a:pt x="29133" y="22"/>
                  </a:cubicBezTo>
                  <a:cubicBezTo>
                    <a:pt x="29034" y="22"/>
                    <a:pt x="28935" y="23"/>
                    <a:pt x="28836" y="27"/>
                  </a:cubicBezTo>
                  <a:lnTo>
                    <a:pt x="28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6"/>
            <p:cNvSpPr/>
            <p:nvPr/>
          </p:nvSpPr>
          <p:spPr>
            <a:xfrm>
              <a:off x="3047484" y="2562431"/>
              <a:ext cx="319132" cy="456419"/>
            </a:xfrm>
            <a:custGeom>
              <a:avLst/>
              <a:gdLst/>
              <a:ahLst/>
              <a:cxnLst/>
              <a:rect l="l" t="t" r="r" b="b"/>
              <a:pathLst>
                <a:path w="7062" h="10100" extrusionOk="0">
                  <a:moveTo>
                    <a:pt x="2545" y="1"/>
                  </a:moveTo>
                  <a:lnTo>
                    <a:pt x="2545" y="1"/>
                  </a:lnTo>
                  <a:cubicBezTo>
                    <a:pt x="2674" y="520"/>
                    <a:pt x="2752" y="1065"/>
                    <a:pt x="2778" y="1584"/>
                  </a:cubicBezTo>
                  <a:lnTo>
                    <a:pt x="2752" y="1584"/>
                  </a:lnTo>
                  <a:cubicBezTo>
                    <a:pt x="2778" y="2259"/>
                    <a:pt x="2752" y="2960"/>
                    <a:pt x="2648" y="3661"/>
                  </a:cubicBezTo>
                  <a:cubicBezTo>
                    <a:pt x="2545" y="4414"/>
                    <a:pt x="2337" y="5167"/>
                    <a:pt x="2103" y="5894"/>
                  </a:cubicBezTo>
                  <a:cubicBezTo>
                    <a:pt x="1844" y="6621"/>
                    <a:pt x="1532" y="7347"/>
                    <a:pt x="1169" y="8022"/>
                  </a:cubicBezTo>
                  <a:cubicBezTo>
                    <a:pt x="831" y="8620"/>
                    <a:pt x="442" y="9217"/>
                    <a:pt x="0" y="9762"/>
                  </a:cubicBezTo>
                  <a:lnTo>
                    <a:pt x="649" y="9762"/>
                  </a:lnTo>
                  <a:cubicBezTo>
                    <a:pt x="1402" y="9762"/>
                    <a:pt x="2181" y="9814"/>
                    <a:pt x="2934" y="9969"/>
                  </a:cubicBezTo>
                  <a:lnTo>
                    <a:pt x="2856" y="9918"/>
                  </a:lnTo>
                  <a:lnTo>
                    <a:pt x="3168" y="9995"/>
                  </a:lnTo>
                  <a:lnTo>
                    <a:pt x="3531" y="10099"/>
                  </a:lnTo>
                  <a:cubicBezTo>
                    <a:pt x="3583" y="10047"/>
                    <a:pt x="3661" y="9995"/>
                    <a:pt x="3713" y="9944"/>
                  </a:cubicBezTo>
                  <a:cubicBezTo>
                    <a:pt x="3998" y="9710"/>
                    <a:pt x="4258" y="9476"/>
                    <a:pt x="4518" y="9217"/>
                  </a:cubicBezTo>
                  <a:cubicBezTo>
                    <a:pt x="4751" y="8931"/>
                    <a:pt x="4985" y="8671"/>
                    <a:pt x="5193" y="8386"/>
                  </a:cubicBezTo>
                  <a:cubicBezTo>
                    <a:pt x="5452" y="8022"/>
                    <a:pt x="5686" y="7633"/>
                    <a:pt x="5894" y="7244"/>
                  </a:cubicBezTo>
                  <a:cubicBezTo>
                    <a:pt x="6309" y="6491"/>
                    <a:pt x="6595" y="5660"/>
                    <a:pt x="6802" y="4803"/>
                  </a:cubicBezTo>
                  <a:cubicBezTo>
                    <a:pt x="6906" y="4388"/>
                    <a:pt x="6958" y="3947"/>
                    <a:pt x="7010" y="3531"/>
                  </a:cubicBezTo>
                  <a:cubicBezTo>
                    <a:pt x="7036" y="3168"/>
                    <a:pt x="7062" y="2778"/>
                    <a:pt x="7036" y="2415"/>
                  </a:cubicBezTo>
                  <a:cubicBezTo>
                    <a:pt x="7036" y="2051"/>
                    <a:pt x="6984" y="1688"/>
                    <a:pt x="6932" y="1325"/>
                  </a:cubicBezTo>
                  <a:cubicBezTo>
                    <a:pt x="6932" y="1247"/>
                    <a:pt x="6906" y="1169"/>
                    <a:pt x="6880" y="1065"/>
                  </a:cubicBezTo>
                  <a:cubicBezTo>
                    <a:pt x="6439" y="857"/>
                    <a:pt x="5997" y="701"/>
                    <a:pt x="5556" y="546"/>
                  </a:cubicBezTo>
                  <a:cubicBezTo>
                    <a:pt x="5063" y="390"/>
                    <a:pt x="4570" y="286"/>
                    <a:pt x="4076" y="182"/>
                  </a:cubicBezTo>
                  <a:cubicBezTo>
                    <a:pt x="3583" y="104"/>
                    <a:pt x="3064" y="27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2619277" y="2625785"/>
              <a:ext cx="273399" cy="543229"/>
            </a:xfrm>
            <a:custGeom>
              <a:avLst/>
              <a:gdLst/>
              <a:ahLst/>
              <a:cxnLst/>
              <a:rect l="l" t="t" r="r" b="b"/>
              <a:pathLst>
                <a:path w="6050" h="12021" extrusionOk="0">
                  <a:moveTo>
                    <a:pt x="4570" y="0"/>
                  </a:moveTo>
                  <a:cubicBezTo>
                    <a:pt x="3583" y="390"/>
                    <a:pt x="2623" y="883"/>
                    <a:pt x="1688" y="1428"/>
                  </a:cubicBezTo>
                  <a:lnTo>
                    <a:pt x="1714" y="1454"/>
                  </a:lnTo>
                  <a:cubicBezTo>
                    <a:pt x="1169" y="1766"/>
                    <a:pt x="598" y="2129"/>
                    <a:pt x="27" y="2519"/>
                  </a:cubicBezTo>
                  <a:lnTo>
                    <a:pt x="1" y="2545"/>
                  </a:lnTo>
                  <a:cubicBezTo>
                    <a:pt x="390" y="3401"/>
                    <a:pt x="702" y="4284"/>
                    <a:pt x="961" y="5219"/>
                  </a:cubicBezTo>
                  <a:cubicBezTo>
                    <a:pt x="1195" y="6101"/>
                    <a:pt x="1325" y="7010"/>
                    <a:pt x="1351" y="7944"/>
                  </a:cubicBezTo>
                  <a:cubicBezTo>
                    <a:pt x="1377" y="8853"/>
                    <a:pt x="1247" y="9762"/>
                    <a:pt x="1013" y="10644"/>
                  </a:cubicBezTo>
                  <a:cubicBezTo>
                    <a:pt x="909" y="11112"/>
                    <a:pt x="754" y="11579"/>
                    <a:pt x="546" y="12020"/>
                  </a:cubicBezTo>
                  <a:cubicBezTo>
                    <a:pt x="1091" y="11709"/>
                    <a:pt x="1584" y="11449"/>
                    <a:pt x="1948" y="11215"/>
                  </a:cubicBezTo>
                  <a:cubicBezTo>
                    <a:pt x="2960" y="10644"/>
                    <a:pt x="3999" y="10047"/>
                    <a:pt x="5063" y="9554"/>
                  </a:cubicBezTo>
                  <a:lnTo>
                    <a:pt x="5141" y="9424"/>
                  </a:lnTo>
                  <a:lnTo>
                    <a:pt x="5141" y="9450"/>
                  </a:lnTo>
                  <a:cubicBezTo>
                    <a:pt x="5504" y="8645"/>
                    <a:pt x="5764" y="7815"/>
                    <a:pt x="5894" y="6958"/>
                  </a:cubicBezTo>
                  <a:cubicBezTo>
                    <a:pt x="5998" y="6413"/>
                    <a:pt x="6024" y="5842"/>
                    <a:pt x="6050" y="5270"/>
                  </a:cubicBezTo>
                  <a:cubicBezTo>
                    <a:pt x="6050" y="4907"/>
                    <a:pt x="6024" y="4518"/>
                    <a:pt x="5972" y="4154"/>
                  </a:cubicBezTo>
                  <a:cubicBezTo>
                    <a:pt x="5946" y="3713"/>
                    <a:pt x="5868" y="3246"/>
                    <a:pt x="5790" y="2804"/>
                  </a:cubicBezTo>
                  <a:cubicBezTo>
                    <a:pt x="5686" y="2337"/>
                    <a:pt x="5582" y="1870"/>
                    <a:pt x="5427" y="1428"/>
                  </a:cubicBezTo>
                  <a:lnTo>
                    <a:pt x="5427" y="1454"/>
                  </a:lnTo>
                  <a:cubicBezTo>
                    <a:pt x="5271" y="1065"/>
                    <a:pt x="5115" y="701"/>
                    <a:pt x="4881" y="390"/>
                  </a:cubicBezTo>
                  <a:cubicBezTo>
                    <a:pt x="4804" y="234"/>
                    <a:pt x="4674" y="104"/>
                    <a:pt x="4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1979950" y="2855706"/>
              <a:ext cx="471648" cy="415341"/>
            </a:xfrm>
            <a:custGeom>
              <a:avLst/>
              <a:gdLst/>
              <a:ahLst/>
              <a:cxnLst/>
              <a:rect l="l" t="t" r="r" b="b"/>
              <a:pathLst>
                <a:path w="10437" h="9191" extrusionOk="0">
                  <a:moveTo>
                    <a:pt x="10203" y="1"/>
                  </a:moveTo>
                  <a:cubicBezTo>
                    <a:pt x="9865" y="182"/>
                    <a:pt x="9528" y="312"/>
                    <a:pt x="9164" y="468"/>
                  </a:cubicBezTo>
                  <a:lnTo>
                    <a:pt x="9164" y="442"/>
                  </a:lnTo>
                  <a:cubicBezTo>
                    <a:pt x="8827" y="546"/>
                    <a:pt x="8489" y="650"/>
                    <a:pt x="8152" y="728"/>
                  </a:cubicBezTo>
                  <a:cubicBezTo>
                    <a:pt x="7529" y="1844"/>
                    <a:pt x="6802" y="2908"/>
                    <a:pt x="5919" y="3843"/>
                  </a:cubicBezTo>
                  <a:cubicBezTo>
                    <a:pt x="5400" y="4440"/>
                    <a:pt x="4803" y="4985"/>
                    <a:pt x="4154" y="5452"/>
                  </a:cubicBezTo>
                  <a:cubicBezTo>
                    <a:pt x="3531" y="5946"/>
                    <a:pt x="2856" y="6361"/>
                    <a:pt x="2155" y="6699"/>
                  </a:cubicBezTo>
                  <a:cubicBezTo>
                    <a:pt x="1480" y="7036"/>
                    <a:pt x="753" y="7296"/>
                    <a:pt x="0" y="7451"/>
                  </a:cubicBezTo>
                  <a:lnTo>
                    <a:pt x="338" y="7659"/>
                  </a:lnTo>
                  <a:cubicBezTo>
                    <a:pt x="1688" y="8360"/>
                    <a:pt x="3193" y="8853"/>
                    <a:pt x="4725" y="9061"/>
                  </a:cubicBezTo>
                  <a:cubicBezTo>
                    <a:pt x="5374" y="9139"/>
                    <a:pt x="6023" y="9191"/>
                    <a:pt x="6672" y="9191"/>
                  </a:cubicBezTo>
                  <a:lnTo>
                    <a:pt x="6698" y="9191"/>
                  </a:lnTo>
                  <a:cubicBezTo>
                    <a:pt x="7087" y="8853"/>
                    <a:pt x="7451" y="8490"/>
                    <a:pt x="7788" y="8075"/>
                  </a:cubicBezTo>
                  <a:cubicBezTo>
                    <a:pt x="8489" y="7270"/>
                    <a:pt x="9060" y="6361"/>
                    <a:pt x="9528" y="5401"/>
                  </a:cubicBezTo>
                  <a:cubicBezTo>
                    <a:pt x="9917" y="4570"/>
                    <a:pt x="10177" y="3713"/>
                    <a:pt x="10333" y="2804"/>
                  </a:cubicBezTo>
                  <a:cubicBezTo>
                    <a:pt x="10384" y="2519"/>
                    <a:pt x="10410" y="2207"/>
                    <a:pt x="10436" y="1896"/>
                  </a:cubicBezTo>
                  <a:cubicBezTo>
                    <a:pt x="10436" y="1584"/>
                    <a:pt x="10436" y="1299"/>
                    <a:pt x="10410" y="1013"/>
                  </a:cubicBezTo>
                  <a:cubicBezTo>
                    <a:pt x="10410" y="1013"/>
                    <a:pt x="10410" y="1039"/>
                    <a:pt x="10410" y="1039"/>
                  </a:cubicBezTo>
                  <a:cubicBezTo>
                    <a:pt x="10384" y="831"/>
                    <a:pt x="10359" y="598"/>
                    <a:pt x="10307" y="416"/>
                  </a:cubicBezTo>
                  <a:cubicBezTo>
                    <a:pt x="10281" y="260"/>
                    <a:pt x="10255" y="131"/>
                    <a:pt x="10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1095384" y="2439246"/>
              <a:ext cx="1325739" cy="681872"/>
            </a:xfrm>
            <a:custGeom>
              <a:avLst/>
              <a:gdLst/>
              <a:ahLst/>
              <a:cxnLst/>
              <a:rect l="l" t="t" r="r" b="b"/>
              <a:pathLst>
                <a:path w="29337" h="15089" extrusionOk="0">
                  <a:moveTo>
                    <a:pt x="2597" y="1"/>
                  </a:moveTo>
                  <a:cubicBezTo>
                    <a:pt x="2545" y="1"/>
                    <a:pt x="2519" y="1"/>
                    <a:pt x="2493" y="27"/>
                  </a:cubicBezTo>
                  <a:cubicBezTo>
                    <a:pt x="2415" y="53"/>
                    <a:pt x="2363" y="79"/>
                    <a:pt x="2311" y="130"/>
                  </a:cubicBezTo>
                  <a:lnTo>
                    <a:pt x="2078" y="156"/>
                  </a:lnTo>
                  <a:cubicBezTo>
                    <a:pt x="2000" y="156"/>
                    <a:pt x="1948" y="182"/>
                    <a:pt x="1922" y="234"/>
                  </a:cubicBezTo>
                  <a:cubicBezTo>
                    <a:pt x="1870" y="286"/>
                    <a:pt x="1870" y="338"/>
                    <a:pt x="1870" y="416"/>
                  </a:cubicBezTo>
                  <a:cubicBezTo>
                    <a:pt x="1870" y="416"/>
                    <a:pt x="1870" y="442"/>
                    <a:pt x="1870" y="442"/>
                  </a:cubicBezTo>
                  <a:cubicBezTo>
                    <a:pt x="1792" y="520"/>
                    <a:pt x="1740" y="598"/>
                    <a:pt x="1688" y="676"/>
                  </a:cubicBezTo>
                  <a:cubicBezTo>
                    <a:pt x="1507" y="935"/>
                    <a:pt x="1403" y="1247"/>
                    <a:pt x="1403" y="1558"/>
                  </a:cubicBezTo>
                  <a:cubicBezTo>
                    <a:pt x="1403" y="1948"/>
                    <a:pt x="1507" y="2337"/>
                    <a:pt x="1662" y="2675"/>
                  </a:cubicBezTo>
                  <a:cubicBezTo>
                    <a:pt x="1576" y="2662"/>
                    <a:pt x="1489" y="2656"/>
                    <a:pt x="1402" y="2656"/>
                  </a:cubicBezTo>
                  <a:cubicBezTo>
                    <a:pt x="1118" y="2656"/>
                    <a:pt x="830" y="2724"/>
                    <a:pt x="572" y="2882"/>
                  </a:cubicBezTo>
                  <a:cubicBezTo>
                    <a:pt x="364" y="3012"/>
                    <a:pt x="208" y="3220"/>
                    <a:pt x="131" y="3453"/>
                  </a:cubicBezTo>
                  <a:cubicBezTo>
                    <a:pt x="27" y="3713"/>
                    <a:pt x="1" y="3973"/>
                    <a:pt x="1" y="4258"/>
                  </a:cubicBezTo>
                  <a:cubicBezTo>
                    <a:pt x="27" y="4518"/>
                    <a:pt x="53" y="4803"/>
                    <a:pt x="131" y="5063"/>
                  </a:cubicBezTo>
                  <a:cubicBezTo>
                    <a:pt x="338" y="5946"/>
                    <a:pt x="728" y="6750"/>
                    <a:pt x="1273" y="7477"/>
                  </a:cubicBezTo>
                  <a:cubicBezTo>
                    <a:pt x="1351" y="7581"/>
                    <a:pt x="1429" y="7685"/>
                    <a:pt x="1532" y="7789"/>
                  </a:cubicBezTo>
                  <a:cubicBezTo>
                    <a:pt x="1740" y="7997"/>
                    <a:pt x="1948" y="8204"/>
                    <a:pt x="2156" y="8412"/>
                  </a:cubicBezTo>
                  <a:cubicBezTo>
                    <a:pt x="2545" y="8775"/>
                    <a:pt x="2960" y="9139"/>
                    <a:pt x="3376" y="9502"/>
                  </a:cubicBezTo>
                  <a:cubicBezTo>
                    <a:pt x="4258" y="10203"/>
                    <a:pt x="5193" y="10826"/>
                    <a:pt x="6153" y="11397"/>
                  </a:cubicBezTo>
                  <a:cubicBezTo>
                    <a:pt x="8075" y="12488"/>
                    <a:pt x="10151" y="13370"/>
                    <a:pt x="12280" y="13968"/>
                  </a:cubicBezTo>
                  <a:cubicBezTo>
                    <a:pt x="14461" y="14591"/>
                    <a:pt x="16694" y="14954"/>
                    <a:pt x="18978" y="15084"/>
                  </a:cubicBezTo>
                  <a:lnTo>
                    <a:pt x="19939" y="15084"/>
                  </a:lnTo>
                  <a:cubicBezTo>
                    <a:pt x="20064" y="15087"/>
                    <a:pt x="20189" y="15089"/>
                    <a:pt x="20315" y="15089"/>
                  </a:cubicBezTo>
                  <a:cubicBezTo>
                    <a:pt x="22188" y="15089"/>
                    <a:pt x="24054" y="14727"/>
                    <a:pt x="25806" y="14045"/>
                  </a:cubicBezTo>
                  <a:cubicBezTo>
                    <a:pt x="26429" y="13812"/>
                    <a:pt x="27000" y="13474"/>
                    <a:pt x="27519" y="13085"/>
                  </a:cubicBezTo>
                  <a:cubicBezTo>
                    <a:pt x="27961" y="12747"/>
                    <a:pt x="28272" y="12306"/>
                    <a:pt x="28428" y="11787"/>
                  </a:cubicBezTo>
                  <a:cubicBezTo>
                    <a:pt x="28480" y="11553"/>
                    <a:pt x="28506" y="11346"/>
                    <a:pt x="28454" y="11138"/>
                  </a:cubicBezTo>
                  <a:cubicBezTo>
                    <a:pt x="28402" y="10878"/>
                    <a:pt x="28324" y="10645"/>
                    <a:pt x="28194" y="10411"/>
                  </a:cubicBezTo>
                  <a:cubicBezTo>
                    <a:pt x="28038" y="10177"/>
                    <a:pt x="27857" y="9944"/>
                    <a:pt x="27649" y="9762"/>
                  </a:cubicBezTo>
                  <a:cubicBezTo>
                    <a:pt x="27545" y="9658"/>
                    <a:pt x="27441" y="9554"/>
                    <a:pt x="27337" y="9450"/>
                  </a:cubicBezTo>
                  <a:cubicBezTo>
                    <a:pt x="27363" y="9450"/>
                    <a:pt x="27389" y="9424"/>
                    <a:pt x="27415" y="9398"/>
                  </a:cubicBezTo>
                  <a:cubicBezTo>
                    <a:pt x="27545" y="9321"/>
                    <a:pt x="27701" y="9243"/>
                    <a:pt x="27831" y="9113"/>
                  </a:cubicBezTo>
                  <a:cubicBezTo>
                    <a:pt x="28090" y="8931"/>
                    <a:pt x="28324" y="8698"/>
                    <a:pt x="28558" y="8438"/>
                  </a:cubicBezTo>
                  <a:cubicBezTo>
                    <a:pt x="28999" y="7919"/>
                    <a:pt x="29259" y="7244"/>
                    <a:pt x="29310" y="6543"/>
                  </a:cubicBezTo>
                  <a:cubicBezTo>
                    <a:pt x="29336" y="6439"/>
                    <a:pt x="29285" y="6309"/>
                    <a:pt x="29233" y="6205"/>
                  </a:cubicBezTo>
                  <a:cubicBezTo>
                    <a:pt x="29155" y="6101"/>
                    <a:pt x="29025" y="6024"/>
                    <a:pt x="28895" y="5998"/>
                  </a:cubicBezTo>
                  <a:lnTo>
                    <a:pt x="28817" y="5998"/>
                  </a:lnTo>
                  <a:cubicBezTo>
                    <a:pt x="28584" y="5998"/>
                    <a:pt x="28402" y="6179"/>
                    <a:pt x="28350" y="6413"/>
                  </a:cubicBezTo>
                  <a:cubicBezTo>
                    <a:pt x="28324" y="6543"/>
                    <a:pt x="28298" y="6673"/>
                    <a:pt x="28272" y="6776"/>
                  </a:cubicBezTo>
                  <a:lnTo>
                    <a:pt x="28246" y="6880"/>
                  </a:lnTo>
                  <a:lnTo>
                    <a:pt x="27234" y="6491"/>
                  </a:lnTo>
                  <a:cubicBezTo>
                    <a:pt x="25650" y="5816"/>
                    <a:pt x="24040" y="5115"/>
                    <a:pt x="22405" y="4492"/>
                  </a:cubicBezTo>
                  <a:cubicBezTo>
                    <a:pt x="21912" y="4310"/>
                    <a:pt x="21418" y="4102"/>
                    <a:pt x="20925" y="3947"/>
                  </a:cubicBezTo>
                  <a:cubicBezTo>
                    <a:pt x="20484" y="3791"/>
                    <a:pt x="20042" y="3635"/>
                    <a:pt x="19627" y="3505"/>
                  </a:cubicBezTo>
                  <a:lnTo>
                    <a:pt x="19497" y="3453"/>
                  </a:lnTo>
                  <a:lnTo>
                    <a:pt x="19004" y="3298"/>
                  </a:lnTo>
                  <a:lnTo>
                    <a:pt x="16694" y="2545"/>
                  </a:lnTo>
                  <a:cubicBezTo>
                    <a:pt x="15110" y="2052"/>
                    <a:pt x="13033" y="1403"/>
                    <a:pt x="10904" y="909"/>
                  </a:cubicBezTo>
                  <a:cubicBezTo>
                    <a:pt x="8957" y="442"/>
                    <a:pt x="6984" y="156"/>
                    <a:pt x="5011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79" y="27"/>
                    <a:pt x="2701" y="1"/>
                    <a:pt x="26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1095384" y="2440421"/>
              <a:ext cx="274574" cy="404812"/>
            </a:xfrm>
            <a:custGeom>
              <a:avLst/>
              <a:gdLst/>
              <a:ahLst/>
              <a:cxnLst/>
              <a:rect l="l" t="t" r="r" b="b"/>
              <a:pathLst>
                <a:path w="6076" h="8958" extrusionOk="0">
                  <a:moveTo>
                    <a:pt x="2493" y="1"/>
                  </a:moveTo>
                  <a:cubicBezTo>
                    <a:pt x="2441" y="27"/>
                    <a:pt x="2363" y="53"/>
                    <a:pt x="2311" y="104"/>
                  </a:cubicBezTo>
                  <a:lnTo>
                    <a:pt x="2078" y="104"/>
                  </a:lnTo>
                  <a:cubicBezTo>
                    <a:pt x="2026" y="104"/>
                    <a:pt x="1974" y="156"/>
                    <a:pt x="1922" y="208"/>
                  </a:cubicBezTo>
                  <a:cubicBezTo>
                    <a:pt x="1896" y="260"/>
                    <a:pt x="1870" y="312"/>
                    <a:pt x="1870" y="390"/>
                  </a:cubicBezTo>
                  <a:cubicBezTo>
                    <a:pt x="1870" y="390"/>
                    <a:pt x="1870" y="416"/>
                    <a:pt x="1870" y="416"/>
                  </a:cubicBezTo>
                  <a:cubicBezTo>
                    <a:pt x="1792" y="494"/>
                    <a:pt x="1740" y="572"/>
                    <a:pt x="1688" y="650"/>
                  </a:cubicBezTo>
                  <a:cubicBezTo>
                    <a:pt x="1507" y="909"/>
                    <a:pt x="1429" y="1221"/>
                    <a:pt x="1403" y="1532"/>
                  </a:cubicBezTo>
                  <a:cubicBezTo>
                    <a:pt x="1403" y="1922"/>
                    <a:pt x="1507" y="2311"/>
                    <a:pt x="1688" y="2649"/>
                  </a:cubicBezTo>
                  <a:cubicBezTo>
                    <a:pt x="1584" y="2623"/>
                    <a:pt x="1507" y="2623"/>
                    <a:pt x="1429" y="2623"/>
                  </a:cubicBezTo>
                  <a:cubicBezTo>
                    <a:pt x="1399" y="2620"/>
                    <a:pt x="1369" y="2619"/>
                    <a:pt x="1338" y="2619"/>
                  </a:cubicBezTo>
                  <a:cubicBezTo>
                    <a:pt x="1079" y="2619"/>
                    <a:pt x="807" y="2714"/>
                    <a:pt x="598" y="2830"/>
                  </a:cubicBezTo>
                  <a:cubicBezTo>
                    <a:pt x="364" y="2986"/>
                    <a:pt x="208" y="3194"/>
                    <a:pt x="131" y="3427"/>
                  </a:cubicBezTo>
                  <a:cubicBezTo>
                    <a:pt x="53" y="3687"/>
                    <a:pt x="1" y="3947"/>
                    <a:pt x="27" y="4232"/>
                  </a:cubicBezTo>
                  <a:cubicBezTo>
                    <a:pt x="27" y="4492"/>
                    <a:pt x="53" y="4777"/>
                    <a:pt x="131" y="5037"/>
                  </a:cubicBezTo>
                  <a:cubicBezTo>
                    <a:pt x="208" y="5349"/>
                    <a:pt x="312" y="5660"/>
                    <a:pt x="442" y="5946"/>
                  </a:cubicBezTo>
                  <a:cubicBezTo>
                    <a:pt x="650" y="6491"/>
                    <a:pt x="935" y="7010"/>
                    <a:pt x="1273" y="7451"/>
                  </a:cubicBezTo>
                  <a:cubicBezTo>
                    <a:pt x="1351" y="7555"/>
                    <a:pt x="1429" y="7659"/>
                    <a:pt x="1532" y="7763"/>
                  </a:cubicBezTo>
                  <a:cubicBezTo>
                    <a:pt x="1740" y="7971"/>
                    <a:pt x="1948" y="8178"/>
                    <a:pt x="2156" y="8386"/>
                  </a:cubicBezTo>
                  <a:cubicBezTo>
                    <a:pt x="2363" y="8594"/>
                    <a:pt x="2545" y="8775"/>
                    <a:pt x="2779" y="8957"/>
                  </a:cubicBezTo>
                  <a:cubicBezTo>
                    <a:pt x="2779" y="8672"/>
                    <a:pt x="2805" y="8412"/>
                    <a:pt x="2831" y="8126"/>
                  </a:cubicBezTo>
                  <a:cubicBezTo>
                    <a:pt x="2934" y="7296"/>
                    <a:pt x="3090" y="6465"/>
                    <a:pt x="3324" y="5634"/>
                  </a:cubicBezTo>
                  <a:cubicBezTo>
                    <a:pt x="3557" y="4829"/>
                    <a:pt x="3843" y="4050"/>
                    <a:pt x="4206" y="3272"/>
                  </a:cubicBezTo>
                  <a:cubicBezTo>
                    <a:pt x="4596" y="2493"/>
                    <a:pt x="5011" y="1740"/>
                    <a:pt x="5479" y="987"/>
                  </a:cubicBezTo>
                  <a:cubicBezTo>
                    <a:pt x="5660" y="702"/>
                    <a:pt x="5868" y="390"/>
                    <a:pt x="6076" y="104"/>
                  </a:cubicBezTo>
                  <a:cubicBezTo>
                    <a:pt x="5712" y="79"/>
                    <a:pt x="5349" y="53"/>
                    <a:pt x="4985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53" y="27"/>
                    <a:pt x="2675" y="1"/>
                    <a:pt x="2597" y="1"/>
                  </a:cubicBezTo>
                  <a:cubicBezTo>
                    <a:pt x="2571" y="1"/>
                    <a:pt x="2519" y="1"/>
                    <a:pt x="2493" y="27"/>
                  </a:cubicBezTo>
                  <a:lnTo>
                    <a:pt x="2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1436784" y="2486197"/>
              <a:ext cx="388363" cy="584262"/>
            </a:xfrm>
            <a:custGeom>
              <a:avLst/>
              <a:gdLst/>
              <a:ahLst/>
              <a:cxnLst/>
              <a:rect l="l" t="t" r="r" b="b"/>
              <a:pathLst>
                <a:path w="8594" h="12929" extrusionOk="0">
                  <a:moveTo>
                    <a:pt x="3920" y="0"/>
                  </a:moveTo>
                  <a:lnTo>
                    <a:pt x="3739" y="364"/>
                  </a:lnTo>
                  <a:lnTo>
                    <a:pt x="3739" y="338"/>
                  </a:lnTo>
                  <a:cubicBezTo>
                    <a:pt x="3531" y="727"/>
                    <a:pt x="3297" y="1090"/>
                    <a:pt x="3064" y="1454"/>
                  </a:cubicBezTo>
                  <a:cubicBezTo>
                    <a:pt x="3064" y="1454"/>
                    <a:pt x="3064" y="1480"/>
                    <a:pt x="3064" y="1506"/>
                  </a:cubicBezTo>
                  <a:cubicBezTo>
                    <a:pt x="2415" y="2337"/>
                    <a:pt x="1895" y="3219"/>
                    <a:pt x="1454" y="4180"/>
                  </a:cubicBezTo>
                  <a:cubicBezTo>
                    <a:pt x="857" y="5530"/>
                    <a:pt x="442" y="6958"/>
                    <a:pt x="208" y="8437"/>
                  </a:cubicBezTo>
                  <a:cubicBezTo>
                    <a:pt x="78" y="9294"/>
                    <a:pt x="0" y="10177"/>
                    <a:pt x="0" y="11085"/>
                  </a:cubicBezTo>
                  <a:cubicBezTo>
                    <a:pt x="1532" y="11838"/>
                    <a:pt x="3090" y="12435"/>
                    <a:pt x="4725" y="12929"/>
                  </a:cubicBezTo>
                  <a:lnTo>
                    <a:pt x="4803" y="12929"/>
                  </a:lnTo>
                  <a:cubicBezTo>
                    <a:pt x="5504" y="9709"/>
                    <a:pt x="6101" y="6438"/>
                    <a:pt x="7477" y="3427"/>
                  </a:cubicBezTo>
                  <a:cubicBezTo>
                    <a:pt x="7477" y="3401"/>
                    <a:pt x="7477" y="3401"/>
                    <a:pt x="7503" y="3375"/>
                  </a:cubicBezTo>
                  <a:cubicBezTo>
                    <a:pt x="7841" y="2700"/>
                    <a:pt x="8230" y="2025"/>
                    <a:pt x="8593" y="1350"/>
                  </a:cubicBezTo>
                  <a:cubicBezTo>
                    <a:pt x="7243" y="909"/>
                    <a:pt x="5608" y="415"/>
                    <a:pt x="3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6"/>
            <p:cNvSpPr/>
            <p:nvPr/>
          </p:nvSpPr>
          <p:spPr>
            <a:xfrm>
              <a:off x="1925950" y="2612861"/>
              <a:ext cx="327402" cy="508026"/>
            </a:xfrm>
            <a:custGeom>
              <a:avLst/>
              <a:gdLst/>
              <a:ahLst/>
              <a:cxnLst/>
              <a:rect l="l" t="t" r="r" b="b"/>
              <a:pathLst>
                <a:path w="7245" h="11242" extrusionOk="0">
                  <a:moveTo>
                    <a:pt x="2234" y="1"/>
                  </a:moveTo>
                  <a:cubicBezTo>
                    <a:pt x="2026" y="702"/>
                    <a:pt x="1844" y="1429"/>
                    <a:pt x="1662" y="2130"/>
                  </a:cubicBezTo>
                  <a:cubicBezTo>
                    <a:pt x="1662" y="2156"/>
                    <a:pt x="1637" y="2182"/>
                    <a:pt x="1611" y="2182"/>
                  </a:cubicBezTo>
                  <a:cubicBezTo>
                    <a:pt x="1792" y="2597"/>
                    <a:pt x="1922" y="3038"/>
                    <a:pt x="1974" y="3480"/>
                  </a:cubicBezTo>
                  <a:cubicBezTo>
                    <a:pt x="2104" y="4232"/>
                    <a:pt x="2104" y="4985"/>
                    <a:pt x="2000" y="5738"/>
                  </a:cubicBezTo>
                  <a:cubicBezTo>
                    <a:pt x="1896" y="6543"/>
                    <a:pt x="1714" y="7348"/>
                    <a:pt x="1455" y="8101"/>
                  </a:cubicBezTo>
                  <a:cubicBezTo>
                    <a:pt x="1195" y="8853"/>
                    <a:pt x="884" y="9606"/>
                    <a:pt x="520" y="10307"/>
                  </a:cubicBezTo>
                  <a:cubicBezTo>
                    <a:pt x="364" y="10619"/>
                    <a:pt x="183" y="10904"/>
                    <a:pt x="1" y="11190"/>
                  </a:cubicBezTo>
                  <a:cubicBezTo>
                    <a:pt x="209" y="11190"/>
                    <a:pt x="390" y="11216"/>
                    <a:pt x="598" y="11216"/>
                  </a:cubicBezTo>
                  <a:cubicBezTo>
                    <a:pt x="910" y="11242"/>
                    <a:pt x="1247" y="11242"/>
                    <a:pt x="1559" y="11242"/>
                  </a:cubicBezTo>
                  <a:cubicBezTo>
                    <a:pt x="2493" y="11242"/>
                    <a:pt x="3428" y="11164"/>
                    <a:pt x="4362" y="11034"/>
                  </a:cubicBezTo>
                  <a:cubicBezTo>
                    <a:pt x="4518" y="10904"/>
                    <a:pt x="4674" y="10775"/>
                    <a:pt x="4830" y="10645"/>
                  </a:cubicBezTo>
                  <a:cubicBezTo>
                    <a:pt x="5037" y="10437"/>
                    <a:pt x="5245" y="10229"/>
                    <a:pt x="5427" y="9996"/>
                  </a:cubicBezTo>
                  <a:cubicBezTo>
                    <a:pt x="5609" y="9762"/>
                    <a:pt x="5790" y="9502"/>
                    <a:pt x="5972" y="9243"/>
                  </a:cubicBezTo>
                  <a:cubicBezTo>
                    <a:pt x="6128" y="8983"/>
                    <a:pt x="6258" y="8724"/>
                    <a:pt x="6387" y="8438"/>
                  </a:cubicBezTo>
                  <a:cubicBezTo>
                    <a:pt x="6543" y="8101"/>
                    <a:pt x="6673" y="7737"/>
                    <a:pt x="6803" y="7348"/>
                  </a:cubicBezTo>
                  <a:cubicBezTo>
                    <a:pt x="6907" y="6984"/>
                    <a:pt x="6984" y="6621"/>
                    <a:pt x="7036" y="6231"/>
                  </a:cubicBezTo>
                  <a:lnTo>
                    <a:pt x="7036" y="6257"/>
                  </a:lnTo>
                  <a:cubicBezTo>
                    <a:pt x="7218" y="5063"/>
                    <a:pt x="7244" y="3869"/>
                    <a:pt x="7088" y="2675"/>
                  </a:cubicBezTo>
                  <a:lnTo>
                    <a:pt x="7088" y="2675"/>
                  </a:lnTo>
                  <a:lnTo>
                    <a:pt x="7088" y="2701"/>
                  </a:lnTo>
                  <a:cubicBezTo>
                    <a:pt x="7062" y="2415"/>
                    <a:pt x="7010" y="2130"/>
                    <a:pt x="6984" y="1844"/>
                  </a:cubicBezTo>
                  <a:cubicBezTo>
                    <a:pt x="5998" y="1429"/>
                    <a:pt x="5011" y="1039"/>
                    <a:pt x="4025" y="650"/>
                  </a:cubicBezTo>
                  <a:cubicBezTo>
                    <a:pt x="3506" y="442"/>
                    <a:pt x="3012" y="260"/>
                    <a:pt x="2545" y="105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6"/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1445008" y="286745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1445008" y="286863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2171143" y="306452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1386353" y="2770073"/>
              <a:ext cx="910398" cy="204620"/>
            </a:xfrm>
            <a:custGeom>
              <a:avLst/>
              <a:gdLst/>
              <a:ahLst/>
              <a:cxnLst/>
              <a:rect l="l" t="t" r="r" b="b"/>
              <a:pathLst>
                <a:path w="20146" h="4528" extrusionOk="0">
                  <a:moveTo>
                    <a:pt x="78" y="1"/>
                  </a:moveTo>
                  <a:cubicBezTo>
                    <a:pt x="52" y="1"/>
                    <a:pt x="26" y="1"/>
                    <a:pt x="0" y="27"/>
                  </a:cubicBezTo>
                  <a:lnTo>
                    <a:pt x="26" y="53"/>
                  </a:lnTo>
                  <a:cubicBezTo>
                    <a:pt x="0" y="78"/>
                    <a:pt x="0" y="130"/>
                    <a:pt x="26" y="156"/>
                  </a:cubicBezTo>
                  <a:cubicBezTo>
                    <a:pt x="597" y="598"/>
                    <a:pt x="1220" y="987"/>
                    <a:pt x="1843" y="1351"/>
                  </a:cubicBezTo>
                  <a:cubicBezTo>
                    <a:pt x="2518" y="1740"/>
                    <a:pt x="3219" y="2103"/>
                    <a:pt x="3920" y="2415"/>
                  </a:cubicBezTo>
                  <a:cubicBezTo>
                    <a:pt x="5400" y="3064"/>
                    <a:pt x="6958" y="3557"/>
                    <a:pt x="8541" y="3921"/>
                  </a:cubicBezTo>
                  <a:cubicBezTo>
                    <a:pt x="10151" y="4284"/>
                    <a:pt x="11786" y="4492"/>
                    <a:pt x="13422" y="4518"/>
                  </a:cubicBezTo>
                  <a:cubicBezTo>
                    <a:pt x="13621" y="4524"/>
                    <a:pt x="13821" y="4527"/>
                    <a:pt x="14020" y="4527"/>
                  </a:cubicBezTo>
                  <a:cubicBezTo>
                    <a:pt x="15424" y="4527"/>
                    <a:pt x="16808" y="4366"/>
                    <a:pt x="18173" y="4025"/>
                  </a:cubicBezTo>
                  <a:cubicBezTo>
                    <a:pt x="18458" y="3947"/>
                    <a:pt x="18744" y="3843"/>
                    <a:pt x="19029" y="3739"/>
                  </a:cubicBezTo>
                  <a:cubicBezTo>
                    <a:pt x="19185" y="3713"/>
                    <a:pt x="19315" y="3635"/>
                    <a:pt x="19445" y="3583"/>
                  </a:cubicBezTo>
                  <a:cubicBezTo>
                    <a:pt x="19600" y="3531"/>
                    <a:pt x="19756" y="3453"/>
                    <a:pt x="19912" y="3401"/>
                  </a:cubicBezTo>
                  <a:cubicBezTo>
                    <a:pt x="19990" y="3375"/>
                    <a:pt x="20068" y="3298"/>
                    <a:pt x="20094" y="3220"/>
                  </a:cubicBezTo>
                  <a:cubicBezTo>
                    <a:pt x="20146" y="3142"/>
                    <a:pt x="20146" y="3038"/>
                    <a:pt x="20094" y="2960"/>
                  </a:cubicBezTo>
                  <a:cubicBezTo>
                    <a:pt x="20052" y="2815"/>
                    <a:pt x="19912" y="2737"/>
                    <a:pt x="19765" y="2737"/>
                  </a:cubicBezTo>
                  <a:cubicBezTo>
                    <a:pt x="19728" y="2737"/>
                    <a:pt x="19689" y="2742"/>
                    <a:pt x="19652" y="2752"/>
                  </a:cubicBezTo>
                  <a:cubicBezTo>
                    <a:pt x="19471" y="2856"/>
                    <a:pt x="19237" y="2934"/>
                    <a:pt x="19029" y="2986"/>
                  </a:cubicBezTo>
                  <a:cubicBezTo>
                    <a:pt x="18822" y="3064"/>
                    <a:pt x="18588" y="3142"/>
                    <a:pt x="18354" y="3220"/>
                  </a:cubicBezTo>
                  <a:cubicBezTo>
                    <a:pt x="17887" y="3350"/>
                    <a:pt x="17420" y="3479"/>
                    <a:pt x="16952" y="3583"/>
                  </a:cubicBezTo>
                  <a:cubicBezTo>
                    <a:pt x="16563" y="3661"/>
                    <a:pt x="16174" y="3739"/>
                    <a:pt x="15758" y="3791"/>
                  </a:cubicBezTo>
                  <a:cubicBezTo>
                    <a:pt x="15369" y="3843"/>
                    <a:pt x="14902" y="3895"/>
                    <a:pt x="14486" y="3921"/>
                  </a:cubicBezTo>
                  <a:cubicBezTo>
                    <a:pt x="13916" y="3971"/>
                    <a:pt x="13357" y="4000"/>
                    <a:pt x="12795" y="4000"/>
                  </a:cubicBezTo>
                  <a:cubicBezTo>
                    <a:pt x="12486" y="4000"/>
                    <a:pt x="12177" y="3991"/>
                    <a:pt x="11864" y="3973"/>
                  </a:cubicBezTo>
                  <a:lnTo>
                    <a:pt x="11968" y="3973"/>
                  </a:lnTo>
                  <a:cubicBezTo>
                    <a:pt x="11423" y="3947"/>
                    <a:pt x="10904" y="3895"/>
                    <a:pt x="10384" y="3843"/>
                  </a:cubicBezTo>
                  <a:cubicBezTo>
                    <a:pt x="9865" y="3765"/>
                    <a:pt x="9294" y="3687"/>
                    <a:pt x="8749" y="3583"/>
                  </a:cubicBezTo>
                  <a:cubicBezTo>
                    <a:pt x="7710" y="3375"/>
                    <a:pt x="6646" y="3116"/>
                    <a:pt x="5634" y="2778"/>
                  </a:cubicBezTo>
                  <a:cubicBezTo>
                    <a:pt x="4777" y="2467"/>
                    <a:pt x="3920" y="2129"/>
                    <a:pt x="3089" y="1766"/>
                  </a:cubicBezTo>
                  <a:cubicBezTo>
                    <a:pt x="2285" y="1377"/>
                    <a:pt x="1506" y="961"/>
                    <a:pt x="753" y="468"/>
                  </a:cubicBezTo>
                  <a:lnTo>
                    <a:pt x="779" y="468"/>
                  </a:lnTo>
                  <a:cubicBezTo>
                    <a:pt x="571" y="312"/>
                    <a:pt x="338" y="182"/>
                    <a:pt x="130" y="27"/>
                  </a:cubicBezTo>
                  <a:cubicBezTo>
                    <a:pt x="104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1206864" y="2609337"/>
              <a:ext cx="150212" cy="139682"/>
            </a:xfrm>
            <a:custGeom>
              <a:avLst/>
              <a:gdLst/>
              <a:ahLst/>
              <a:cxnLst/>
              <a:rect l="l" t="t" r="r" b="b"/>
              <a:pathLst>
                <a:path w="3324" h="3091" extrusionOk="0">
                  <a:moveTo>
                    <a:pt x="78" y="1"/>
                  </a:moveTo>
                  <a:cubicBezTo>
                    <a:pt x="52" y="1"/>
                    <a:pt x="26" y="27"/>
                    <a:pt x="26" y="27"/>
                  </a:cubicBezTo>
                  <a:lnTo>
                    <a:pt x="26" y="53"/>
                  </a:lnTo>
                  <a:cubicBezTo>
                    <a:pt x="0" y="79"/>
                    <a:pt x="0" y="131"/>
                    <a:pt x="26" y="183"/>
                  </a:cubicBezTo>
                  <a:cubicBezTo>
                    <a:pt x="519" y="650"/>
                    <a:pt x="961" y="1169"/>
                    <a:pt x="1428" y="1662"/>
                  </a:cubicBezTo>
                  <a:cubicBezTo>
                    <a:pt x="1662" y="1922"/>
                    <a:pt x="1895" y="2156"/>
                    <a:pt x="2129" y="2389"/>
                  </a:cubicBezTo>
                  <a:cubicBezTo>
                    <a:pt x="2388" y="2623"/>
                    <a:pt x="2648" y="2831"/>
                    <a:pt x="2934" y="3038"/>
                  </a:cubicBezTo>
                  <a:cubicBezTo>
                    <a:pt x="2960" y="3064"/>
                    <a:pt x="3037" y="3090"/>
                    <a:pt x="3089" y="3090"/>
                  </a:cubicBezTo>
                  <a:cubicBezTo>
                    <a:pt x="3167" y="3090"/>
                    <a:pt x="3219" y="3064"/>
                    <a:pt x="3245" y="3012"/>
                  </a:cubicBezTo>
                  <a:cubicBezTo>
                    <a:pt x="3297" y="2960"/>
                    <a:pt x="3323" y="2909"/>
                    <a:pt x="3323" y="2831"/>
                  </a:cubicBezTo>
                  <a:cubicBezTo>
                    <a:pt x="3297" y="2753"/>
                    <a:pt x="3245" y="2675"/>
                    <a:pt x="3167" y="2649"/>
                  </a:cubicBezTo>
                  <a:cubicBezTo>
                    <a:pt x="3037" y="2571"/>
                    <a:pt x="2908" y="2493"/>
                    <a:pt x="2804" y="2415"/>
                  </a:cubicBezTo>
                  <a:cubicBezTo>
                    <a:pt x="2311" y="2078"/>
                    <a:pt x="1869" y="1714"/>
                    <a:pt x="1454" y="1299"/>
                  </a:cubicBezTo>
                  <a:cubicBezTo>
                    <a:pt x="1220" y="1091"/>
                    <a:pt x="1013" y="884"/>
                    <a:pt x="805" y="676"/>
                  </a:cubicBezTo>
                  <a:lnTo>
                    <a:pt x="467" y="338"/>
                  </a:lnTo>
                  <a:lnTo>
                    <a:pt x="156" y="27"/>
                  </a:lnTo>
                  <a:cubicBezTo>
                    <a:pt x="130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1405107" y="981051"/>
              <a:ext cx="353160" cy="794259"/>
            </a:xfrm>
            <a:custGeom>
              <a:avLst/>
              <a:gdLst/>
              <a:ahLst/>
              <a:cxnLst/>
              <a:rect l="l" t="t" r="r" b="b"/>
              <a:pathLst>
                <a:path w="7815" h="17576" extrusionOk="0">
                  <a:moveTo>
                    <a:pt x="1688" y="0"/>
                  </a:moveTo>
                  <a:cubicBezTo>
                    <a:pt x="1532" y="0"/>
                    <a:pt x="1402" y="0"/>
                    <a:pt x="1247" y="52"/>
                  </a:cubicBezTo>
                  <a:cubicBezTo>
                    <a:pt x="961" y="104"/>
                    <a:pt x="701" y="208"/>
                    <a:pt x="468" y="338"/>
                  </a:cubicBezTo>
                  <a:cubicBezTo>
                    <a:pt x="675" y="987"/>
                    <a:pt x="857" y="1662"/>
                    <a:pt x="1013" y="2337"/>
                  </a:cubicBezTo>
                  <a:cubicBezTo>
                    <a:pt x="1169" y="3090"/>
                    <a:pt x="1298" y="3869"/>
                    <a:pt x="1350" y="4647"/>
                  </a:cubicBezTo>
                  <a:cubicBezTo>
                    <a:pt x="1402" y="5063"/>
                    <a:pt x="1428" y="5452"/>
                    <a:pt x="1428" y="5868"/>
                  </a:cubicBezTo>
                  <a:cubicBezTo>
                    <a:pt x="1454" y="6283"/>
                    <a:pt x="1428" y="6646"/>
                    <a:pt x="1428" y="7010"/>
                  </a:cubicBezTo>
                  <a:cubicBezTo>
                    <a:pt x="1428" y="7659"/>
                    <a:pt x="1402" y="8282"/>
                    <a:pt x="1376" y="8905"/>
                  </a:cubicBezTo>
                  <a:cubicBezTo>
                    <a:pt x="1350" y="9788"/>
                    <a:pt x="1298" y="10670"/>
                    <a:pt x="1221" y="11553"/>
                  </a:cubicBezTo>
                  <a:cubicBezTo>
                    <a:pt x="1143" y="12436"/>
                    <a:pt x="1039" y="13370"/>
                    <a:pt x="883" y="14253"/>
                  </a:cubicBezTo>
                  <a:cubicBezTo>
                    <a:pt x="727" y="15110"/>
                    <a:pt x="520" y="15966"/>
                    <a:pt x="286" y="16797"/>
                  </a:cubicBezTo>
                  <a:cubicBezTo>
                    <a:pt x="182" y="17057"/>
                    <a:pt x="104" y="17316"/>
                    <a:pt x="0" y="17576"/>
                  </a:cubicBezTo>
                  <a:lnTo>
                    <a:pt x="260" y="17446"/>
                  </a:lnTo>
                  <a:cubicBezTo>
                    <a:pt x="1714" y="16693"/>
                    <a:pt x="3064" y="15785"/>
                    <a:pt x="4336" y="14746"/>
                  </a:cubicBezTo>
                  <a:cubicBezTo>
                    <a:pt x="4933" y="14279"/>
                    <a:pt x="5504" y="13734"/>
                    <a:pt x="6023" y="13189"/>
                  </a:cubicBezTo>
                  <a:cubicBezTo>
                    <a:pt x="6387" y="12799"/>
                    <a:pt x="6698" y="12410"/>
                    <a:pt x="7010" y="11968"/>
                  </a:cubicBezTo>
                  <a:cubicBezTo>
                    <a:pt x="7243" y="11579"/>
                    <a:pt x="7451" y="11190"/>
                    <a:pt x="7659" y="10774"/>
                  </a:cubicBezTo>
                  <a:cubicBezTo>
                    <a:pt x="7737" y="10722"/>
                    <a:pt x="7815" y="10618"/>
                    <a:pt x="7789" y="10515"/>
                  </a:cubicBezTo>
                  <a:lnTo>
                    <a:pt x="7763" y="10463"/>
                  </a:lnTo>
                  <a:cubicBezTo>
                    <a:pt x="7815" y="10359"/>
                    <a:pt x="7789" y="10255"/>
                    <a:pt x="7711" y="10177"/>
                  </a:cubicBezTo>
                  <a:cubicBezTo>
                    <a:pt x="7347" y="8464"/>
                    <a:pt x="6828" y="6776"/>
                    <a:pt x="6205" y="5167"/>
                  </a:cubicBezTo>
                  <a:cubicBezTo>
                    <a:pt x="5842" y="4284"/>
                    <a:pt x="5426" y="3453"/>
                    <a:pt x="4959" y="2648"/>
                  </a:cubicBezTo>
                  <a:cubicBezTo>
                    <a:pt x="4725" y="2259"/>
                    <a:pt x="4466" y="1896"/>
                    <a:pt x="4180" y="1532"/>
                  </a:cubicBezTo>
                  <a:cubicBezTo>
                    <a:pt x="3998" y="1298"/>
                    <a:pt x="3791" y="1065"/>
                    <a:pt x="3557" y="857"/>
                  </a:cubicBezTo>
                  <a:cubicBezTo>
                    <a:pt x="3246" y="520"/>
                    <a:pt x="2856" y="286"/>
                    <a:pt x="2415" y="130"/>
                  </a:cubicBezTo>
                  <a:cubicBezTo>
                    <a:pt x="2181" y="52"/>
                    <a:pt x="1922" y="0"/>
                    <a:pt x="168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1426210" y="982226"/>
              <a:ext cx="272225" cy="281579"/>
            </a:xfrm>
            <a:custGeom>
              <a:avLst/>
              <a:gdLst/>
              <a:ahLst/>
              <a:cxnLst/>
              <a:rect l="l" t="t" r="r" b="b"/>
              <a:pathLst>
                <a:path w="6024" h="6231" extrusionOk="0">
                  <a:moveTo>
                    <a:pt x="1169" y="0"/>
                  </a:moveTo>
                  <a:cubicBezTo>
                    <a:pt x="1013" y="0"/>
                    <a:pt x="857" y="0"/>
                    <a:pt x="728" y="26"/>
                  </a:cubicBezTo>
                  <a:lnTo>
                    <a:pt x="780" y="0"/>
                  </a:lnTo>
                  <a:lnTo>
                    <a:pt x="780" y="0"/>
                  </a:lnTo>
                  <a:cubicBezTo>
                    <a:pt x="494" y="52"/>
                    <a:pt x="234" y="156"/>
                    <a:pt x="1" y="312"/>
                  </a:cubicBezTo>
                  <a:cubicBezTo>
                    <a:pt x="208" y="987"/>
                    <a:pt x="390" y="1662"/>
                    <a:pt x="546" y="2311"/>
                  </a:cubicBezTo>
                  <a:cubicBezTo>
                    <a:pt x="702" y="3064"/>
                    <a:pt x="806" y="3843"/>
                    <a:pt x="883" y="4595"/>
                  </a:cubicBezTo>
                  <a:cubicBezTo>
                    <a:pt x="935" y="5063"/>
                    <a:pt x="961" y="5452"/>
                    <a:pt x="961" y="5842"/>
                  </a:cubicBezTo>
                  <a:lnTo>
                    <a:pt x="961" y="5997"/>
                  </a:lnTo>
                  <a:cubicBezTo>
                    <a:pt x="1013" y="6049"/>
                    <a:pt x="1065" y="6075"/>
                    <a:pt x="1143" y="6127"/>
                  </a:cubicBezTo>
                  <a:cubicBezTo>
                    <a:pt x="1195" y="6153"/>
                    <a:pt x="1273" y="6179"/>
                    <a:pt x="1351" y="6205"/>
                  </a:cubicBezTo>
                  <a:cubicBezTo>
                    <a:pt x="1429" y="6231"/>
                    <a:pt x="1480" y="6231"/>
                    <a:pt x="1532" y="6231"/>
                  </a:cubicBezTo>
                  <a:cubicBezTo>
                    <a:pt x="1610" y="6231"/>
                    <a:pt x="1688" y="6231"/>
                    <a:pt x="1740" y="6205"/>
                  </a:cubicBezTo>
                  <a:cubicBezTo>
                    <a:pt x="1818" y="6179"/>
                    <a:pt x="1896" y="6153"/>
                    <a:pt x="1974" y="6127"/>
                  </a:cubicBezTo>
                  <a:cubicBezTo>
                    <a:pt x="2052" y="6075"/>
                    <a:pt x="2104" y="6023"/>
                    <a:pt x="2181" y="5971"/>
                  </a:cubicBezTo>
                  <a:cubicBezTo>
                    <a:pt x="2233" y="5894"/>
                    <a:pt x="2311" y="5816"/>
                    <a:pt x="2363" y="5712"/>
                  </a:cubicBezTo>
                  <a:lnTo>
                    <a:pt x="2363" y="5738"/>
                  </a:lnTo>
                  <a:cubicBezTo>
                    <a:pt x="2467" y="5556"/>
                    <a:pt x="2545" y="5374"/>
                    <a:pt x="2597" y="5167"/>
                  </a:cubicBezTo>
                  <a:lnTo>
                    <a:pt x="2597" y="5193"/>
                  </a:lnTo>
                  <a:cubicBezTo>
                    <a:pt x="2701" y="4751"/>
                    <a:pt x="2753" y="4284"/>
                    <a:pt x="2753" y="3843"/>
                  </a:cubicBezTo>
                  <a:cubicBezTo>
                    <a:pt x="2753" y="3583"/>
                    <a:pt x="2753" y="3297"/>
                    <a:pt x="2727" y="3012"/>
                  </a:cubicBezTo>
                  <a:cubicBezTo>
                    <a:pt x="2727" y="2960"/>
                    <a:pt x="2753" y="2908"/>
                    <a:pt x="2804" y="2908"/>
                  </a:cubicBezTo>
                  <a:cubicBezTo>
                    <a:pt x="2830" y="2908"/>
                    <a:pt x="2856" y="2934"/>
                    <a:pt x="2882" y="2960"/>
                  </a:cubicBezTo>
                  <a:cubicBezTo>
                    <a:pt x="2934" y="3168"/>
                    <a:pt x="3012" y="3375"/>
                    <a:pt x="3116" y="3557"/>
                  </a:cubicBezTo>
                  <a:cubicBezTo>
                    <a:pt x="3220" y="3817"/>
                    <a:pt x="3350" y="4050"/>
                    <a:pt x="3505" y="4310"/>
                  </a:cubicBezTo>
                  <a:cubicBezTo>
                    <a:pt x="3739" y="4777"/>
                    <a:pt x="4051" y="5193"/>
                    <a:pt x="4414" y="5556"/>
                  </a:cubicBezTo>
                  <a:cubicBezTo>
                    <a:pt x="4544" y="5738"/>
                    <a:pt x="4726" y="5868"/>
                    <a:pt x="4907" y="5997"/>
                  </a:cubicBezTo>
                  <a:lnTo>
                    <a:pt x="4881" y="5997"/>
                  </a:lnTo>
                  <a:cubicBezTo>
                    <a:pt x="4985" y="6049"/>
                    <a:pt x="5089" y="6101"/>
                    <a:pt x="5219" y="6127"/>
                  </a:cubicBezTo>
                  <a:lnTo>
                    <a:pt x="5193" y="6127"/>
                  </a:lnTo>
                  <a:cubicBezTo>
                    <a:pt x="5271" y="6153"/>
                    <a:pt x="5349" y="6179"/>
                    <a:pt x="5452" y="6179"/>
                  </a:cubicBezTo>
                  <a:cubicBezTo>
                    <a:pt x="5530" y="6179"/>
                    <a:pt x="5608" y="6179"/>
                    <a:pt x="5660" y="6153"/>
                  </a:cubicBezTo>
                  <a:cubicBezTo>
                    <a:pt x="5738" y="6127"/>
                    <a:pt x="5816" y="6101"/>
                    <a:pt x="5868" y="6075"/>
                  </a:cubicBezTo>
                  <a:cubicBezTo>
                    <a:pt x="5920" y="6023"/>
                    <a:pt x="5972" y="5997"/>
                    <a:pt x="6024" y="5971"/>
                  </a:cubicBezTo>
                  <a:cubicBezTo>
                    <a:pt x="5920" y="5686"/>
                    <a:pt x="5816" y="5426"/>
                    <a:pt x="5686" y="5167"/>
                  </a:cubicBezTo>
                  <a:cubicBezTo>
                    <a:pt x="5349" y="4284"/>
                    <a:pt x="4933" y="3453"/>
                    <a:pt x="4440" y="2648"/>
                  </a:cubicBezTo>
                  <a:cubicBezTo>
                    <a:pt x="4206" y="2259"/>
                    <a:pt x="3947" y="1896"/>
                    <a:pt x="3661" y="1532"/>
                  </a:cubicBezTo>
                  <a:cubicBezTo>
                    <a:pt x="3479" y="1298"/>
                    <a:pt x="3272" y="1065"/>
                    <a:pt x="3064" y="857"/>
                  </a:cubicBezTo>
                  <a:cubicBezTo>
                    <a:pt x="2727" y="520"/>
                    <a:pt x="2337" y="260"/>
                    <a:pt x="1896" y="104"/>
                  </a:cubicBezTo>
                  <a:cubicBezTo>
                    <a:pt x="1662" y="26"/>
                    <a:pt x="1403" y="0"/>
                    <a:pt x="116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6"/>
            <p:cNvSpPr/>
            <p:nvPr/>
          </p:nvSpPr>
          <p:spPr>
            <a:xfrm>
              <a:off x="1148210" y="988101"/>
              <a:ext cx="353160" cy="838862"/>
            </a:xfrm>
            <a:custGeom>
              <a:avLst/>
              <a:gdLst/>
              <a:ahLst/>
              <a:cxnLst/>
              <a:rect l="l" t="t" r="r" b="b"/>
              <a:pathLst>
                <a:path w="7815" h="18563" extrusionOk="0">
                  <a:moveTo>
                    <a:pt x="6516" y="0"/>
                  </a:moveTo>
                  <a:cubicBezTo>
                    <a:pt x="5841" y="312"/>
                    <a:pt x="5296" y="753"/>
                    <a:pt x="4855" y="1350"/>
                  </a:cubicBezTo>
                  <a:lnTo>
                    <a:pt x="4855" y="1324"/>
                  </a:lnTo>
                  <a:cubicBezTo>
                    <a:pt x="4543" y="1740"/>
                    <a:pt x="4258" y="2181"/>
                    <a:pt x="3998" y="2622"/>
                  </a:cubicBezTo>
                  <a:cubicBezTo>
                    <a:pt x="3712" y="3116"/>
                    <a:pt x="3479" y="3635"/>
                    <a:pt x="3271" y="4154"/>
                  </a:cubicBezTo>
                  <a:cubicBezTo>
                    <a:pt x="2830" y="5218"/>
                    <a:pt x="2518" y="6361"/>
                    <a:pt x="2311" y="7503"/>
                  </a:cubicBezTo>
                  <a:cubicBezTo>
                    <a:pt x="2129" y="8308"/>
                    <a:pt x="2051" y="9138"/>
                    <a:pt x="2051" y="9969"/>
                  </a:cubicBezTo>
                  <a:cubicBezTo>
                    <a:pt x="2025" y="10333"/>
                    <a:pt x="2051" y="10670"/>
                    <a:pt x="2103" y="11034"/>
                  </a:cubicBezTo>
                  <a:cubicBezTo>
                    <a:pt x="1999" y="10956"/>
                    <a:pt x="1869" y="10878"/>
                    <a:pt x="1739" y="10852"/>
                  </a:cubicBezTo>
                  <a:cubicBezTo>
                    <a:pt x="1636" y="10826"/>
                    <a:pt x="1506" y="10800"/>
                    <a:pt x="1402" y="10800"/>
                  </a:cubicBezTo>
                  <a:lnTo>
                    <a:pt x="1272" y="10800"/>
                  </a:lnTo>
                  <a:cubicBezTo>
                    <a:pt x="1116" y="10826"/>
                    <a:pt x="961" y="10878"/>
                    <a:pt x="831" y="10982"/>
                  </a:cubicBezTo>
                  <a:cubicBezTo>
                    <a:pt x="701" y="11059"/>
                    <a:pt x="597" y="11163"/>
                    <a:pt x="519" y="11293"/>
                  </a:cubicBezTo>
                  <a:cubicBezTo>
                    <a:pt x="389" y="11449"/>
                    <a:pt x="312" y="11605"/>
                    <a:pt x="260" y="11786"/>
                  </a:cubicBezTo>
                  <a:cubicBezTo>
                    <a:pt x="104" y="12150"/>
                    <a:pt x="26" y="12565"/>
                    <a:pt x="26" y="12981"/>
                  </a:cubicBezTo>
                  <a:cubicBezTo>
                    <a:pt x="0" y="13915"/>
                    <a:pt x="104" y="14876"/>
                    <a:pt x="389" y="15810"/>
                  </a:cubicBezTo>
                  <a:cubicBezTo>
                    <a:pt x="675" y="16719"/>
                    <a:pt x="1064" y="17602"/>
                    <a:pt x="1610" y="18406"/>
                  </a:cubicBezTo>
                  <a:lnTo>
                    <a:pt x="1636" y="18458"/>
                  </a:lnTo>
                  <a:cubicBezTo>
                    <a:pt x="1687" y="18510"/>
                    <a:pt x="1765" y="18562"/>
                    <a:pt x="1843" y="18562"/>
                  </a:cubicBezTo>
                  <a:lnTo>
                    <a:pt x="1921" y="18562"/>
                  </a:lnTo>
                  <a:cubicBezTo>
                    <a:pt x="2570" y="18536"/>
                    <a:pt x="3245" y="18406"/>
                    <a:pt x="3868" y="18199"/>
                  </a:cubicBezTo>
                  <a:cubicBezTo>
                    <a:pt x="4569" y="17965"/>
                    <a:pt x="5270" y="17679"/>
                    <a:pt x="5919" y="17342"/>
                  </a:cubicBezTo>
                  <a:cubicBezTo>
                    <a:pt x="6153" y="16693"/>
                    <a:pt x="6360" y="16044"/>
                    <a:pt x="6542" y="15395"/>
                  </a:cubicBezTo>
                  <a:cubicBezTo>
                    <a:pt x="6906" y="14045"/>
                    <a:pt x="7217" y="12669"/>
                    <a:pt x="7425" y="11293"/>
                  </a:cubicBezTo>
                  <a:cubicBezTo>
                    <a:pt x="7658" y="9891"/>
                    <a:pt x="7762" y="8463"/>
                    <a:pt x="7788" y="7036"/>
                  </a:cubicBezTo>
                  <a:cubicBezTo>
                    <a:pt x="7814" y="5348"/>
                    <a:pt x="7632" y="3635"/>
                    <a:pt x="7217" y="1999"/>
                  </a:cubicBezTo>
                  <a:cubicBezTo>
                    <a:pt x="7217" y="1999"/>
                    <a:pt x="7217" y="1999"/>
                    <a:pt x="7217" y="2025"/>
                  </a:cubicBezTo>
                  <a:cubicBezTo>
                    <a:pt x="7087" y="1506"/>
                    <a:pt x="6932" y="1013"/>
                    <a:pt x="6724" y="545"/>
                  </a:cubicBezTo>
                  <a:cubicBezTo>
                    <a:pt x="6672" y="364"/>
                    <a:pt x="6594" y="182"/>
                    <a:pt x="6516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6"/>
            <p:cNvSpPr/>
            <p:nvPr/>
          </p:nvSpPr>
          <p:spPr>
            <a:xfrm>
              <a:off x="2315430" y="1277037"/>
              <a:ext cx="515076" cy="744641"/>
            </a:xfrm>
            <a:custGeom>
              <a:avLst/>
              <a:gdLst/>
              <a:ahLst/>
              <a:cxnLst/>
              <a:rect l="l" t="t" r="r" b="b"/>
              <a:pathLst>
                <a:path w="11398" h="16478" extrusionOk="0">
                  <a:moveTo>
                    <a:pt x="9283" y="1"/>
                  </a:moveTo>
                  <a:cubicBezTo>
                    <a:pt x="9000" y="1"/>
                    <a:pt x="8714" y="41"/>
                    <a:pt x="8438" y="122"/>
                  </a:cubicBezTo>
                  <a:cubicBezTo>
                    <a:pt x="8153" y="200"/>
                    <a:pt x="7867" y="304"/>
                    <a:pt x="7582" y="408"/>
                  </a:cubicBezTo>
                  <a:cubicBezTo>
                    <a:pt x="7166" y="590"/>
                    <a:pt x="6751" y="797"/>
                    <a:pt x="6361" y="1031"/>
                  </a:cubicBezTo>
                  <a:cubicBezTo>
                    <a:pt x="5557" y="1498"/>
                    <a:pt x="4778" y="2017"/>
                    <a:pt x="4051" y="2615"/>
                  </a:cubicBezTo>
                  <a:cubicBezTo>
                    <a:pt x="2701" y="3731"/>
                    <a:pt x="1455" y="4951"/>
                    <a:pt x="312" y="6275"/>
                  </a:cubicBezTo>
                  <a:cubicBezTo>
                    <a:pt x="209" y="6301"/>
                    <a:pt x="131" y="6379"/>
                    <a:pt x="105" y="6509"/>
                  </a:cubicBezTo>
                  <a:lnTo>
                    <a:pt x="79" y="6535"/>
                  </a:lnTo>
                  <a:cubicBezTo>
                    <a:pt x="1" y="6613"/>
                    <a:pt x="1" y="6742"/>
                    <a:pt x="79" y="6820"/>
                  </a:cubicBezTo>
                  <a:cubicBezTo>
                    <a:pt x="53" y="7288"/>
                    <a:pt x="53" y="7729"/>
                    <a:pt x="79" y="8196"/>
                  </a:cubicBezTo>
                  <a:cubicBezTo>
                    <a:pt x="105" y="8715"/>
                    <a:pt x="209" y="9209"/>
                    <a:pt x="312" y="9728"/>
                  </a:cubicBezTo>
                  <a:cubicBezTo>
                    <a:pt x="520" y="10455"/>
                    <a:pt x="754" y="11208"/>
                    <a:pt x="1039" y="11909"/>
                  </a:cubicBezTo>
                  <a:cubicBezTo>
                    <a:pt x="1636" y="13414"/>
                    <a:pt x="2389" y="14868"/>
                    <a:pt x="3298" y="16218"/>
                  </a:cubicBezTo>
                  <a:lnTo>
                    <a:pt x="3454" y="16478"/>
                  </a:lnTo>
                  <a:cubicBezTo>
                    <a:pt x="3506" y="16192"/>
                    <a:pt x="3532" y="15932"/>
                    <a:pt x="3610" y="15673"/>
                  </a:cubicBezTo>
                  <a:cubicBezTo>
                    <a:pt x="3765" y="14816"/>
                    <a:pt x="3999" y="13959"/>
                    <a:pt x="4310" y="13129"/>
                  </a:cubicBezTo>
                  <a:cubicBezTo>
                    <a:pt x="4596" y="12272"/>
                    <a:pt x="4934" y="11415"/>
                    <a:pt x="5297" y="10611"/>
                  </a:cubicBezTo>
                  <a:cubicBezTo>
                    <a:pt x="5660" y="9780"/>
                    <a:pt x="6050" y="9001"/>
                    <a:pt x="6439" y="8196"/>
                  </a:cubicBezTo>
                  <a:cubicBezTo>
                    <a:pt x="6725" y="7651"/>
                    <a:pt x="7010" y="7080"/>
                    <a:pt x="7322" y="6535"/>
                  </a:cubicBezTo>
                  <a:cubicBezTo>
                    <a:pt x="7478" y="6197"/>
                    <a:pt x="7659" y="5912"/>
                    <a:pt x="7867" y="5548"/>
                  </a:cubicBezTo>
                  <a:cubicBezTo>
                    <a:pt x="8075" y="5185"/>
                    <a:pt x="8308" y="4847"/>
                    <a:pt x="8542" y="4484"/>
                  </a:cubicBezTo>
                  <a:cubicBezTo>
                    <a:pt x="8983" y="3861"/>
                    <a:pt x="9451" y="3238"/>
                    <a:pt x="9970" y="2641"/>
                  </a:cubicBezTo>
                  <a:cubicBezTo>
                    <a:pt x="10411" y="2121"/>
                    <a:pt x="10904" y="1628"/>
                    <a:pt x="11398" y="1161"/>
                  </a:cubicBezTo>
                  <a:cubicBezTo>
                    <a:pt x="11242" y="927"/>
                    <a:pt x="11086" y="719"/>
                    <a:pt x="10879" y="538"/>
                  </a:cubicBezTo>
                  <a:lnTo>
                    <a:pt x="10853" y="538"/>
                  </a:lnTo>
                  <a:cubicBezTo>
                    <a:pt x="10749" y="434"/>
                    <a:pt x="10645" y="356"/>
                    <a:pt x="10515" y="278"/>
                  </a:cubicBezTo>
                  <a:cubicBezTo>
                    <a:pt x="10281" y="174"/>
                    <a:pt x="10048" y="70"/>
                    <a:pt x="9788" y="44"/>
                  </a:cubicBezTo>
                  <a:cubicBezTo>
                    <a:pt x="9623" y="15"/>
                    <a:pt x="9454" y="1"/>
                    <a:pt x="9283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2469116" y="1276676"/>
              <a:ext cx="361384" cy="258125"/>
            </a:xfrm>
            <a:custGeom>
              <a:avLst/>
              <a:gdLst/>
              <a:ahLst/>
              <a:cxnLst/>
              <a:rect l="l" t="t" r="r" b="b"/>
              <a:pathLst>
                <a:path w="7997" h="5712" extrusionOk="0">
                  <a:moveTo>
                    <a:pt x="5947" y="1"/>
                  </a:moveTo>
                  <a:cubicBezTo>
                    <a:pt x="5637" y="1"/>
                    <a:pt x="5331" y="35"/>
                    <a:pt x="5037" y="104"/>
                  </a:cubicBezTo>
                  <a:cubicBezTo>
                    <a:pt x="4752" y="208"/>
                    <a:pt x="4466" y="286"/>
                    <a:pt x="4181" y="416"/>
                  </a:cubicBezTo>
                  <a:cubicBezTo>
                    <a:pt x="3765" y="598"/>
                    <a:pt x="3350" y="805"/>
                    <a:pt x="2960" y="1013"/>
                  </a:cubicBezTo>
                  <a:cubicBezTo>
                    <a:pt x="2156" y="1480"/>
                    <a:pt x="1377" y="2025"/>
                    <a:pt x="650" y="2623"/>
                  </a:cubicBezTo>
                  <a:cubicBezTo>
                    <a:pt x="442" y="2804"/>
                    <a:pt x="209" y="2986"/>
                    <a:pt x="1" y="3168"/>
                  </a:cubicBezTo>
                  <a:cubicBezTo>
                    <a:pt x="1" y="3220"/>
                    <a:pt x="27" y="3272"/>
                    <a:pt x="53" y="3324"/>
                  </a:cubicBezTo>
                  <a:cubicBezTo>
                    <a:pt x="105" y="3375"/>
                    <a:pt x="157" y="3453"/>
                    <a:pt x="209" y="3505"/>
                  </a:cubicBezTo>
                  <a:cubicBezTo>
                    <a:pt x="260" y="3557"/>
                    <a:pt x="312" y="3583"/>
                    <a:pt x="390" y="3635"/>
                  </a:cubicBezTo>
                  <a:cubicBezTo>
                    <a:pt x="468" y="3661"/>
                    <a:pt x="546" y="3687"/>
                    <a:pt x="624" y="3713"/>
                  </a:cubicBezTo>
                  <a:lnTo>
                    <a:pt x="598" y="3713"/>
                  </a:lnTo>
                  <a:cubicBezTo>
                    <a:pt x="690" y="3731"/>
                    <a:pt x="781" y="3750"/>
                    <a:pt x="873" y="3750"/>
                  </a:cubicBezTo>
                  <a:cubicBezTo>
                    <a:pt x="911" y="3750"/>
                    <a:pt x="949" y="3747"/>
                    <a:pt x="987" y="3739"/>
                  </a:cubicBezTo>
                  <a:lnTo>
                    <a:pt x="961" y="3739"/>
                  </a:lnTo>
                  <a:cubicBezTo>
                    <a:pt x="1195" y="3739"/>
                    <a:pt x="1403" y="3687"/>
                    <a:pt x="1610" y="3635"/>
                  </a:cubicBezTo>
                  <a:cubicBezTo>
                    <a:pt x="2104" y="3479"/>
                    <a:pt x="2597" y="3272"/>
                    <a:pt x="3012" y="2986"/>
                  </a:cubicBezTo>
                  <a:cubicBezTo>
                    <a:pt x="3272" y="2830"/>
                    <a:pt x="3506" y="2675"/>
                    <a:pt x="3713" y="2519"/>
                  </a:cubicBezTo>
                  <a:cubicBezTo>
                    <a:pt x="3895" y="2389"/>
                    <a:pt x="4051" y="2259"/>
                    <a:pt x="4206" y="2103"/>
                  </a:cubicBezTo>
                  <a:cubicBezTo>
                    <a:pt x="4232" y="2090"/>
                    <a:pt x="4252" y="2084"/>
                    <a:pt x="4268" y="2084"/>
                  </a:cubicBezTo>
                  <a:cubicBezTo>
                    <a:pt x="4284" y="2084"/>
                    <a:pt x="4297" y="2090"/>
                    <a:pt x="4310" y="2103"/>
                  </a:cubicBezTo>
                  <a:cubicBezTo>
                    <a:pt x="4362" y="2129"/>
                    <a:pt x="4362" y="2181"/>
                    <a:pt x="4336" y="2233"/>
                  </a:cubicBezTo>
                  <a:cubicBezTo>
                    <a:pt x="4181" y="2467"/>
                    <a:pt x="4025" y="2700"/>
                    <a:pt x="3895" y="2960"/>
                  </a:cubicBezTo>
                  <a:lnTo>
                    <a:pt x="3895" y="2934"/>
                  </a:lnTo>
                  <a:cubicBezTo>
                    <a:pt x="3661" y="3324"/>
                    <a:pt x="3506" y="3765"/>
                    <a:pt x="3376" y="4206"/>
                  </a:cubicBezTo>
                  <a:cubicBezTo>
                    <a:pt x="3376" y="4206"/>
                    <a:pt x="3376" y="4180"/>
                    <a:pt x="3376" y="4180"/>
                  </a:cubicBezTo>
                  <a:cubicBezTo>
                    <a:pt x="3325" y="4382"/>
                    <a:pt x="3299" y="4560"/>
                    <a:pt x="3298" y="4760"/>
                  </a:cubicBezTo>
                  <a:lnTo>
                    <a:pt x="3298" y="4760"/>
                  </a:lnTo>
                  <a:cubicBezTo>
                    <a:pt x="3298" y="4757"/>
                    <a:pt x="3298" y="4754"/>
                    <a:pt x="3298" y="4751"/>
                  </a:cubicBezTo>
                  <a:lnTo>
                    <a:pt x="3298" y="4777"/>
                  </a:lnTo>
                  <a:cubicBezTo>
                    <a:pt x="3298" y="4772"/>
                    <a:pt x="3298" y="4766"/>
                    <a:pt x="3298" y="4760"/>
                  </a:cubicBezTo>
                  <a:lnTo>
                    <a:pt x="3298" y="4760"/>
                  </a:lnTo>
                  <a:cubicBezTo>
                    <a:pt x="3299" y="4861"/>
                    <a:pt x="3325" y="4963"/>
                    <a:pt x="3350" y="5089"/>
                  </a:cubicBezTo>
                  <a:cubicBezTo>
                    <a:pt x="3376" y="5167"/>
                    <a:pt x="3402" y="5219"/>
                    <a:pt x="3454" y="5297"/>
                  </a:cubicBezTo>
                  <a:cubicBezTo>
                    <a:pt x="3506" y="5374"/>
                    <a:pt x="3557" y="5426"/>
                    <a:pt x="3609" y="5478"/>
                  </a:cubicBezTo>
                  <a:cubicBezTo>
                    <a:pt x="3661" y="5530"/>
                    <a:pt x="3713" y="5582"/>
                    <a:pt x="3791" y="5608"/>
                  </a:cubicBezTo>
                  <a:cubicBezTo>
                    <a:pt x="3843" y="5634"/>
                    <a:pt x="3895" y="5660"/>
                    <a:pt x="3947" y="5686"/>
                  </a:cubicBezTo>
                  <a:cubicBezTo>
                    <a:pt x="4025" y="5686"/>
                    <a:pt x="4103" y="5712"/>
                    <a:pt x="4206" y="5712"/>
                  </a:cubicBezTo>
                  <a:cubicBezTo>
                    <a:pt x="4258" y="5686"/>
                    <a:pt x="4336" y="5686"/>
                    <a:pt x="4388" y="5660"/>
                  </a:cubicBezTo>
                  <a:lnTo>
                    <a:pt x="4466" y="5556"/>
                  </a:lnTo>
                  <a:cubicBezTo>
                    <a:pt x="4674" y="5219"/>
                    <a:pt x="4881" y="4881"/>
                    <a:pt x="5141" y="4518"/>
                  </a:cubicBezTo>
                  <a:cubicBezTo>
                    <a:pt x="5582" y="3869"/>
                    <a:pt x="6050" y="3246"/>
                    <a:pt x="6569" y="2675"/>
                  </a:cubicBezTo>
                  <a:cubicBezTo>
                    <a:pt x="6984" y="2181"/>
                    <a:pt x="7478" y="1662"/>
                    <a:pt x="7997" y="1169"/>
                  </a:cubicBezTo>
                  <a:cubicBezTo>
                    <a:pt x="7841" y="935"/>
                    <a:pt x="7685" y="702"/>
                    <a:pt x="7478" y="546"/>
                  </a:cubicBezTo>
                  <a:lnTo>
                    <a:pt x="7478" y="520"/>
                  </a:lnTo>
                  <a:cubicBezTo>
                    <a:pt x="7374" y="442"/>
                    <a:pt x="7244" y="364"/>
                    <a:pt x="7114" y="286"/>
                  </a:cubicBezTo>
                  <a:cubicBezTo>
                    <a:pt x="6906" y="156"/>
                    <a:pt x="6673" y="78"/>
                    <a:pt x="6413" y="27"/>
                  </a:cubicBezTo>
                  <a:cubicBezTo>
                    <a:pt x="6257" y="9"/>
                    <a:pt x="6102" y="1"/>
                    <a:pt x="5947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6"/>
            <p:cNvSpPr/>
            <p:nvPr/>
          </p:nvSpPr>
          <p:spPr>
            <a:xfrm>
              <a:off x="2465591" y="1313053"/>
              <a:ext cx="396587" cy="837371"/>
            </a:xfrm>
            <a:custGeom>
              <a:avLst/>
              <a:gdLst/>
              <a:ahLst/>
              <a:cxnLst/>
              <a:rect l="l" t="t" r="r" b="b"/>
              <a:pathLst>
                <a:path w="8776" h="18530" extrusionOk="0">
                  <a:moveTo>
                    <a:pt x="7867" y="0"/>
                  </a:moveTo>
                  <a:cubicBezTo>
                    <a:pt x="7711" y="104"/>
                    <a:pt x="7556" y="234"/>
                    <a:pt x="7400" y="364"/>
                  </a:cubicBezTo>
                  <a:cubicBezTo>
                    <a:pt x="7010" y="675"/>
                    <a:pt x="6621" y="1039"/>
                    <a:pt x="6283" y="1428"/>
                  </a:cubicBezTo>
                  <a:cubicBezTo>
                    <a:pt x="5141" y="2674"/>
                    <a:pt x="4129" y="4050"/>
                    <a:pt x="3350" y="5556"/>
                  </a:cubicBezTo>
                  <a:cubicBezTo>
                    <a:pt x="2675" y="6828"/>
                    <a:pt x="2104" y="8126"/>
                    <a:pt x="1611" y="9450"/>
                  </a:cubicBezTo>
                  <a:cubicBezTo>
                    <a:pt x="1117" y="10774"/>
                    <a:pt x="728" y="12124"/>
                    <a:pt x="390" y="13500"/>
                  </a:cubicBezTo>
                  <a:cubicBezTo>
                    <a:pt x="235" y="14149"/>
                    <a:pt x="105" y="14798"/>
                    <a:pt x="1" y="15473"/>
                  </a:cubicBezTo>
                  <a:cubicBezTo>
                    <a:pt x="416" y="16096"/>
                    <a:pt x="858" y="16693"/>
                    <a:pt x="1377" y="17238"/>
                  </a:cubicBezTo>
                  <a:cubicBezTo>
                    <a:pt x="1818" y="17706"/>
                    <a:pt x="2337" y="18121"/>
                    <a:pt x="2883" y="18458"/>
                  </a:cubicBezTo>
                  <a:cubicBezTo>
                    <a:pt x="2909" y="18484"/>
                    <a:pt x="2935" y="18484"/>
                    <a:pt x="2960" y="18510"/>
                  </a:cubicBezTo>
                  <a:cubicBezTo>
                    <a:pt x="2986" y="18523"/>
                    <a:pt x="3025" y="18530"/>
                    <a:pt x="3068" y="18530"/>
                  </a:cubicBezTo>
                  <a:cubicBezTo>
                    <a:pt x="3110" y="18530"/>
                    <a:pt x="3155" y="18523"/>
                    <a:pt x="3194" y="18510"/>
                  </a:cubicBezTo>
                  <a:lnTo>
                    <a:pt x="3246" y="18484"/>
                  </a:lnTo>
                  <a:cubicBezTo>
                    <a:pt x="4077" y="18043"/>
                    <a:pt x="4856" y="17472"/>
                    <a:pt x="5531" y="16797"/>
                  </a:cubicBezTo>
                  <a:cubicBezTo>
                    <a:pt x="6232" y="16122"/>
                    <a:pt x="6803" y="15343"/>
                    <a:pt x="7244" y="14486"/>
                  </a:cubicBezTo>
                  <a:cubicBezTo>
                    <a:pt x="7426" y="14123"/>
                    <a:pt x="7556" y="13734"/>
                    <a:pt x="7607" y="13344"/>
                  </a:cubicBezTo>
                  <a:cubicBezTo>
                    <a:pt x="7633" y="13162"/>
                    <a:pt x="7633" y="12981"/>
                    <a:pt x="7607" y="12799"/>
                  </a:cubicBezTo>
                  <a:cubicBezTo>
                    <a:pt x="7607" y="12643"/>
                    <a:pt x="7556" y="12513"/>
                    <a:pt x="7504" y="12384"/>
                  </a:cubicBezTo>
                  <a:cubicBezTo>
                    <a:pt x="7426" y="12228"/>
                    <a:pt x="7322" y="12098"/>
                    <a:pt x="7192" y="11994"/>
                  </a:cubicBezTo>
                  <a:lnTo>
                    <a:pt x="7088" y="11942"/>
                  </a:lnTo>
                  <a:cubicBezTo>
                    <a:pt x="6984" y="11890"/>
                    <a:pt x="6881" y="11838"/>
                    <a:pt x="6751" y="11812"/>
                  </a:cubicBezTo>
                  <a:cubicBezTo>
                    <a:pt x="6686" y="11800"/>
                    <a:pt x="6621" y="11793"/>
                    <a:pt x="6556" y="11793"/>
                  </a:cubicBezTo>
                  <a:cubicBezTo>
                    <a:pt x="6491" y="11793"/>
                    <a:pt x="6426" y="11800"/>
                    <a:pt x="6361" y="11812"/>
                  </a:cubicBezTo>
                  <a:cubicBezTo>
                    <a:pt x="6569" y="11527"/>
                    <a:pt x="6751" y="11241"/>
                    <a:pt x="6932" y="10930"/>
                  </a:cubicBezTo>
                  <a:cubicBezTo>
                    <a:pt x="7322" y="10203"/>
                    <a:pt x="7659" y="9424"/>
                    <a:pt x="7893" y="8645"/>
                  </a:cubicBezTo>
                  <a:cubicBezTo>
                    <a:pt x="8256" y="7529"/>
                    <a:pt x="8516" y="6387"/>
                    <a:pt x="8672" y="5218"/>
                  </a:cubicBezTo>
                  <a:cubicBezTo>
                    <a:pt x="8724" y="4673"/>
                    <a:pt x="8776" y="4102"/>
                    <a:pt x="8776" y="3557"/>
                  </a:cubicBezTo>
                  <a:cubicBezTo>
                    <a:pt x="8776" y="3038"/>
                    <a:pt x="8724" y="2519"/>
                    <a:pt x="8646" y="1999"/>
                  </a:cubicBezTo>
                  <a:lnTo>
                    <a:pt x="8672" y="1973"/>
                  </a:lnTo>
                  <a:cubicBezTo>
                    <a:pt x="8568" y="1246"/>
                    <a:pt x="8282" y="571"/>
                    <a:pt x="7867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6"/>
            <p:cNvSpPr/>
            <p:nvPr/>
          </p:nvSpPr>
          <p:spPr>
            <a:xfrm>
              <a:off x="900667" y="1169940"/>
              <a:ext cx="1940459" cy="1663579"/>
            </a:xfrm>
            <a:custGeom>
              <a:avLst/>
              <a:gdLst/>
              <a:ahLst/>
              <a:cxnLst/>
              <a:rect l="l" t="t" r="r" b="b"/>
              <a:pathLst>
                <a:path w="42940" h="36813" extrusionOk="0">
                  <a:moveTo>
                    <a:pt x="27233" y="0"/>
                  </a:moveTo>
                  <a:cubicBezTo>
                    <a:pt x="27155" y="0"/>
                    <a:pt x="27077" y="0"/>
                    <a:pt x="26999" y="26"/>
                  </a:cubicBezTo>
                  <a:cubicBezTo>
                    <a:pt x="26870" y="52"/>
                    <a:pt x="26740" y="78"/>
                    <a:pt x="26636" y="156"/>
                  </a:cubicBezTo>
                  <a:cubicBezTo>
                    <a:pt x="26480" y="234"/>
                    <a:pt x="26350" y="338"/>
                    <a:pt x="26247" y="467"/>
                  </a:cubicBezTo>
                  <a:cubicBezTo>
                    <a:pt x="26117" y="623"/>
                    <a:pt x="26013" y="805"/>
                    <a:pt x="25935" y="987"/>
                  </a:cubicBezTo>
                  <a:cubicBezTo>
                    <a:pt x="25753" y="1402"/>
                    <a:pt x="25624" y="1843"/>
                    <a:pt x="25572" y="2285"/>
                  </a:cubicBezTo>
                  <a:cubicBezTo>
                    <a:pt x="25468" y="2804"/>
                    <a:pt x="25442" y="3297"/>
                    <a:pt x="25416" y="3816"/>
                  </a:cubicBezTo>
                  <a:cubicBezTo>
                    <a:pt x="25182" y="3557"/>
                    <a:pt x="24923" y="3349"/>
                    <a:pt x="24611" y="3167"/>
                  </a:cubicBezTo>
                  <a:cubicBezTo>
                    <a:pt x="24403" y="3064"/>
                    <a:pt x="24196" y="3012"/>
                    <a:pt x="23988" y="2960"/>
                  </a:cubicBezTo>
                  <a:lnTo>
                    <a:pt x="23702" y="2960"/>
                  </a:lnTo>
                  <a:cubicBezTo>
                    <a:pt x="23573" y="2986"/>
                    <a:pt x="23495" y="3012"/>
                    <a:pt x="23391" y="3064"/>
                  </a:cubicBezTo>
                  <a:cubicBezTo>
                    <a:pt x="23235" y="3115"/>
                    <a:pt x="23105" y="3219"/>
                    <a:pt x="23053" y="3375"/>
                  </a:cubicBezTo>
                  <a:cubicBezTo>
                    <a:pt x="22976" y="3557"/>
                    <a:pt x="22950" y="3764"/>
                    <a:pt x="22976" y="3972"/>
                  </a:cubicBezTo>
                  <a:cubicBezTo>
                    <a:pt x="23027" y="4206"/>
                    <a:pt x="23131" y="4439"/>
                    <a:pt x="23261" y="4647"/>
                  </a:cubicBezTo>
                  <a:lnTo>
                    <a:pt x="23287" y="4699"/>
                  </a:lnTo>
                  <a:lnTo>
                    <a:pt x="23313" y="4751"/>
                  </a:lnTo>
                  <a:cubicBezTo>
                    <a:pt x="22690" y="4621"/>
                    <a:pt x="22015" y="4543"/>
                    <a:pt x="21366" y="4543"/>
                  </a:cubicBezTo>
                  <a:lnTo>
                    <a:pt x="21288" y="4543"/>
                  </a:lnTo>
                  <a:cubicBezTo>
                    <a:pt x="20405" y="4543"/>
                    <a:pt x="19523" y="4673"/>
                    <a:pt x="18666" y="4881"/>
                  </a:cubicBezTo>
                  <a:cubicBezTo>
                    <a:pt x="17757" y="5088"/>
                    <a:pt x="16901" y="5400"/>
                    <a:pt x="16070" y="5789"/>
                  </a:cubicBezTo>
                  <a:cubicBezTo>
                    <a:pt x="15239" y="6179"/>
                    <a:pt x="14460" y="6672"/>
                    <a:pt x="13734" y="7217"/>
                  </a:cubicBezTo>
                  <a:cubicBezTo>
                    <a:pt x="13344" y="7503"/>
                    <a:pt x="12955" y="7814"/>
                    <a:pt x="12565" y="8178"/>
                  </a:cubicBezTo>
                  <a:cubicBezTo>
                    <a:pt x="12254" y="8437"/>
                    <a:pt x="11994" y="8723"/>
                    <a:pt x="11709" y="9009"/>
                  </a:cubicBezTo>
                  <a:lnTo>
                    <a:pt x="11501" y="9190"/>
                  </a:lnTo>
                  <a:cubicBezTo>
                    <a:pt x="10774" y="9917"/>
                    <a:pt x="10021" y="10592"/>
                    <a:pt x="9216" y="11215"/>
                  </a:cubicBezTo>
                  <a:cubicBezTo>
                    <a:pt x="8645" y="11682"/>
                    <a:pt x="7996" y="12046"/>
                    <a:pt x="7321" y="12357"/>
                  </a:cubicBezTo>
                  <a:lnTo>
                    <a:pt x="7295" y="12357"/>
                  </a:lnTo>
                  <a:cubicBezTo>
                    <a:pt x="6854" y="12513"/>
                    <a:pt x="6413" y="12643"/>
                    <a:pt x="5971" y="12695"/>
                  </a:cubicBezTo>
                  <a:cubicBezTo>
                    <a:pt x="5841" y="12721"/>
                    <a:pt x="5705" y="12734"/>
                    <a:pt x="5566" y="12734"/>
                  </a:cubicBezTo>
                  <a:cubicBezTo>
                    <a:pt x="5426" y="12734"/>
                    <a:pt x="5283" y="12721"/>
                    <a:pt x="5141" y="12695"/>
                  </a:cubicBezTo>
                  <a:lnTo>
                    <a:pt x="4933" y="12669"/>
                  </a:lnTo>
                  <a:cubicBezTo>
                    <a:pt x="4777" y="12643"/>
                    <a:pt x="4621" y="12617"/>
                    <a:pt x="4466" y="12591"/>
                  </a:cubicBezTo>
                  <a:lnTo>
                    <a:pt x="4180" y="12591"/>
                  </a:lnTo>
                  <a:cubicBezTo>
                    <a:pt x="4024" y="12591"/>
                    <a:pt x="3894" y="12617"/>
                    <a:pt x="3739" y="12643"/>
                  </a:cubicBezTo>
                  <a:cubicBezTo>
                    <a:pt x="3245" y="12773"/>
                    <a:pt x="2830" y="13110"/>
                    <a:pt x="2622" y="13578"/>
                  </a:cubicBezTo>
                  <a:cubicBezTo>
                    <a:pt x="2441" y="14019"/>
                    <a:pt x="2389" y="14486"/>
                    <a:pt x="2415" y="14979"/>
                  </a:cubicBezTo>
                  <a:cubicBezTo>
                    <a:pt x="2415" y="15057"/>
                    <a:pt x="2415" y="15161"/>
                    <a:pt x="2441" y="15265"/>
                  </a:cubicBezTo>
                  <a:cubicBezTo>
                    <a:pt x="2389" y="15213"/>
                    <a:pt x="2337" y="15187"/>
                    <a:pt x="2311" y="15135"/>
                  </a:cubicBezTo>
                  <a:cubicBezTo>
                    <a:pt x="2077" y="14954"/>
                    <a:pt x="1818" y="14824"/>
                    <a:pt x="1532" y="14772"/>
                  </a:cubicBezTo>
                  <a:lnTo>
                    <a:pt x="1402" y="14772"/>
                  </a:lnTo>
                  <a:cubicBezTo>
                    <a:pt x="1194" y="14772"/>
                    <a:pt x="1013" y="14824"/>
                    <a:pt x="857" y="14954"/>
                  </a:cubicBezTo>
                  <a:cubicBezTo>
                    <a:pt x="675" y="15083"/>
                    <a:pt x="520" y="15291"/>
                    <a:pt x="416" y="15525"/>
                  </a:cubicBezTo>
                  <a:cubicBezTo>
                    <a:pt x="286" y="15784"/>
                    <a:pt x="208" y="16070"/>
                    <a:pt x="156" y="16329"/>
                  </a:cubicBezTo>
                  <a:cubicBezTo>
                    <a:pt x="78" y="16667"/>
                    <a:pt x="52" y="16978"/>
                    <a:pt x="26" y="17316"/>
                  </a:cubicBezTo>
                  <a:cubicBezTo>
                    <a:pt x="0" y="17965"/>
                    <a:pt x="26" y="18640"/>
                    <a:pt x="104" y="19289"/>
                  </a:cubicBezTo>
                  <a:cubicBezTo>
                    <a:pt x="130" y="19419"/>
                    <a:pt x="156" y="19575"/>
                    <a:pt x="208" y="19704"/>
                  </a:cubicBezTo>
                  <a:cubicBezTo>
                    <a:pt x="234" y="19834"/>
                    <a:pt x="286" y="20042"/>
                    <a:pt x="338" y="20198"/>
                  </a:cubicBezTo>
                  <a:lnTo>
                    <a:pt x="338" y="20250"/>
                  </a:lnTo>
                  <a:cubicBezTo>
                    <a:pt x="494" y="20795"/>
                    <a:pt x="701" y="21366"/>
                    <a:pt x="935" y="21937"/>
                  </a:cubicBezTo>
                  <a:cubicBezTo>
                    <a:pt x="1402" y="23053"/>
                    <a:pt x="1921" y="24144"/>
                    <a:pt x="2570" y="25156"/>
                  </a:cubicBezTo>
                  <a:cubicBezTo>
                    <a:pt x="3791" y="27129"/>
                    <a:pt x="5270" y="28920"/>
                    <a:pt x="6984" y="30478"/>
                  </a:cubicBezTo>
                  <a:cubicBezTo>
                    <a:pt x="8515" y="31828"/>
                    <a:pt x="10203" y="32996"/>
                    <a:pt x="12020" y="33905"/>
                  </a:cubicBezTo>
                  <a:cubicBezTo>
                    <a:pt x="13863" y="34839"/>
                    <a:pt x="15810" y="35540"/>
                    <a:pt x="17835" y="36034"/>
                  </a:cubicBezTo>
                  <a:cubicBezTo>
                    <a:pt x="19860" y="36501"/>
                    <a:pt x="21911" y="36787"/>
                    <a:pt x="23988" y="36812"/>
                  </a:cubicBezTo>
                  <a:lnTo>
                    <a:pt x="24455" y="36812"/>
                  </a:lnTo>
                  <a:cubicBezTo>
                    <a:pt x="26376" y="36812"/>
                    <a:pt x="28323" y="36605"/>
                    <a:pt x="30219" y="36215"/>
                  </a:cubicBezTo>
                  <a:cubicBezTo>
                    <a:pt x="32218" y="35774"/>
                    <a:pt x="34191" y="35047"/>
                    <a:pt x="36008" y="34087"/>
                  </a:cubicBezTo>
                  <a:cubicBezTo>
                    <a:pt x="37046" y="33541"/>
                    <a:pt x="38033" y="32892"/>
                    <a:pt x="38967" y="32140"/>
                  </a:cubicBezTo>
                  <a:cubicBezTo>
                    <a:pt x="39876" y="31413"/>
                    <a:pt x="40707" y="30556"/>
                    <a:pt x="41434" y="29647"/>
                  </a:cubicBezTo>
                  <a:cubicBezTo>
                    <a:pt x="41667" y="29336"/>
                    <a:pt x="41901" y="28998"/>
                    <a:pt x="42109" y="28661"/>
                  </a:cubicBezTo>
                  <a:cubicBezTo>
                    <a:pt x="42316" y="28375"/>
                    <a:pt x="42472" y="28064"/>
                    <a:pt x="42602" y="27752"/>
                  </a:cubicBezTo>
                  <a:cubicBezTo>
                    <a:pt x="42836" y="27259"/>
                    <a:pt x="42939" y="26740"/>
                    <a:pt x="42862" y="26195"/>
                  </a:cubicBezTo>
                  <a:cubicBezTo>
                    <a:pt x="42810" y="26013"/>
                    <a:pt x="42732" y="25805"/>
                    <a:pt x="42602" y="25649"/>
                  </a:cubicBezTo>
                  <a:cubicBezTo>
                    <a:pt x="42524" y="25571"/>
                    <a:pt x="42446" y="25520"/>
                    <a:pt x="42368" y="25468"/>
                  </a:cubicBezTo>
                  <a:cubicBezTo>
                    <a:pt x="42264" y="25390"/>
                    <a:pt x="42161" y="25338"/>
                    <a:pt x="42031" y="25286"/>
                  </a:cubicBezTo>
                  <a:cubicBezTo>
                    <a:pt x="41901" y="25234"/>
                    <a:pt x="41745" y="25208"/>
                    <a:pt x="41615" y="25208"/>
                  </a:cubicBezTo>
                  <a:cubicBezTo>
                    <a:pt x="41719" y="25104"/>
                    <a:pt x="41823" y="24974"/>
                    <a:pt x="41901" y="24845"/>
                  </a:cubicBezTo>
                  <a:cubicBezTo>
                    <a:pt x="42083" y="24533"/>
                    <a:pt x="42083" y="24144"/>
                    <a:pt x="41901" y="23832"/>
                  </a:cubicBezTo>
                  <a:cubicBezTo>
                    <a:pt x="41667" y="23469"/>
                    <a:pt x="41330" y="23209"/>
                    <a:pt x="40940" y="23053"/>
                  </a:cubicBezTo>
                  <a:cubicBezTo>
                    <a:pt x="40811" y="23001"/>
                    <a:pt x="40681" y="22949"/>
                    <a:pt x="40551" y="22898"/>
                  </a:cubicBezTo>
                  <a:lnTo>
                    <a:pt x="40291" y="22794"/>
                  </a:lnTo>
                  <a:cubicBezTo>
                    <a:pt x="40136" y="22716"/>
                    <a:pt x="39980" y="22638"/>
                    <a:pt x="39824" y="22560"/>
                  </a:cubicBezTo>
                  <a:cubicBezTo>
                    <a:pt x="39487" y="22378"/>
                    <a:pt x="39201" y="22171"/>
                    <a:pt x="38941" y="21937"/>
                  </a:cubicBezTo>
                  <a:cubicBezTo>
                    <a:pt x="38734" y="21755"/>
                    <a:pt x="38578" y="21548"/>
                    <a:pt x="38448" y="21340"/>
                  </a:cubicBezTo>
                  <a:cubicBezTo>
                    <a:pt x="38240" y="21002"/>
                    <a:pt x="38085" y="20613"/>
                    <a:pt x="37981" y="20224"/>
                  </a:cubicBezTo>
                  <a:lnTo>
                    <a:pt x="37981" y="20250"/>
                  </a:lnTo>
                  <a:cubicBezTo>
                    <a:pt x="37877" y="19860"/>
                    <a:pt x="37799" y="19497"/>
                    <a:pt x="37747" y="19159"/>
                  </a:cubicBezTo>
                  <a:cubicBezTo>
                    <a:pt x="37669" y="18822"/>
                    <a:pt x="37591" y="18458"/>
                    <a:pt x="37514" y="18121"/>
                  </a:cubicBezTo>
                  <a:cubicBezTo>
                    <a:pt x="37358" y="17316"/>
                    <a:pt x="37202" y="16615"/>
                    <a:pt x="37020" y="15966"/>
                  </a:cubicBezTo>
                  <a:cubicBezTo>
                    <a:pt x="36657" y="14538"/>
                    <a:pt x="36138" y="13136"/>
                    <a:pt x="35463" y="11812"/>
                  </a:cubicBezTo>
                  <a:cubicBezTo>
                    <a:pt x="35177" y="11267"/>
                    <a:pt x="34866" y="10722"/>
                    <a:pt x="34502" y="10229"/>
                  </a:cubicBezTo>
                  <a:cubicBezTo>
                    <a:pt x="34113" y="9709"/>
                    <a:pt x="33697" y="9242"/>
                    <a:pt x="33230" y="8801"/>
                  </a:cubicBezTo>
                  <a:cubicBezTo>
                    <a:pt x="32321" y="7970"/>
                    <a:pt x="31257" y="7347"/>
                    <a:pt x="30089" y="6958"/>
                  </a:cubicBezTo>
                  <a:cubicBezTo>
                    <a:pt x="30245" y="6802"/>
                    <a:pt x="30400" y="6620"/>
                    <a:pt x="30504" y="6412"/>
                  </a:cubicBezTo>
                  <a:cubicBezTo>
                    <a:pt x="30556" y="6257"/>
                    <a:pt x="30608" y="6075"/>
                    <a:pt x="30608" y="5893"/>
                  </a:cubicBezTo>
                  <a:cubicBezTo>
                    <a:pt x="30608" y="5737"/>
                    <a:pt x="30556" y="5582"/>
                    <a:pt x="30478" y="5426"/>
                  </a:cubicBezTo>
                  <a:cubicBezTo>
                    <a:pt x="30400" y="5296"/>
                    <a:pt x="30297" y="5192"/>
                    <a:pt x="30141" y="5088"/>
                  </a:cubicBezTo>
                  <a:cubicBezTo>
                    <a:pt x="30011" y="5011"/>
                    <a:pt x="29829" y="4959"/>
                    <a:pt x="29673" y="4933"/>
                  </a:cubicBezTo>
                  <a:cubicBezTo>
                    <a:pt x="29570" y="4907"/>
                    <a:pt x="29492" y="4907"/>
                    <a:pt x="29414" y="4907"/>
                  </a:cubicBezTo>
                  <a:lnTo>
                    <a:pt x="29284" y="4907"/>
                  </a:lnTo>
                  <a:cubicBezTo>
                    <a:pt x="29310" y="4855"/>
                    <a:pt x="29362" y="4803"/>
                    <a:pt x="29388" y="4751"/>
                  </a:cubicBezTo>
                  <a:cubicBezTo>
                    <a:pt x="29544" y="4543"/>
                    <a:pt x="29673" y="4310"/>
                    <a:pt x="29725" y="4050"/>
                  </a:cubicBezTo>
                  <a:cubicBezTo>
                    <a:pt x="29777" y="3842"/>
                    <a:pt x="29777" y="3635"/>
                    <a:pt x="29725" y="3453"/>
                  </a:cubicBezTo>
                  <a:cubicBezTo>
                    <a:pt x="29673" y="3271"/>
                    <a:pt x="29544" y="3115"/>
                    <a:pt x="29388" y="3012"/>
                  </a:cubicBezTo>
                  <a:cubicBezTo>
                    <a:pt x="29310" y="2960"/>
                    <a:pt x="29232" y="2934"/>
                    <a:pt x="29154" y="2908"/>
                  </a:cubicBezTo>
                  <a:cubicBezTo>
                    <a:pt x="29076" y="2908"/>
                    <a:pt x="28998" y="2882"/>
                    <a:pt x="28921" y="2882"/>
                  </a:cubicBezTo>
                  <a:lnTo>
                    <a:pt x="28869" y="2882"/>
                  </a:lnTo>
                  <a:cubicBezTo>
                    <a:pt x="28661" y="2908"/>
                    <a:pt x="28427" y="2960"/>
                    <a:pt x="28246" y="3064"/>
                  </a:cubicBezTo>
                  <a:cubicBezTo>
                    <a:pt x="28168" y="3115"/>
                    <a:pt x="28090" y="3167"/>
                    <a:pt x="28012" y="3219"/>
                  </a:cubicBezTo>
                  <a:cubicBezTo>
                    <a:pt x="28168" y="2752"/>
                    <a:pt x="28272" y="2233"/>
                    <a:pt x="28323" y="1740"/>
                  </a:cubicBezTo>
                  <a:cubicBezTo>
                    <a:pt x="28349" y="1610"/>
                    <a:pt x="28349" y="1480"/>
                    <a:pt x="28349" y="1350"/>
                  </a:cubicBezTo>
                  <a:cubicBezTo>
                    <a:pt x="28349" y="1220"/>
                    <a:pt x="28323" y="1090"/>
                    <a:pt x="28298" y="961"/>
                  </a:cubicBezTo>
                  <a:cubicBezTo>
                    <a:pt x="28298" y="857"/>
                    <a:pt x="28246" y="753"/>
                    <a:pt x="28220" y="649"/>
                  </a:cubicBezTo>
                  <a:cubicBezTo>
                    <a:pt x="28168" y="545"/>
                    <a:pt x="28090" y="416"/>
                    <a:pt x="28012" y="338"/>
                  </a:cubicBezTo>
                  <a:cubicBezTo>
                    <a:pt x="27934" y="260"/>
                    <a:pt x="27856" y="182"/>
                    <a:pt x="27752" y="130"/>
                  </a:cubicBezTo>
                  <a:cubicBezTo>
                    <a:pt x="27649" y="78"/>
                    <a:pt x="27519" y="52"/>
                    <a:pt x="27389" y="26"/>
                  </a:cubicBezTo>
                  <a:lnTo>
                    <a:pt x="27233" y="26"/>
                  </a:lnTo>
                  <a:lnTo>
                    <a:pt x="27233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6"/>
            <p:cNvSpPr/>
            <p:nvPr/>
          </p:nvSpPr>
          <p:spPr>
            <a:xfrm>
              <a:off x="901842" y="1736562"/>
              <a:ext cx="1938109" cy="1095767"/>
            </a:xfrm>
            <a:custGeom>
              <a:avLst/>
              <a:gdLst/>
              <a:ahLst/>
              <a:cxnLst/>
              <a:rect l="l" t="t" r="r" b="b"/>
              <a:pathLst>
                <a:path w="42888" h="24248" extrusionOk="0">
                  <a:moveTo>
                    <a:pt x="4154" y="0"/>
                  </a:moveTo>
                  <a:cubicBezTo>
                    <a:pt x="3998" y="0"/>
                    <a:pt x="3868" y="26"/>
                    <a:pt x="3713" y="52"/>
                  </a:cubicBezTo>
                  <a:lnTo>
                    <a:pt x="3739" y="78"/>
                  </a:lnTo>
                  <a:cubicBezTo>
                    <a:pt x="3245" y="208"/>
                    <a:pt x="2830" y="545"/>
                    <a:pt x="2622" y="1013"/>
                  </a:cubicBezTo>
                  <a:cubicBezTo>
                    <a:pt x="2441" y="1454"/>
                    <a:pt x="2389" y="1921"/>
                    <a:pt x="2415" y="2415"/>
                  </a:cubicBezTo>
                  <a:cubicBezTo>
                    <a:pt x="2415" y="2492"/>
                    <a:pt x="2415" y="2596"/>
                    <a:pt x="2441" y="2700"/>
                  </a:cubicBezTo>
                  <a:cubicBezTo>
                    <a:pt x="2415" y="2648"/>
                    <a:pt x="2363" y="2622"/>
                    <a:pt x="2311" y="2570"/>
                  </a:cubicBezTo>
                  <a:cubicBezTo>
                    <a:pt x="2103" y="2389"/>
                    <a:pt x="1818" y="2259"/>
                    <a:pt x="1532" y="2207"/>
                  </a:cubicBezTo>
                  <a:lnTo>
                    <a:pt x="1402" y="2207"/>
                  </a:lnTo>
                  <a:cubicBezTo>
                    <a:pt x="1220" y="2207"/>
                    <a:pt x="1013" y="2259"/>
                    <a:pt x="857" y="2389"/>
                  </a:cubicBezTo>
                  <a:cubicBezTo>
                    <a:pt x="675" y="2544"/>
                    <a:pt x="519" y="2726"/>
                    <a:pt x="416" y="2960"/>
                  </a:cubicBezTo>
                  <a:cubicBezTo>
                    <a:pt x="286" y="3219"/>
                    <a:pt x="208" y="3505"/>
                    <a:pt x="156" y="3790"/>
                  </a:cubicBezTo>
                  <a:cubicBezTo>
                    <a:pt x="78" y="4102"/>
                    <a:pt x="52" y="4439"/>
                    <a:pt x="26" y="4777"/>
                  </a:cubicBezTo>
                  <a:cubicBezTo>
                    <a:pt x="0" y="5426"/>
                    <a:pt x="26" y="6075"/>
                    <a:pt x="104" y="6724"/>
                  </a:cubicBezTo>
                  <a:cubicBezTo>
                    <a:pt x="130" y="6880"/>
                    <a:pt x="156" y="7010"/>
                    <a:pt x="208" y="7165"/>
                  </a:cubicBezTo>
                  <a:cubicBezTo>
                    <a:pt x="234" y="7295"/>
                    <a:pt x="286" y="7477"/>
                    <a:pt x="338" y="7659"/>
                  </a:cubicBezTo>
                  <a:lnTo>
                    <a:pt x="338" y="7685"/>
                  </a:lnTo>
                  <a:cubicBezTo>
                    <a:pt x="519" y="8256"/>
                    <a:pt x="701" y="8827"/>
                    <a:pt x="935" y="9398"/>
                  </a:cubicBezTo>
                  <a:cubicBezTo>
                    <a:pt x="1402" y="10514"/>
                    <a:pt x="1947" y="11579"/>
                    <a:pt x="2570" y="12591"/>
                  </a:cubicBezTo>
                  <a:cubicBezTo>
                    <a:pt x="3193" y="13630"/>
                    <a:pt x="3920" y="14590"/>
                    <a:pt x="4699" y="15525"/>
                  </a:cubicBezTo>
                  <a:cubicBezTo>
                    <a:pt x="5400" y="16381"/>
                    <a:pt x="6179" y="17186"/>
                    <a:pt x="6984" y="17913"/>
                  </a:cubicBezTo>
                  <a:cubicBezTo>
                    <a:pt x="8515" y="19289"/>
                    <a:pt x="10203" y="20431"/>
                    <a:pt x="12046" y="21340"/>
                  </a:cubicBezTo>
                  <a:cubicBezTo>
                    <a:pt x="13889" y="22274"/>
                    <a:pt x="15836" y="23001"/>
                    <a:pt x="17835" y="23469"/>
                  </a:cubicBezTo>
                  <a:cubicBezTo>
                    <a:pt x="19860" y="23962"/>
                    <a:pt x="21937" y="24222"/>
                    <a:pt x="24014" y="24248"/>
                  </a:cubicBezTo>
                  <a:lnTo>
                    <a:pt x="24481" y="24248"/>
                  </a:lnTo>
                  <a:cubicBezTo>
                    <a:pt x="26376" y="24248"/>
                    <a:pt x="28272" y="24040"/>
                    <a:pt x="30141" y="23650"/>
                  </a:cubicBezTo>
                  <a:cubicBezTo>
                    <a:pt x="32166" y="23209"/>
                    <a:pt x="34139" y="22508"/>
                    <a:pt x="35956" y="21548"/>
                  </a:cubicBezTo>
                  <a:cubicBezTo>
                    <a:pt x="37020" y="21002"/>
                    <a:pt x="38007" y="20353"/>
                    <a:pt x="38915" y="19601"/>
                  </a:cubicBezTo>
                  <a:cubicBezTo>
                    <a:pt x="39850" y="18874"/>
                    <a:pt x="40681" y="18017"/>
                    <a:pt x="41408" y="17108"/>
                  </a:cubicBezTo>
                  <a:cubicBezTo>
                    <a:pt x="41641" y="16797"/>
                    <a:pt x="41849" y="16459"/>
                    <a:pt x="42083" y="16122"/>
                  </a:cubicBezTo>
                  <a:cubicBezTo>
                    <a:pt x="42264" y="15836"/>
                    <a:pt x="42420" y="15525"/>
                    <a:pt x="42576" y="15213"/>
                  </a:cubicBezTo>
                  <a:cubicBezTo>
                    <a:pt x="42810" y="14720"/>
                    <a:pt x="42887" y="14175"/>
                    <a:pt x="42810" y="13656"/>
                  </a:cubicBezTo>
                  <a:cubicBezTo>
                    <a:pt x="42784" y="13448"/>
                    <a:pt x="42680" y="13266"/>
                    <a:pt x="42550" y="13110"/>
                  </a:cubicBezTo>
                  <a:cubicBezTo>
                    <a:pt x="42498" y="13032"/>
                    <a:pt x="42420" y="12955"/>
                    <a:pt x="42342" y="12903"/>
                  </a:cubicBezTo>
                  <a:cubicBezTo>
                    <a:pt x="42238" y="12825"/>
                    <a:pt x="42109" y="12773"/>
                    <a:pt x="42005" y="12747"/>
                  </a:cubicBezTo>
                  <a:cubicBezTo>
                    <a:pt x="41849" y="12695"/>
                    <a:pt x="41719" y="12669"/>
                    <a:pt x="41563" y="12669"/>
                  </a:cubicBezTo>
                  <a:cubicBezTo>
                    <a:pt x="41693" y="12565"/>
                    <a:pt x="41797" y="12435"/>
                    <a:pt x="41875" y="12306"/>
                  </a:cubicBezTo>
                  <a:cubicBezTo>
                    <a:pt x="41953" y="12150"/>
                    <a:pt x="42005" y="11968"/>
                    <a:pt x="42005" y="11786"/>
                  </a:cubicBezTo>
                  <a:cubicBezTo>
                    <a:pt x="42005" y="11605"/>
                    <a:pt x="41953" y="11423"/>
                    <a:pt x="41875" y="11293"/>
                  </a:cubicBezTo>
                  <a:cubicBezTo>
                    <a:pt x="41641" y="10930"/>
                    <a:pt x="41304" y="10644"/>
                    <a:pt x="40888" y="10488"/>
                  </a:cubicBezTo>
                  <a:cubicBezTo>
                    <a:pt x="40785" y="10436"/>
                    <a:pt x="40655" y="10384"/>
                    <a:pt x="40525" y="10333"/>
                  </a:cubicBezTo>
                  <a:lnTo>
                    <a:pt x="40447" y="10307"/>
                  </a:lnTo>
                  <a:lnTo>
                    <a:pt x="40395" y="10281"/>
                  </a:lnTo>
                  <a:cubicBezTo>
                    <a:pt x="39850" y="10748"/>
                    <a:pt x="39253" y="11189"/>
                    <a:pt x="38630" y="11579"/>
                  </a:cubicBezTo>
                  <a:cubicBezTo>
                    <a:pt x="37462" y="12254"/>
                    <a:pt x="36164" y="12695"/>
                    <a:pt x="34814" y="12877"/>
                  </a:cubicBezTo>
                  <a:cubicBezTo>
                    <a:pt x="34465" y="12895"/>
                    <a:pt x="34129" y="12913"/>
                    <a:pt x="33788" y="12913"/>
                  </a:cubicBezTo>
                  <a:cubicBezTo>
                    <a:pt x="33647" y="12913"/>
                    <a:pt x="33504" y="12910"/>
                    <a:pt x="33360" y="12903"/>
                  </a:cubicBezTo>
                  <a:cubicBezTo>
                    <a:pt x="32893" y="12877"/>
                    <a:pt x="32425" y="12799"/>
                    <a:pt x="31958" y="12721"/>
                  </a:cubicBezTo>
                  <a:cubicBezTo>
                    <a:pt x="31465" y="12617"/>
                    <a:pt x="30997" y="12461"/>
                    <a:pt x="30530" y="12306"/>
                  </a:cubicBezTo>
                  <a:cubicBezTo>
                    <a:pt x="30063" y="12124"/>
                    <a:pt x="29621" y="11916"/>
                    <a:pt x="29206" y="11708"/>
                  </a:cubicBezTo>
                  <a:cubicBezTo>
                    <a:pt x="28272" y="11215"/>
                    <a:pt x="27389" y="10644"/>
                    <a:pt x="26610" y="9969"/>
                  </a:cubicBezTo>
                  <a:lnTo>
                    <a:pt x="26247" y="9684"/>
                  </a:lnTo>
                  <a:lnTo>
                    <a:pt x="25961" y="9450"/>
                  </a:lnTo>
                  <a:cubicBezTo>
                    <a:pt x="25779" y="9268"/>
                    <a:pt x="25572" y="9112"/>
                    <a:pt x="25364" y="8957"/>
                  </a:cubicBezTo>
                  <a:cubicBezTo>
                    <a:pt x="25000" y="8697"/>
                    <a:pt x="24611" y="8437"/>
                    <a:pt x="24222" y="8230"/>
                  </a:cubicBezTo>
                  <a:cubicBezTo>
                    <a:pt x="23936" y="8074"/>
                    <a:pt x="23625" y="7944"/>
                    <a:pt x="23339" y="7866"/>
                  </a:cubicBezTo>
                  <a:cubicBezTo>
                    <a:pt x="23053" y="7762"/>
                    <a:pt x="22768" y="7685"/>
                    <a:pt x="22508" y="7633"/>
                  </a:cubicBezTo>
                  <a:cubicBezTo>
                    <a:pt x="22119" y="7529"/>
                    <a:pt x="21703" y="7503"/>
                    <a:pt x="21314" y="7477"/>
                  </a:cubicBezTo>
                  <a:cubicBezTo>
                    <a:pt x="21106" y="7464"/>
                    <a:pt x="20905" y="7457"/>
                    <a:pt x="20707" y="7457"/>
                  </a:cubicBezTo>
                  <a:cubicBezTo>
                    <a:pt x="20509" y="7457"/>
                    <a:pt x="20315" y="7464"/>
                    <a:pt x="20120" y="7477"/>
                  </a:cubicBezTo>
                  <a:cubicBezTo>
                    <a:pt x="20016" y="7477"/>
                    <a:pt x="19938" y="7477"/>
                    <a:pt x="19834" y="7503"/>
                  </a:cubicBezTo>
                  <a:cubicBezTo>
                    <a:pt x="18926" y="7581"/>
                    <a:pt x="18043" y="7685"/>
                    <a:pt x="17160" y="7814"/>
                  </a:cubicBezTo>
                  <a:cubicBezTo>
                    <a:pt x="16901" y="7866"/>
                    <a:pt x="16667" y="7892"/>
                    <a:pt x="16407" y="7918"/>
                  </a:cubicBezTo>
                  <a:cubicBezTo>
                    <a:pt x="16174" y="7944"/>
                    <a:pt x="15992" y="7944"/>
                    <a:pt x="15758" y="7970"/>
                  </a:cubicBezTo>
                  <a:cubicBezTo>
                    <a:pt x="15343" y="7996"/>
                    <a:pt x="14928" y="7996"/>
                    <a:pt x="14512" y="7996"/>
                  </a:cubicBezTo>
                  <a:cubicBezTo>
                    <a:pt x="13733" y="7970"/>
                    <a:pt x="12929" y="7866"/>
                    <a:pt x="12176" y="7685"/>
                  </a:cubicBezTo>
                  <a:cubicBezTo>
                    <a:pt x="11449" y="7503"/>
                    <a:pt x="10748" y="7243"/>
                    <a:pt x="10073" y="6932"/>
                  </a:cubicBezTo>
                  <a:cubicBezTo>
                    <a:pt x="9762" y="6750"/>
                    <a:pt x="9450" y="6594"/>
                    <a:pt x="9138" y="6387"/>
                  </a:cubicBezTo>
                  <a:cubicBezTo>
                    <a:pt x="8827" y="6205"/>
                    <a:pt x="8541" y="5971"/>
                    <a:pt x="8256" y="5737"/>
                  </a:cubicBezTo>
                  <a:cubicBezTo>
                    <a:pt x="7711" y="5270"/>
                    <a:pt x="7191" y="4725"/>
                    <a:pt x="6724" y="4154"/>
                  </a:cubicBezTo>
                  <a:cubicBezTo>
                    <a:pt x="6257" y="3531"/>
                    <a:pt x="5841" y="2856"/>
                    <a:pt x="5504" y="2181"/>
                  </a:cubicBezTo>
                  <a:cubicBezTo>
                    <a:pt x="5322" y="1791"/>
                    <a:pt x="5140" y="1428"/>
                    <a:pt x="4985" y="1039"/>
                  </a:cubicBezTo>
                  <a:cubicBezTo>
                    <a:pt x="4855" y="701"/>
                    <a:pt x="4751" y="390"/>
                    <a:pt x="4647" y="52"/>
                  </a:cubicBezTo>
                  <a:lnTo>
                    <a:pt x="4440" y="26"/>
                  </a:lnTo>
                  <a:cubicBezTo>
                    <a:pt x="4336" y="26"/>
                    <a:pt x="4258" y="0"/>
                    <a:pt x="4154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6"/>
            <p:cNvSpPr/>
            <p:nvPr/>
          </p:nvSpPr>
          <p:spPr>
            <a:xfrm>
              <a:off x="900667" y="1378757"/>
              <a:ext cx="901043" cy="1276437"/>
            </a:xfrm>
            <a:custGeom>
              <a:avLst/>
              <a:gdLst/>
              <a:ahLst/>
              <a:cxnLst/>
              <a:rect l="l" t="t" r="r" b="b"/>
              <a:pathLst>
                <a:path w="19939" h="28246" extrusionOk="0">
                  <a:moveTo>
                    <a:pt x="19938" y="0"/>
                  </a:moveTo>
                  <a:lnTo>
                    <a:pt x="19938" y="0"/>
                  </a:lnTo>
                  <a:cubicBezTo>
                    <a:pt x="19497" y="52"/>
                    <a:pt x="19081" y="130"/>
                    <a:pt x="18640" y="234"/>
                  </a:cubicBezTo>
                  <a:lnTo>
                    <a:pt x="18666" y="234"/>
                  </a:lnTo>
                  <a:cubicBezTo>
                    <a:pt x="17783" y="441"/>
                    <a:pt x="16901" y="753"/>
                    <a:pt x="16070" y="1142"/>
                  </a:cubicBezTo>
                  <a:cubicBezTo>
                    <a:pt x="15265" y="1558"/>
                    <a:pt x="14460" y="2025"/>
                    <a:pt x="13734" y="2570"/>
                  </a:cubicBezTo>
                  <a:cubicBezTo>
                    <a:pt x="13344" y="2856"/>
                    <a:pt x="12981" y="3193"/>
                    <a:pt x="12565" y="3557"/>
                  </a:cubicBezTo>
                  <a:cubicBezTo>
                    <a:pt x="12306" y="3790"/>
                    <a:pt x="12046" y="4050"/>
                    <a:pt x="11786" y="4310"/>
                  </a:cubicBezTo>
                  <a:lnTo>
                    <a:pt x="11709" y="4362"/>
                  </a:lnTo>
                  <a:lnTo>
                    <a:pt x="11527" y="4569"/>
                  </a:lnTo>
                  <a:cubicBezTo>
                    <a:pt x="10800" y="5270"/>
                    <a:pt x="10047" y="5945"/>
                    <a:pt x="9242" y="6594"/>
                  </a:cubicBezTo>
                  <a:cubicBezTo>
                    <a:pt x="8671" y="7036"/>
                    <a:pt x="8022" y="7425"/>
                    <a:pt x="7347" y="7710"/>
                  </a:cubicBezTo>
                  <a:lnTo>
                    <a:pt x="7295" y="7736"/>
                  </a:lnTo>
                  <a:cubicBezTo>
                    <a:pt x="6880" y="7918"/>
                    <a:pt x="6439" y="8022"/>
                    <a:pt x="5971" y="8100"/>
                  </a:cubicBezTo>
                  <a:lnTo>
                    <a:pt x="5608" y="8100"/>
                  </a:lnTo>
                  <a:cubicBezTo>
                    <a:pt x="5452" y="8100"/>
                    <a:pt x="5322" y="8100"/>
                    <a:pt x="5166" y="8074"/>
                  </a:cubicBezTo>
                  <a:lnTo>
                    <a:pt x="4959" y="8048"/>
                  </a:lnTo>
                  <a:lnTo>
                    <a:pt x="4881" y="8048"/>
                  </a:lnTo>
                  <a:cubicBezTo>
                    <a:pt x="4751" y="8022"/>
                    <a:pt x="4621" y="7996"/>
                    <a:pt x="4492" y="7996"/>
                  </a:cubicBezTo>
                  <a:cubicBezTo>
                    <a:pt x="4388" y="7970"/>
                    <a:pt x="4310" y="7970"/>
                    <a:pt x="4206" y="7970"/>
                  </a:cubicBezTo>
                  <a:cubicBezTo>
                    <a:pt x="4050" y="7970"/>
                    <a:pt x="3894" y="7996"/>
                    <a:pt x="3765" y="8022"/>
                  </a:cubicBezTo>
                  <a:cubicBezTo>
                    <a:pt x="3505" y="8074"/>
                    <a:pt x="3245" y="8204"/>
                    <a:pt x="3064" y="8385"/>
                  </a:cubicBezTo>
                  <a:cubicBezTo>
                    <a:pt x="2882" y="8541"/>
                    <a:pt x="2726" y="8723"/>
                    <a:pt x="2648" y="8957"/>
                  </a:cubicBezTo>
                  <a:cubicBezTo>
                    <a:pt x="2467" y="9398"/>
                    <a:pt x="2389" y="9865"/>
                    <a:pt x="2415" y="10333"/>
                  </a:cubicBezTo>
                  <a:cubicBezTo>
                    <a:pt x="2415" y="10436"/>
                    <a:pt x="2415" y="10540"/>
                    <a:pt x="2441" y="10644"/>
                  </a:cubicBezTo>
                  <a:cubicBezTo>
                    <a:pt x="2415" y="10592"/>
                    <a:pt x="2363" y="10540"/>
                    <a:pt x="2311" y="10514"/>
                  </a:cubicBezTo>
                  <a:cubicBezTo>
                    <a:pt x="2103" y="10333"/>
                    <a:pt x="1844" y="10203"/>
                    <a:pt x="1558" y="10151"/>
                  </a:cubicBezTo>
                  <a:lnTo>
                    <a:pt x="1428" y="10151"/>
                  </a:lnTo>
                  <a:cubicBezTo>
                    <a:pt x="1220" y="10151"/>
                    <a:pt x="1039" y="10203"/>
                    <a:pt x="883" y="10307"/>
                  </a:cubicBezTo>
                  <a:cubicBezTo>
                    <a:pt x="675" y="10462"/>
                    <a:pt x="520" y="10670"/>
                    <a:pt x="416" y="10878"/>
                  </a:cubicBezTo>
                  <a:cubicBezTo>
                    <a:pt x="312" y="11163"/>
                    <a:pt x="208" y="11423"/>
                    <a:pt x="156" y="11708"/>
                  </a:cubicBezTo>
                  <a:cubicBezTo>
                    <a:pt x="104" y="12046"/>
                    <a:pt x="52" y="12383"/>
                    <a:pt x="52" y="12695"/>
                  </a:cubicBezTo>
                  <a:cubicBezTo>
                    <a:pt x="0" y="13370"/>
                    <a:pt x="26" y="14019"/>
                    <a:pt x="130" y="14668"/>
                  </a:cubicBezTo>
                  <a:cubicBezTo>
                    <a:pt x="156" y="14824"/>
                    <a:pt x="182" y="14954"/>
                    <a:pt x="208" y="15109"/>
                  </a:cubicBezTo>
                  <a:cubicBezTo>
                    <a:pt x="234" y="15265"/>
                    <a:pt x="286" y="15421"/>
                    <a:pt x="338" y="15603"/>
                  </a:cubicBezTo>
                  <a:lnTo>
                    <a:pt x="338" y="15629"/>
                  </a:lnTo>
                  <a:cubicBezTo>
                    <a:pt x="520" y="16200"/>
                    <a:pt x="727" y="16771"/>
                    <a:pt x="961" y="17342"/>
                  </a:cubicBezTo>
                  <a:cubicBezTo>
                    <a:pt x="1402" y="18458"/>
                    <a:pt x="1947" y="19523"/>
                    <a:pt x="2570" y="20535"/>
                  </a:cubicBezTo>
                  <a:cubicBezTo>
                    <a:pt x="3219" y="21574"/>
                    <a:pt x="3920" y="22534"/>
                    <a:pt x="4699" y="23469"/>
                  </a:cubicBezTo>
                  <a:cubicBezTo>
                    <a:pt x="5400" y="24325"/>
                    <a:pt x="6179" y="25130"/>
                    <a:pt x="7010" y="25883"/>
                  </a:cubicBezTo>
                  <a:cubicBezTo>
                    <a:pt x="7996" y="26766"/>
                    <a:pt x="9061" y="27544"/>
                    <a:pt x="10177" y="28245"/>
                  </a:cubicBezTo>
                  <a:lnTo>
                    <a:pt x="9917" y="28064"/>
                  </a:lnTo>
                  <a:cubicBezTo>
                    <a:pt x="9216" y="27493"/>
                    <a:pt x="8541" y="26870"/>
                    <a:pt x="7918" y="26221"/>
                  </a:cubicBezTo>
                  <a:cubicBezTo>
                    <a:pt x="7243" y="25546"/>
                    <a:pt x="6620" y="24845"/>
                    <a:pt x="6023" y="24092"/>
                  </a:cubicBezTo>
                  <a:cubicBezTo>
                    <a:pt x="5426" y="23339"/>
                    <a:pt x="4881" y="22534"/>
                    <a:pt x="4388" y="21703"/>
                  </a:cubicBezTo>
                  <a:cubicBezTo>
                    <a:pt x="3868" y="20873"/>
                    <a:pt x="3427" y="19990"/>
                    <a:pt x="3064" y="19081"/>
                  </a:cubicBezTo>
                  <a:cubicBezTo>
                    <a:pt x="2700" y="18199"/>
                    <a:pt x="2441" y="17264"/>
                    <a:pt x="2285" y="16329"/>
                  </a:cubicBezTo>
                  <a:cubicBezTo>
                    <a:pt x="2207" y="15862"/>
                    <a:pt x="2155" y="15395"/>
                    <a:pt x="2103" y="14928"/>
                  </a:cubicBezTo>
                  <a:cubicBezTo>
                    <a:pt x="2077" y="14564"/>
                    <a:pt x="2077" y="14227"/>
                    <a:pt x="2103" y="13889"/>
                  </a:cubicBezTo>
                  <a:cubicBezTo>
                    <a:pt x="2129" y="13707"/>
                    <a:pt x="2155" y="13552"/>
                    <a:pt x="2207" y="13370"/>
                  </a:cubicBezTo>
                  <a:cubicBezTo>
                    <a:pt x="2233" y="13240"/>
                    <a:pt x="2259" y="13084"/>
                    <a:pt x="2311" y="12955"/>
                  </a:cubicBezTo>
                  <a:cubicBezTo>
                    <a:pt x="2415" y="12695"/>
                    <a:pt x="2570" y="12435"/>
                    <a:pt x="2752" y="12254"/>
                  </a:cubicBezTo>
                  <a:cubicBezTo>
                    <a:pt x="2856" y="12150"/>
                    <a:pt x="2960" y="12072"/>
                    <a:pt x="3090" y="12020"/>
                  </a:cubicBezTo>
                  <a:cubicBezTo>
                    <a:pt x="3193" y="11968"/>
                    <a:pt x="3323" y="11942"/>
                    <a:pt x="3453" y="11916"/>
                  </a:cubicBezTo>
                  <a:cubicBezTo>
                    <a:pt x="3635" y="11916"/>
                    <a:pt x="3791" y="11916"/>
                    <a:pt x="3946" y="11942"/>
                  </a:cubicBezTo>
                  <a:cubicBezTo>
                    <a:pt x="4024" y="11968"/>
                    <a:pt x="4128" y="11994"/>
                    <a:pt x="4206" y="11994"/>
                  </a:cubicBezTo>
                  <a:lnTo>
                    <a:pt x="4258" y="12020"/>
                  </a:lnTo>
                  <a:cubicBezTo>
                    <a:pt x="4154" y="11864"/>
                    <a:pt x="4050" y="11682"/>
                    <a:pt x="3972" y="11501"/>
                  </a:cubicBezTo>
                  <a:cubicBezTo>
                    <a:pt x="3920" y="11397"/>
                    <a:pt x="3894" y="11293"/>
                    <a:pt x="3842" y="11189"/>
                  </a:cubicBezTo>
                  <a:cubicBezTo>
                    <a:pt x="3817" y="11111"/>
                    <a:pt x="3817" y="11008"/>
                    <a:pt x="3791" y="10930"/>
                  </a:cubicBezTo>
                  <a:cubicBezTo>
                    <a:pt x="3791" y="10852"/>
                    <a:pt x="3791" y="10774"/>
                    <a:pt x="3791" y="10670"/>
                  </a:cubicBezTo>
                  <a:cubicBezTo>
                    <a:pt x="3817" y="10618"/>
                    <a:pt x="3842" y="10540"/>
                    <a:pt x="3868" y="10488"/>
                  </a:cubicBezTo>
                  <a:cubicBezTo>
                    <a:pt x="3946" y="10358"/>
                    <a:pt x="4050" y="10255"/>
                    <a:pt x="4180" y="10203"/>
                  </a:cubicBezTo>
                  <a:cubicBezTo>
                    <a:pt x="4388" y="10099"/>
                    <a:pt x="4595" y="10047"/>
                    <a:pt x="4803" y="10021"/>
                  </a:cubicBezTo>
                  <a:cubicBezTo>
                    <a:pt x="4933" y="9995"/>
                    <a:pt x="5063" y="9995"/>
                    <a:pt x="5192" y="9995"/>
                  </a:cubicBezTo>
                  <a:lnTo>
                    <a:pt x="5712" y="9969"/>
                  </a:lnTo>
                  <a:cubicBezTo>
                    <a:pt x="6101" y="9943"/>
                    <a:pt x="6465" y="9891"/>
                    <a:pt x="6828" y="9813"/>
                  </a:cubicBezTo>
                  <a:cubicBezTo>
                    <a:pt x="7191" y="9761"/>
                    <a:pt x="7529" y="9684"/>
                    <a:pt x="7866" y="9580"/>
                  </a:cubicBezTo>
                  <a:cubicBezTo>
                    <a:pt x="8204" y="9476"/>
                    <a:pt x="8515" y="9346"/>
                    <a:pt x="8827" y="9216"/>
                  </a:cubicBezTo>
                  <a:cubicBezTo>
                    <a:pt x="9113" y="9060"/>
                    <a:pt x="9398" y="8931"/>
                    <a:pt x="9658" y="8749"/>
                  </a:cubicBezTo>
                  <a:cubicBezTo>
                    <a:pt x="10255" y="8385"/>
                    <a:pt x="10800" y="7944"/>
                    <a:pt x="11319" y="7451"/>
                  </a:cubicBezTo>
                  <a:cubicBezTo>
                    <a:pt x="11864" y="6958"/>
                    <a:pt x="12384" y="6412"/>
                    <a:pt x="12903" y="5867"/>
                  </a:cubicBezTo>
                  <a:cubicBezTo>
                    <a:pt x="13370" y="5348"/>
                    <a:pt x="13837" y="4829"/>
                    <a:pt x="14305" y="4284"/>
                  </a:cubicBezTo>
                  <a:cubicBezTo>
                    <a:pt x="14798" y="3764"/>
                    <a:pt x="15265" y="3245"/>
                    <a:pt x="15758" y="2752"/>
                  </a:cubicBezTo>
                  <a:cubicBezTo>
                    <a:pt x="16252" y="2285"/>
                    <a:pt x="16745" y="1843"/>
                    <a:pt x="17290" y="1428"/>
                  </a:cubicBezTo>
                  <a:cubicBezTo>
                    <a:pt x="17783" y="1039"/>
                    <a:pt x="18329" y="675"/>
                    <a:pt x="18900" y="416"/>
                  </a:cubicBezTo>
                  <a:cubicBezTo>
                    <a:pt x="19237" y="234"/>
                    <a:pt x="19601" y="104"/>
                    <a:pt x="1993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1697205" y="2312537"/>
              <a:ext cx="267525" cy="141264"/>
            </a:xfrm>
            <a:custGeom>
              <a:avLst/>
              <a:gdLst/>
              <a:ahLst/>
              <a:cxnLst/>
              <a:rect l="l" t="t" r="r" b="b"/>
              <a:pathLst>
                <a:path w="5920" h="3126" extrusionOk="0">
                  <a:moveTo>
                    <a:pt x="2259" y="1"/>
                  </a:moveTo>
                  <a:cubicBezTo>
                    <a:pt x="2000" y="1"/>
                    <a:pt x="1714" y="1"/>
                    <a:pt x="1454" y="53"/>
                  </a:cubicBezTo>
                  <a:cubicBezTo>
                    <a:pt x="1195" y="79"/>
                    <a:pt x="961" y="157"/>
                    <a:pt x="728" y="235"/>
                  </a:cubicBezTo>
                  <a:lnTo>
                    <a:pt x="650" y="261"/>
                  </a:lnTo>
                  <a:cubicBezTo>
                    <a:pt x="598" y="286"/>
                    <a:pt x="546" y="312"/>
                    <a:pt x="494" y="364"/>
                  </a:cubicBezTo>
                  <a:cubicBezTo>
                    <a:pt x="416" y="390"/>
                    <a:pt x="364" y="416"/>
                    <a:pt x="312" y="468"/>
                  </a:cubicBezTo>
                  <a:cubicBezTo>
                    <a:pt x="286" y="494"/>
                    <a:pt x="234" y="520"/>
                    <a:pt x="208" y="572"/>
                  </a:cubicBezTo>
                  <a:lnTo>
                    <a:pt x="130" y="650"/>
                  </a:lnTo>
                  <a:cubicBezTo>
                    <a:pt x="130" y="624"/>
                    <a:pt x="104" y="598"/>
                    <a:pt x="79" y="598"/>
                  </a:cubicBezTo>
                  <a:lnTo>
                    <a:pt x="53" y="598"/>
                  </a:lnTo>
                  <a:cubicBezTo>
                    <a:pt x="27" y="598"/>
                    <a:pt x="27" y="624"/>
                    <a:pt x="1" y="650"/>
                  </a:cubicBezTo>
                  <a:cubicBezTo>
                    <a:pt x="1" y="650"/>
                    <a:pt x="1" y="676"/>
                    <a:pt x="1" y="702"/>
                  </a:cubicBezTo>
                  <a:cubicBezTo>
                    <a:pt x="79" y="832"/>
                    <a:pt x="130" y="935"/>
                    <a:pt x="208" y="1065"/>
                  </a:cubicBezTo>
                  <a:cubicBezTo>
                    <a:pt x="286" y="1195"/>
                    <a:pt x="390" y="1299"/>
                    <a:pt x="468" y="1429"/>
                  </a:cubicBezTo>
                  <a:cubicBezTo>
                    <a:pt x="676" y="1662"/>
                    <a:pt x="909" y="1896"/>
                    <a:pt x="1143" y="2078"/>
                  </a:cubicBezTo>
                  <a:cubicBezTo>
                    <a:pt x="1636" y="2441"/>
                    <a:pt x="2207" y="2753"/>
                    <a:pt x="2804" y="2934"/>
                  </a:cubicBezTo>
                  <a:cubicBezTo>
                    <a:pt x="3064" y="3012"/>
                    <a:pt x="3350" y="3064"/>
                    <a:pt x="3635" y="3116"/>
                  </a:cubicBezTo>
                  <a:cubicBezTo>
                    <a:pt x="3720" y="3123"/>
                    <a:pt x="3804" y="3126"/>
                    <a:pt x="3888" y="3126"/>
                  </a:cubicBezTo>
                  <a:cubicBezTo>
                    <a:pt x="4141" y="3126"/>
                    <a:pt x="4395" y="3097"/>
                    <a:pt x="4648" y="3038"/>
                  </a:cubicBezTo>
                  <a:cubicBezTo>
                    <a:pt x="4881" y="2986"/>
                    <a:pt x="5115" y="2909"/>
                    <a:pt x="5349" y="2831"/>
                  </a:cubicBezTo>
                  <a:lnTo>
                    <a:pt x="5556" y="2753"/>
                  </a:lnTo>
                  <a:lnTo>
                    <a:pt x="5686" y="2675"/>
                  </a:lnTo>
                  <a:lnTo>
                    <a:pt x="5790" y="2597"/>
                  </a:lnTo>
                  <a:cubicBezTo>
                    <a:pt x="5868" y="2571"/>
                    <a:pt x="5894" y="2493"/>
                    <a:pt x="5920" y="2415"/>
                  </a:cubicBezTo>
                  <a:cubicBezTo>
                    <a:pt x="5894" y="2311"/>
                    <a:pt x="5868" y="2234"/>
                    <a:pt x="5816" y="2156"/>
                  </a:cubicBezTo>
                  <a:cubicBezTo>
                    <a:pt x="5790" y="2104"/>
                    <a:pt x="5764" y="2052"/>
                    <a:pt x="5738" y="2026"/>
                  </a:cubicBezTo>
                  <a:lnTo>
                    <a:pt x="5712" y="2000"/>
                  </a:lnTo>
                  <a:cubicBezTo>
                    <a:pt x="5660" y="1948"/>
                    <a:pt x="5608" y="1870"/>
                    <a:pt x="5556" y="1818"/>
                  </a:cubicBezTo>
                  <a:cubicBezTo>
                    <a:pt x="5349" y="1533"/>
                    <a:pt x="5089" y="1273"/>
                    <a:pt x="4855" y="1039"/>
                  </a:cubicBezTo>
                  <a:cubicBezTo>
                    <a:pt x="4596" y="806"/>
                    <a:pt x="4336" y="624"/>
                    <a:pt x="4051" y="442"/>
                  </a:cubicBezTo>
                  <a:cubicBezTo>
                    <a:pt x="3791" y="286"/>
                    <a:pt x="3479" y="183"/>
                    <a:pt x="3194" y="131"/>
                  </a:cubicBezTo>
                  <a:cubicBezTo>
                    <a:pt x="2882" y="53"/>
                    <a:pt x="2571" y="1"/>
                    <a:pt x="2259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6"/>
            <p:cNvSpPr/>
            <p:nvPr/>
          </p:nvSpPr>
          <p:spPr>
            <a:xfrm>
              <a:off x="1713654" y="2140097"/>
              <a:ext cx="92685" cy="83330"/>
            </a:xfrm>
            <a:custGeom>
              <a:avLst/>
              <a:gdLst/>
              <a:ahLst/>
              <a:cxnLst/>
              <a:rect l="l" t="t" r="r" b="b"/>
              <a:pathLst>
                <a:path w="2051" h="1844" extrusionOk="0">
                  <a:moveTo>
                    <a:pt x="1324" y="1"/>
                  </a:moveTo>
                  <a:cubicBezTo>
                    <a:pt x="1168" y="1"/>
                    <a:pt x="1039" y="1"/>
                    <a:pt x="883" y="27"/>
                  </a:cubicBezTo>
                  <a:cubicBezTo>
                    <a:pt x="753" y="53"/>
                    <a:pt x="623" y="79"/>
                    <a:pt x="493" y="130"/>
                  </a:cubicBezTo>
                  <a:lnTo>
                    <a:pt x="441" y="130"/>
                  </a:lnTo>
                  <a:cubicBezTo>
                    <a:pt x="415" y="156"/>
                    <a:pt x="390" y="156"/>
                    <a:pt x="338" y="182"/>
                  </a:cubicBezTo>
                  <a:cubicBezTo>
                    <a:pt x="312" y="208"/>
                    <a:pt x="260" y="234"/>
                    <a:pt x="234" y="260"/>
                  </a:cubicBezTo>
                  <a:cubicBezTo>
                    <a:pt x="182" y="286"/>
                    <a:pt x="130" y="312"/>
                    <a:pt x="104" y="364"/>
                  </a:cubicBezTo>
                  <a:lnTo>
                    <a:pt x="78" y="364"/>
                  </a:lnTo>
                  <a:cubicBezTo>
                    <a:pt x="52" y="364"/>
                    <a:pt x="26" y="390"/>
                    <a:pt x="26" y="416"/>
                  </a:cubicBezTo>
                  <a:cubicBezTo>
                    <a:pt x="0" y="442"/>
                    <a:pt x="0" y="494"/>
                    <a:pt x="26" y="520"/>
                  </a:cubicBezTo>
                  <a:cubicBezTo>
                    <a:pt x="52" y="702"/>
                    <a:pt x="78" y="883"/>
                    <a:pt x="156" y="1065"/>
                  </a:cubicBezTo>
                  <a:cubicBezTo>
                    <a:pt x="208" y="1247"/>
                    <a:pt x="338" y="1429"/>
                    <a:pt x="467" y="1584"/>
                  </a:cubicBezTo>
                  <a:cubicBezTo>
                    <a:pt x="571" y="1714"/>
                    <a:pt x="727" y="1792"/>
                    <a:pt x="909" y="1844"/>
                  </a:cubicBezTo>
                  <a:lnTo>
                    <a:pt x="1142" y="1844"/>
                  </a:lnTo>
                  <a:lnTo>
                    <a:pt x="1220" y="1818"/>
                  </a:lnTo>
                  <a:lnTo>
                    <a:pt x="1272" y="1792"/>
                  </a:lnTo>
                  <a:cubicBezTo>
                    <a:pt x="1324" y="1766"/>
                    <a:pt x="1376" y="1740"/>
                    <a:pt x="1428" y="1688"/>
                  </a:cubicBezTo>
                  <a:cubicBezTo>
                    <a:pt x="1506" y="1636"/>
                    <a:pt x="1584" y="1558"/>
                    <a:pt x="1662" y="1454"/>
                  </a:cubicBezTo>
                  <a:cubicBezTo>
                    <a:pt x="1765" y="1325"/>
                    <a:pt x="1843" y="1169"/>
                    <a:pt x="1921" y="1013"/>
                  </a:cubicBezTo>
                  <a:cubicBezTo>
                    <a:pt x="1973" y="883"/>
                    <a:pt x="2025" y="728"/>
                    <a:pt x="2051" y="572"/>
                  </a:cubicBezTo>
                  <a:lnTo>
                    <a:pt x="2051" y="494"/>
                  </a:lnTo>
                  <a:cubicBezTo>
                    <a:pt x="2051" y="468"/>
                    <a:pt x="2051" y="416"/>
                    <a:pt x="2051" y="390"/>
                  </a:cubicBezTo>
                  <a:cubicBezTo>
                    <a:pt x="2051" y="338"/>
                    <a:pt x="2025" y="286"/>
                    <a:pt x="1999" y="234"/>
                  </a:cubicBezTo>
                  <a:cubicBezTo>
                    <a:pt x="1973" y="208"/>
                    <a:pt x="1947" y="156"/>
                    <a:pt x="1895" y="130"/>
                  </a:cubicBezTo>
                  <a:cubicBezTo>
                    <a:pt x="1869" y="130"/>
                    <a:pt x="1869" y="105"/>
                    <a:pt x="1843" y="105"/>
                  </a:cubicBezTo>
                  <a:lnTo>
                    <a:pt x="1765" y="79"/>
                  </a:lnTo>
                  <a:cubicBezTo>
                    <a:pt x="1714" y="53"/>
                    <a:pt x="1636" y="53"/>
                    <a:pt x="1584" y="27"/>
                  </a:cubicBezTo>
                  <a:lnTo>
                    <a:pt x="1558" y="27"/>
                  </a:lnTo>
                  <a:cubicBezTo>
                    <a:pt x="1480" y="27"/>
                    <a:pt x="1402" y="27"/>
                    <a:pt x="132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6"/>
            <p:cNvSpPr/>
            <p:nvPr/>
          </p:nvSpPr>
          <p:spPr>
            <a:xfrm>
              <a:off x="1950623" y="2194052"/>
              <a:ext cx="95035" cy="96255"/>
            </a:xfrm>
            <a:custGeom>
              <a:avLst/>
              <a:gdLst/>
              <a:ahLst/>
              <a:cxnLst/>
              <a:rect l="l" t="t" r="r" b="b"/>
              <a:pathLst>
                <a:path w="2103" h="2130" extrusionOk="0">
                  <a:moveTo>
                    <a:pt x="338" y="1"/>
                  </a:moveTo>
                  <a:cubicBezTo>
                    <a:pt x="312" y="1"/>
                    <a:pt x="312" y="1"/>
                    <a:pt x="312" y="27"/>
                  </a:cubicBezTo>
                  <a:lnTo>
                    <a:pt x="312" y="53"/>
                  </a:lnTo>
                  <a:lnTo>
                    <a:pt x="312" y="79"/>
                  </a:lnTo>
                  <a:cubicBezTo>
                    <a:pt x="286" y="79"/>
                    <a:pt x="260" y="131"/>
                    <a:pt x="260" y="157"/>
                  </a:cubicBezTo>
                  <a:cubicBezTo>
                    <a:pt x="182" y="364"/>
                    <a:pt x="130" y="572"/>
                    <a:pt x="78" y="806"/>
                  </a:cubicBezTo>
                  <a:cubicBezTo>
                    <a:pt x="26" y="935"/>
                    <a:pt x="26" y="1065"/>
                    <a:pt x="26" y="1195"/>
                  </a:cubicBezTo>
                  <a:cubicBezTo>
                    <a:pt x="0" y="1351"/>
                    <a:pt x="26" y="1481"/>
                    <a:pt x="78" y="1610"/>
                  </a:cubicBezTo>
                  <a:cubicBezTo>
                    <a:pt x="104" y="1662"/>
                    <a:pt x="130" y="1714"/>
                    <a:pt x="156" y="1792"/>
                  </a:cubicBezTo>
                  <a:cubicBezTo>
                    <a:pt x="208" y="1896"/>
                    <a:pt x="312" y="1974"/>
                    <a:pt x="416" y="2052"/>
                  </a:cubicBezTo>
                  <a:cubicBezTo>
                    <a:pt x="442" y="2078"/>
                    <a:pt x="519" y="2104"/>
                    <a:pt x="571" y="2130"/>
                  </a:cubicBezTo>
                  <a:lnTo>
                    <a:pt x="857" y="2130"/>
                  </a:lnTo>
                  <a:cubicBezTo>
                    <a:pt x="909" y="2104"/>
                    <a:pt x="961" y="2078"/>
                    <a:pt x="1013" y="2078"/>
                  </a:cubicBezTo>
                  <a:cubicBezTo>
                    <a:pt x="1091" y="2052"/>
                    <a:pt x="1142" y="2026"/>
                    <a:pt x="1194" y="1974"/>
                  </a:cubicBezTo>
                  <a:cubicBezTo>
                    <a:pt x="1298" y="1922"/>
                    <a:pt x="1402" y="1870"/>
                    <a:pt x="1480" y="1792"/>
                  </a:cubicBezTo>
                  <a:lnTo>
                    <a:pt x="1610" y="1688"/>
                  </a:lnTo>
                  <a:cubicBezTo>
                    <a:pt x="1662" y="1662"/>
                    <a:pt x="1714" y="1610"/>
                    <a:pt x="1766" y="1584"/>
                  </a:cubicBezTo>
                  <a:lnTo>
                    <a:pt x="1791" y="1559"/>
                  </a:lnTo>
                  <a:cubicBezTo>
                    <a:pt x="1869" y="1533"/>
                    <a:pt x="1947" y="1455"/>
                    <a:pt x="2025" y="1403"/>
                  </a:cubicBezTo>
                  <a:cubicBezTo>
                    <a:pt x="2051" y="1377"/>
                    <a:pt x="2051" y="1351"/>
                    <a:pt x="2077" y="1299"/>
                  </a:cubicBezTo>
                  <a:cubicBezTo>
                    <a:pt x="2103" y="1273"/>
                    <a:pt x="2103" y="1221"/>
                    <a:pt x="2103" y="1169"/>
                  </a:cubicBezTo>
                  <a:cubicBezTo>
                    <a:pt x="2103" y="1143"/>
                    <a:pt x="2103" y="1117"/>
                    <a:pt x="2103" y="1117"/>
                  </a:cubicBezTo>
                  <a:cubicBezTo>
                    <a:pt x="2103" y="1091"/>
                    <a:pt x="2103" y="1039"/>
                    <a:pt x="2077" y="1013"/>
                  </a:cubicBezTo>
                  <a:cubicBezTo>
                    <a:pt x="2077" y="961"/>
                    <a:pt x="2051" y="909"/>
                    <a:pt x="2025" y="858"/>
                  </a:cubicBezTo>
                  <a:cubicBezTo>
                    <a:pt x="1947" y="754"/>
                    <a:pt x="1843" y="624"/>
                    <a:pt x="1740" y="546"/>
                  </a:cubicBezTo>
                  <a:cubicBezTo>
                    <a:pt x="1636" y="442"/>
                    <a:pt x="1532" y="364"/>
                    <a:pt x="1402" y="286"/>
                  </a:cubicBezTo>
                  <a:cubicBezTo>
                    <a:pt x="1272" y="235"/>
                    <a:pt x="1142" y="183"/>
                    <a:pt x="1013" y="131"/>
                  </a:cubicBezTo>
                  <a:cubicBezTo>
                    <a:pt x="909" y="105"/>
                    <a:pt x="779" y="79"/>
                    <a:pt x="675" y="79"/>
                  </a:cubicBezTo>
                  <a:lnTo>
                    <a:pt x="467" y="79"/>
                  </a:lnTo>
                  <a:cubicBezTo>
                    <a:pt x="467" y="53"/>
                    <a:pt x="467" y="53"/>
                    <a:pt x="467" y="53"/>
                  </a:cubicBezTo>
                  <a:cubicBezTo>
                    <a:pt x="467" y="27"/>
                    <a:pt x="442" y="27"/>
                    <a:pt x="44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6"/>
            <p:cNvSpPr/>
            <p:nvPr/>
          </p:nvSpPr>
          <p:spPr>
            <a:xfrm>
              <a:off x="1669053" y="2127941"/>
              <a:ext cx="386013" cy="331288"/>
            </a:xfrm>
            <a:custGeom>
              <a:avLst/>
              <a:gdLst/>
              <a:ahLst/>
              <a:cxnLst/>
              <a:rect l="l" t="t" r="r" b="b"/>
              <a:pathLst>
                <a:path w="8542" h="7331" extrusionOk="0">
                  <a:moveTo>
                    <a:pt x="2077" y="296"/>
                  </a:moveTo>
                  <a:cubicBezTo>
                    <a:pt x="2233" y="296"/>
                    <a:pt x="2363" y="296"/>
                    <a:pt x="2493" y="322"/>
                  </a:cubicBezTo>
                  <a:cubicBezTo>
                    <a:pt x="2623" y="348"/>
                    <a:pt x="2726" y="399"/>
                    <a:pt x="2830" y="451"/>
                  </a:cubicBezTo>
                  <a:lnTo>
                    <a:pt x="2960" y="529"/>
                  </a:lnTo>
                  <a:lnTo>
                    <a:pt x="2960" y="581"/>
                  </a:lnTo>
                  <a:lnTo>
                    <a:pt x="2960" y="607"/>
                  </a:lnTo>
                  <a:cubicBezTo>
                    <a:pt x="2882" y="893"/>
                    <a:pt x="2804" y="1152"/>
                    <a:pt x="2675" y="1386"/>
                  </a:cubicBezTo>
                  <a:cubicBezTo>
                    <a:pt x="2597" y="1542"/>
                    <a:pt x="2493" y="1698"/>
                    <a:pt x="2389" y="1801"/>
                  </a:cubicBezTo>
                  <a:cubicBezTo>
                    <a:pt x="2337" y="1853"/>
                    <a:pt x="2285" y="1905"/>
                    <a:pt x="2233" y="1957"/>
                  </a:cubicBezTo>
                  <a:cubicBezTo>
                    <a:pt x="2181" y="1983"/>
                    <a:pt x="2129" y="2009"/>
                    <a:pt x="2077" y="2035"/>
                  </a:cubicBezTo>
                  <a:cubicBezTo>
                    <a:pt x="2026" y="2035"/>
                    <a:pt x="1974" y="2061"/>
                    <a:pt x="1948" y="2061"/>
                  </a:cubicBezTo>
                  <a:lnTo>
                    <a:pt x="1818" y="2061"/>
                  </a:lnTo>
                  <a:lnTo>
                    <a:pt x="1714" y="2009"/>
                  </a:lnTo>
                  <a:cubicBezTo>
                    <a:pt x="1636" y="1983"/>
                    <a:pt x="1610" y="1957"/>
                    <a:pt x="1558" y="1905"/>
                  </a:cubicBezTo>
                  <a:cubicBezTo>
                    <a:pt x="1480" y="1827"/>
                    <a:pt x="1428" y="1775"/>
                    <a:pt x="1377" y="1698"/>
                  </a:cubicBezTo>
                  <a:cubicBezTo>
                    <a:pt x="1299" y="1568"/>
                    <a:pt x="1221" y="1412"/>
                    <a:pt x="1169" y="1256"/>
                  </a:cubicBezTo>
                  <a:cubicBezTo>
                    <a:pt x="1117" y="1100"/>
                    <a:pt x="1091" y="945"/>
                    <a:pt x="1091" y="789"/>
                  </a:cubicBezTo>
                  <a:cubicBezTo>
                    <a:pt x="1091" y="789"/>
                    <a:pt x="1091" y="763"/>
                    <a:pt x="1091" y="737"/>
                  </a:cubicBezTo>
                  <a:cubicBezTo>
                    <a:pt x="1169" y="659"/>
                    <a:pt x="1247" y="607"/>
                    <a:pt x="1351" y="529"/>
                  </a:cubicBezTo>
                  <a:cubicBezTo>
                    <a:pt x="1428" y="477"/>
                    <a:pt x="1532" y="425"/>
                    <a:pt x="1610" y="399"/>
                  </a:cubicBezTo>
                  <a:lnTo>
                    <a:pt x="1688" y="374"/>
                  </a:lnTo>
                  <a:cubicBezTo>
                    <a:pt x="1818" y="322"/>
                    <a:pt x="1948" y="296"/>
                    <a:pt x="2077" y="296"/>
                  </a:cubicBezTo>
                  <a:close/>
                  <a:moveTo>
                    <a:pt x="6595" y="1542"/>
                  </a:moveTo>
                  <a:cubicBezTo>
                    <a:pt x="6776" y="1542"/>
                    <a:pt x="6958" y="1568"/>
                    <a:pt x="7140" y="1594"/>
                  </a:cubicBezTo>
                  <a:cubicBezTo>
                    <a:pt x="7270" y="1620"/>
                    <a:pt x="7399" y="1672"/>
                    <a:pt x="7529" y="1749"/>
                  </a:cubicBezTo>
                  <a:cubicBezTo>
                    <a:pt x="7633" y="1801"/>
                    <a:pt x="7711" y="1853"/>
                    <a:pt x="7815" y="1931"/>
                  </a:cubicBezTo>
                  <a:cubicBezTo>
                    <a:pt x="7867" y="2009"/>
                    <a:pt x="7945" y="2087"/>
                    <a:pt x="7997" y="2165"/>
                  </a:cubicBezTo>
                  <a:cubicBezTo>
                    <a:pt x="8074" y="2269"/>
                    <a:pt x="8100" y="2372"/>
                    <a:pt x="8152" y="2476"/>
                  </a:cubicBezTo>
                  <a:cubicBezTo>
                    <a:pt x="8178" y="2554"/>
                    <a:pt x="8204" y="2658"/>
                    <a:pt x="8204" y="2736"/>
                  </a:cubicBezTo>
                  <a:lnTo>
                    <a:pt x="8178" y="2736"/>
                  </a:lnTo>
                  <a:cubicBezTo>
                    <a:pt x="8100" y="2814"/>
                    <a:pt x="8022" y="2892"/>
                    <a:pt x="7945" y="2970"/>
                  </a:cubicBezTo>
                  <a:cubicBezTo>
                    <a:pt x="7841" y="3073"/>
                    <a:pt x="7711" y="3151"/>
                    <a:pt x="7607" y="3229"/>
                  </a:cubicBezTo>
                  <a:cubicBezTo>
                    <a:pt x="7503" y="3281"/>
                    <a:pt x="7399" y="3333"/>
                    <a:pt x="7296" y="3385"/>
                  </a:cubicBezTo>
                  <a:lnTo>
                    <a:pt x="7218" y="3411"/>
                  </a:lnTo>
                  <a:cubicBezTo>
                    <a:pt x="7140" y="3437"/>
                    <a:pt x="7062" y="3437"/>
                    <a:pt x="6984" y="3463"/>
                  </a:cubicBezTo>
                  <a:lnTo>
                    <a:pt x="6828" y="3463"/>
                  </a:lnTo>
                  <a:cubicBezTo>
                    <a:pt x="6776" y="3437"/>
                    <a:pt x="6724" y="3411"/>
                    <a:pt x="6673" y="3411"/>
                  </a:cubicBezTo>
                  <a:cubicBezTo>
                    <a:pt x="6647" y="3385"/>
                    <a:pt x="6621" y="3359"/>
                    <a:pt x="6569" y="3333"/>
                  </a:cubicBezTo>
                  <a:cubicBezTo>
                    <a:pt x="6543" y="3281"/>
                    <a:pt x="6517" y="3255"/>
                    <a:pt x="6491" y="3229"/>
                  </a:cubicBezTo>
                  <a:cubicBezTo>
                    <a:pt x="6465" y="3151"/>
                    <a:pt x="6439" y="3099"/>
                    <a:pt x="6413" y="3047"/>
                  </a:cubicBezTo>
                  <a:cubicBezTo>
                    <a:pt x="6387" y="2944"/>
                    <a:pt x="6361" y="2840"/>
                    <a:pt x="6361" y="2762"/>
                  </a:cubicBezTo>
                  <a:cubicBezTo>
                    <a:pt x="6361" y="2528"/>
                    <a:pt x="6361" y="2321"/>
                    <a:pt x="6413" y="2113"/>
                  </a:cubicBezTo>
                  <a:lnTo>
                    <a:pt x="6413" y="2087"/>
                  </a:lnTo>
                  <a:cubicBezTo>
                    <a:pt x="6465" y="1905"/>
                    <a:pt x="6517" y="1723"/>
                    <a:pt x="6595" y="1542"/>
                  </a:cubicBezTo>
                  <a:close/>
                  <a:moveTo>
                    <a:pt x="2717" y="4154"/>
                  </a:moveTo>
                  <a:cubicBezTo>
                    <a:pt x="2945" y="4154"/>
                    <a:pt x="3173" y="4178"/>
                    <a:pt x="3401" y="4216"/>
                  </a:cubicBezTo>
                  <a:cubicBezTo>
                    <a:pt x="4206" y="4371"/>
                    <a:pt x="4933" y="4735"/>
                    <a:pt x="5530" y="5280"/>
                  </a:cubicBezTo>
                  <a:cubicBezTo>
                    <a:pt x="5764" y="5488"/>
                    <a:pt x="5998" y="5747"/>
                    <a:pt x="6179" y="6033"/>
                  </a:cubicBezTo>
                  <a:cubicBezTo>
                    <a:pt x="6283" y="6163"/>
                    <a:pt x="6361" y="6319"/>
                    <a:pt x="6413" y="6500"/>
                  </a:cubicBezTo>
                  <a:cubicBezTo>
                    <a:pt x="6413" y="6500"/>
                    <a:pt x="6439" y="6526"/>
                    <a:pt x="6439" y="6526"/>
                  </a:cubicBezTo>
                  <a:lnTo>
                    <a:pt x="6439" y="6552"/>
                  </a:lnTo>
                  <a:lnTo>
                    <a:pt x="6413" y="6552"/>
                  </a:lnTo>
                  <a:lnTo>
                    <a:pt x="6361" y="6604"/>
                  </a:lnTo>
                  <a:cubicBezTo>
                    <a:pt x="6205" y="6682"/>
                    <a:pt x="6023" y="6786"/>
                    <a:pt x="5842" y="6838"/>
                  </a:cubicBezTo>
                  <a:lnTo>
                    <a:pt x="5634" y="6916"/>
                  </a:lnTo>
                  <a:lnTo>
                    <a:pt x="5634" y="6942"/>
                  </a:lnTo>
                  <a:cubicBezTo>
                    <a:pt x="5323" y="7019"/>
                    <a:pt x="5037" y="7071"/>
                    <a:pt x="4725" y="7097"/>
                  </a:cubicBezTo>
                  <a:cubicBezTo>
                    <a:pt x="4362" y="7097"/>
                    <a:pt x="4025" y="7071"/>
                    <a:pt x="3687" y="6994"/>
                  </a:cubicBezTo>
                  <a:cubicBezTo>
                    <a:pt x="3298" y="6916"/>
                    <a:pt x="2934" y="6786"/>
                    <a:pt x="2597" y="6604"/>
                  </a:cubicBezTo>
                  <a:cubicBezTo>
                    <a:pt x="2207" y="6422"/>
                    <a:pt x="1870" y="6163"/>
                    <a:pt x="1584" y="5903"/>
                  </a:cubicBezTo>
                  <a:cubicBezTo>
                    <a:pt x="1299" y="5644"/>
                    <a:pt x="1065" y="5358"/>
                    <a:pt x="857" y="5046"/>
                  </a:cubicBezTo>
                  <a:lnTo>
                    <a:pt x="753" y="4839"/>
                  </a:lnTo>
                  <a:cubicBezTo>
                    <a:pt x="857" y="4761"/>
                    <a:pt x="961" y="4683"/>
                    <a:pt x="1039" y="4631"/>
                  </a:cubicBezTo>
                  <a:cubicBezTo>
                    <a:pt x="1221" y="4527"/>
                    <a:pt x="1377" y="4423"/>
                    <a:pt x="1584" y="4346"/>
                  </a:cubicBezTo>
                  <a:lnTo>
                    <a:pt x="1662" y="4320"/>
                  </a:lnTo>
                  <a:cubicBezTo>
                    <a:pt x="1922" y="4242"/>
                    <a:pt x="2181" y="4164"/>
                    <a:pt x="2467" y="4164"/>
                  </a:cubicBezTo>
                  <a:cubicBezTo>
                    <a:pt x="2550" y="4157"/>
                    <a:pt x="2634" y="4154"/>
                    <a:pt x="2717" y="4154"/>
                  </a:cubicBezTo>
                  <a:close/>
                  <a:moveTo>
                    <a:pt x="2146" y="0"/>
                  </a:moveTo>
                  <a:cubicBezTo>
                    <a:pt x="2079" y="0"/>
                    <a:pt x="2013" y="4"/>
                    <a:pt x="1948" y="10"/>
                  </a:cubicBezTo>
                  <a:cubicBezTo>
                    <a:pt x="1818" y="36"/>
                    <a:pt x="1662" y="62"/>
                    <a:pt x="1558" y="114"/>
                  </a:cubicBezTo>
                  <a:lnTo>
                    <a:pt x="1506" y="114"/>
                  </a:lnTo>
                  <a:cubicBezTo>
                    <a:pt x="1402" y="166"/>
                    <a:pt x="1273" y="218"/>
                    <a:pt x="1195" y="296"/>
                  </a:cubicBezTo>
                  <a:cubicBezTo>
                    <a:pt x="961" y="451"/>
                    <a:pt x="779" y="659"/>
                    <a:pt x="624" y="893"/>
                  </a:cubicBezTo>
                  <a:cubicBezTo>
                    <a:pt x="468" y="1126"/>
                    <a:pt x="338" y="1386"/>
                    <a:pt x="260" y="1672"/>
                  </a:cubicBezTo>
                  <a:cubicBezTo>
                    <a:pt x="156" y="1931"/>
                    <a:pt x="104" y="2217"/>
                    <a:pt x="53" y="2502"/>
                  </a:cubicBezTo>
                  <a:cubicBezTo>
                    <a:pt x="1" y="2996"/>
                    <a:pt x="27" y="3515"/>
                    <a:pt x="156" y="4008"/>
                  </a:cubicBezTo>
                  <a:cubicBezTo>
                    <a:pt x="312" y="4475"/>
                    <a:pt x="520" y="4917"/>
                    <a:pt x="805" y="5306"/>
                  </a:cubicBezTo>
                  <a:cubicBezTo>
                    <a:pt x="1091" y="5721"/>
                    <a:pt x="1454" y="6059"/>
                    <a:pt x="1844" y="6370"/>
                  </a:cubicBezTo>
                  <a:cubicBezTo>
                    <a:pt x="2233" y="6656"/>
                    <a:pt x="2675" y="6890"/>
                    <a:pt x="3142" y="7071"/>
                  </a:cubicBezTo>
                  <a:cubicBezTo>
                    <a:pt x="3609" y="7227"/>
                    <a:pt x="4076" y="7305"/>
                    <a:pt x="4570" y="7331"/>
                  </a:cubicBezTo>
                  <a:cubicBezTo>
                    <a:pt x="5063" y="7305"/>
                    <a:pt x="5556" y="7227"/>
                    <a:pt x="5998" y="7045"/>
                  </a:cubicBezTo>
                  <a:lnTo>
                    <a:pt x="6023" y="7045"/>
                  </a:lnTo>
                  <a:cubicBezTo>
                    <a:pt x="6231" y="6968"/>
                    <a:pt x="6439" y="6838"/>
                    <a:pt x="6621" y="6708"/>
                  </a:cubicBezTo>
                  <a:cubicBezTo>
                    <a:pt x="6776" y="6604"/>
                    <a:pt x="6932" y="6474"/>
                    <a:pt x="7062" y="6344"/>
                  </a:cubicBezTo>
                  <a:cubicBezTo>
                    <a:pt x="7373" y="6033"/>
                    <a:pt x="7633" y="5695"/>
                    <a:pt x="7841" y="5306"/>
                  </a:cubicBezTo>
                  <a:cubicBezTo>
                    <a:pt x="8074" y="4917"/>
                    <a:pt x="8256" y="4501"/>
                    <a:pt x="8386" y="4086"/>
                  </a:cubicBezTo>
                  <a:cubicBezTo>
                    <a:pt x="8438" y="3878"/>
                    <a:pt x="8490" y="3671"/>
                    <a:pt x="8516" y="3463"/>
                  </a:cubicBezTo>
                  <a:cubicBezTo>
                    <a:pt x="8542" y="3255"/>
                    <a:pt x="8542" y="3047"/>
                    <a:pt x="8542" y="2866"/>
                  </a:cubicBezTo>
                  <a:cubicBezTo>
                    <a:pt x="8490" y="2502"/>
                    <a:pt x="8360" y="2165"/>
                    <a:pt x="8126" y="1879"/>
                  </a:cubicBezTo>
                  <a:cubicBezTo>
                    <a:pt x="7997" y="1749"/>
                    <a:pt x="7867" y="1620"/>
                    <a:pt x="7711" y="1542"/>
                  </a:cubicBezTo>
                  <a:cubicBezTo>
                    <a:pt x="7529" y="1438"/>
                    <a:pt x="7322" y="1360"/>
                    <a:pt x="7114" y="1334"/>
                  </a:cubicBezTo>
                  <a:cubicBezTo>
                    <a:pt x="6921" y="1302"/>
                    <a:pt x="6739" y="1280"/>
                    <a:pt x="6554" y="1280"/>
                  </a:cubicBezTo>
                  <a:cubicBezTo>
                    <a:pt x="6439" y="1280"/>
                    <a:pt x="6324" y="1288"/>
                    <a:pt x="6205" y="1308"/>
                  </a:cubicBezTo>
                  <a:cubicBezTo>
                    <a:pt x="6049" y="1334"/>
                    <a:pt x="5894" y="1360"/>
                    <a:pt x="5738" y="1386"/>
                  </a:cubicBezTo>
                  <a:lnTo>
                    <a:pt x="5452" y="1438"/>
                  </a:lnTo>
                  <a:lnTo>
                    <a:pt x="4829" y="1438"/>
                  </a:lnTo>
                  <a:cubicBezTo>
                    <a:pt x="4699" y="1386"/>
                    <a:pt x="4570" y="1360"/>
                    <a:pt x="4466" y="1308"/>
                  </a:cubicBezTo>
                  <a:cubicBezTo>
                    <a:pt x="4180" y="1152"/>
                    <a:pt x="3947" y="971"/>
                    <a:pt x="3713" y="737"/>
                  </a:cubicBezTo>
                  <a:cubicBezTo>
                    <a:pt x="3583" y="633"/>
                    <a:pt x="3479" y="529"/>
                    <a:pt x="3350" y="451"/>
                  </a:cubicBezTo>
                  <a:cubicBezTo>
                    <a:pt x="3168" y="296"/>
                    <a:pt x="2960" y="166"/>
                    <a:pt x="2752" y="88"/>
                  </a:cubicBezTo>
                  <a:cubicBezTo>
                    <a:pt x="2558" y="30"/>
                    <a:pt x="2348" y="0"/>
                    <a:pt x="2146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6"/>
            <p:cNvSpPr/>
            <p:nvPr/>
          </p:nvSpPr>
          <p:spPr>
            <a:xfrm>
              <a:off x="1832138" y="2044478"/>
              <a:ext cx="126713" cy="105067"/>
            </a:xfrm>
            <a:custGeom>
              <a:avLst/>
              <a:gdLst/>
              <a:ahLst/>
              <a:cxnLst/>
              <a:rect l="l" t="t" r="r" b="b"/>
              <a:pathLst>
                <a:path w="2804" h="2325" extrusionOk="0">
                  <a:moveTo>
                    <a:pt x="1259" y="1"/>
                  </a:moveTo>
                  <a:cubicBezTo>
                    <a:pt x="1149" y="1"/>
                    <a:pt x="1039" y="14"/>
                    <a:pt x="935" y="40"/>
                  </a:cubicBezTo>
                  <a:cubicBezTo>
                    <a:pt x="727" y="66"/>
                    <a:pt x="519" y="170"/>
                    <a:pt x="338" y="299"/>
                  </a:cubicBezTo>
                  <a:cubicBezTo>
                    <a:pt x="260" y="351"/>
                    <a:pt x="182" y="455"/>
                    <a:pt x="130" y="559"/>
                  </a:cubicBezTo>
                  <a:cubicBezTo>
                    <a:pt x="78" y="663"/>
                    <a:pt x="26" y="767"/>
                    <a:pt x="26" y="871"/>
                  </a:cubicBezTo>
                  <a:cubicBezTo>
                    <a:pt x="0" y="1104"/>
                    <a:pt x="78" y="1312"/>
                    <a:pt x="182" y="1494"/>
                  </a:cubicBezTo>
                  <a:cubicBezTo>
                    <a:pt x="260" y="1571"/>
                    <a:pt x="338" y="1649"/>
                    <a:pt x="441" y="1727"/>
                  </a:cubicBezTo>
                  <a:cubicBezTo>
                    <a:pt x="519" y="1779"/>
                    <a:pt x="623" y="1805"/>
                    <a:pt x="701" y="1831"/>
                  </a:cubicBezTo>
                  <a:cubicBezTo>
                    <a:pt x="727" y="1935"/>
                    <a:pt x="753" y="2013"/>
                    <a:pt x="779" y="2091"/>
                  </a:cubicBezTo>
                  <a:cubicBezTo>
                    <a:pt x="831" y="2143"/>
                    <a:pt x="883" y="2221"/>
                    <a:pt x="935" y="2246"/>
                  </a:cubicBezTo>
                  <a:cubicBezTo>
                    <a:pt x="1013" y="2298"/>
                    <a:pt x="1065" y="2298"/>
                    <a:pt x="1142" y="2324"/>
                  </a:cubicBezTo>
                  <a:lnTo>
                    <a:pt x="1376" y="2324"/>
                  </a:lnTo>
                  <a:cubicBezTo>
                    <a:pt x="1428" y="2298"/>
                    <a:pt x="1506" y="2272"/>
                    <a:pt x="1584" y="2221"/>
                  </a:cubicBezTo>
                  <a:cubicBezTo>
                    <a:pt x="1636" y="2169"/>
                    <a:pt x="1714" y="2117"/>
                    <a:pt x="1765" y="2039"/>
                  </a:cubicBezTo>
                  <a:lnTo>
                    <a:pt x="1791" y="1987"/>
                  </a:lnTo>
                  <a:cubicBezTo>
                    <a:pt x="1852" y="2017"/>
                    <a:pt x="1922" y="2030"/>
                    <a:pt x="1995" y="2030"/>
                  </a:cubicBezTo>
                  <a:cubicBezTo>
                    <a:pt x="2047" y="2030"/>
                    <a:pt x="2101" y="2024"/>
                    <a:pt x="2155" y="2013"/>
                  </a:cubicBezTo>
                  <a:cubicBezTo>
                    <a:pt x="2285" y="1987"/>
                    <a:pt x="2389" y="1935"/>
                    <a:pt x="2492" y="1883"/>
                  </a:cubicBezTo>
                  <a:cubicBezTo>
                    <a:pt x="2674" y="1727"/>
                    <a:pt x="2804" y="1468"/>
                    <a:pt x="2778" y="1234"/>
                  </a:cubicBezTo>
                  <a:cubicBezTo>
                    <a:pt x="2778" y="1026"/>
                    <a:pt x="2726" y="845"/>
                    <a:pt x="2622" y="689"/>
                  </a:cubicBezTo>
                  <a:cubicBezTo>
                    <a:pt x="2492" y="507"/>
                    <a:pt x="2363" y="377"/>
                    <a:pt x="2181" y="273"/>
                  </a:cubicBezTo>
                  <a:lnTo>
                    <a:pt x="2181" y="247"/>
                  </a:lnTo>
                  <a:cubicBezTo>
                    <a:pt x="1999" y="144"/>
                    <a:pt x="1791" y="66"/>
                    <a:pt x="1584" y="40"/>
                  </a:cubicBezTo>
                  <a:cubicBezTo>
                    <a:pt x="1480" y="14"/>
                    <a:pt x="1370" y="1"/>
                    <a:pt x="125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6"/>
            <p:cNvSpPr/>
            <p:nvPr/>
          </p:nvSpPr>
          <p:spPr>
            <a:xfrm>
              <a:off x="1870820" y="2141272"/>
              <a:ext cx="20019" cy="51652"/>
            </a:xfrm>
            <a:custGeom>
              <a:avLst/>
              <a:gdLst/>
              <a:ahLst/>
              <a:cxnLst/>
              <a:rect l="l" t="t" r="r" b="b"/>
              <a:pathLst>
                <a:path w="443" h="1143" extrusionOk="0">
                  <a:moveTo>
                    <a:pt x="312" y="1"/>
                  </a:moveTo>
                  <a:cubicBezTo>
                    <a:pt x="260" y="1"/>
                    <a:pt x="209" y="27"/>
                    <a:pt x="183" y="79"/>
                  </a:cubicBezTo>
                  <a:cubicBezTo>
                    <a:pt x="157" y="390"/>
                    <a:pt x="105" y="702"/>
                    <a:pt x="27" y="1013"/>
                  </a:cubicBezTo>
                  <a:cubicBezTo>
                    <a:pt x="1" y="1065"/>
                    <a:pt x="53" y="1143"/>
                    <a:pt x="105" y="1143"/>
                  </a:cubicBezTo>
                  <a:lnTo>
                    <a:pt x="209" y="1143"/>
                  </a:lnTo>
                  <a:cubicBezTo>
                    <a:pt x="234" y="1143"/>
                    <a:pt x="260" y="1117"/>
                    <a:pt x="260" y="1091"/>
                  </a:cubicBezTo>
                  <a:cubicBezTo>
                    <a:pt x="338" y="779"/>
                    <a:pt x="416" y="468"/>
                    <a:pt x="442" y="156"/>
                  </a:cubicBezTo>
                  <a:cubicBezTo>
                    <a:pt x="442" y="104"/>
                    <a:pt x="416" y="53"/>
                    <a:pt x="364" y="27"/>
                  </a:cubicBezTo>
                  <a:lnTo>
                    <a:pt x="338" y="27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6"/>
            <p:cNvSpPr/>
            <p:nvPr/>
          </p:nvSpPr>
          <p:spPr>
            <a:xfrm>
              <a:off x="1292497" y="1823595"/>
              <a:ext cx="378963" cy="374173"/>
            </a:xfrm>
            <a:custGeom>
              <a:avLst/>
              <a:gdLst/>
              <a:ahLst/>
              <a:cxnLst/>
              <a:rect l="l" t="t" r="r" b="b"/>
              <a:pathLst>
                <a:path w="8386" h="8280" extrusionOk="0">
                  <a:moveTo>
                    <a:pt x="4381" y="0"/>
                  </a:moveTo>
                  <a:cubicBezTo>
                    <a:pt x="2659" y="0"/>
                    <a:pt x="1039" y="1310"/>
                    <a:pt x="545" y="3240"/>
                  </a:cubicBezTo>
                  <a:cubicBezTo>
                    <a:pt x="0" y="5473"/>
                    <a:pt x="1194" y="7680"/>
                    <a:pt x="3193" y="8173"/>
                  </a:cubicBezTo>
                  <a:cubicBezTo>
                    <a:pt x="3472" y="8245"/>
                    <a:pt x="3752" y="8280"/>
                    <a:pt x="4029" y="8280"/>
                  </a:cubicBezTo>
                  <a:cubicBezTo>
                    <a:pt x="5747" y="8280"/>
                    <a:pt x="7371" y="6957"/>
                    <a:pt x="7840" y="5058"/>
                  </a:cubicBezTo>
                  <a:cubicBezTo>
                    <a:pt x="8386" y="2825"/>
                    <a:pt x="7191" y="592"/>
                    <a:pt x="5192" y="99"/>
                  </a:cubicBezTo>
                  <a:cubicBezTo>
                    <a:pt x="4922" y="32"/>
                    <a:pt x="4650" y="0"/>
                    <a:pt x="438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6"/>
            <p:cNvSpPr/>
            <p:nvPr/>
          </p:nvSpPr>
          <p:spPr>
            <a:xfrm>
              <a:off x="1396882" y="1891920"/>
              <a:ext cx="265175" cy="261786"/>
            </a:xfrm>
            <a:custGeom>
              <a:avLst/>
              <a:gdLst/>
              <a:ahLst/>
              <a:cxnLst/>
              <a:rect l="l" t="t" r="r" b="b"/>
              <a:pathLst>
                <a:path w="5868" h="5793" extrusionOk="0">
                  <a:moveTo>
                    <a:pt x="3078" y="1"/>
                  </a:moveTo>
                  <a:cubicBezTo>
                    <a:pt x="1867" y="1"/>
                    <a:pt x="728" y="922"/>
                    <a:pt x="390" y="2274"/>
                  </a:cubicBezTo>
                  <a:cubicBezTo>
                    <a:pt x="1" y="3831"/>
                    <a:pt x="831" y="5389"/>
                    <a:pt x="2259" y="5726"/>
                  </a:cubicBezTo>
                  <a:cubicBezTo>
                    <a:pt x="2445" y="5771"/>
                    <a:pt x="2632" y="5793"/>
                    <a:pt x="2817" y="5793"/>
                  </a:cubicBezTo>
                  <a:cubicBezTo>
                    <a:pt x="4028" y="5793"/>
                    <a:pt x="5167" y="4874"/>
                    <a:pt x="5504" y="3546"/>
                  </a:cubicBezTo>
                  <a:cubicBezTo>
                    <a:pt x="5868" y="1988"/>
                    <a:pt x="5063" y="430"/>
                    <a:pt x="3635" y="67"/>
                  </a:cubicBezTo>
                  <a:cubicBezTo>
                    <a:pt x="3450" y="22"/>
                    <a:pt x="3263" y="1"/>
                    <a:pt x="3078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6"/>
            <p:cNvSpPr/>
            <p:nvPr/>
          </p:nvSpPr>
          <p:spPr>
            <a:xfrm>
              <a:off x="1341752" y="1982479"/>
              <a:ext cx="120883" cy="51065"/>
            </a:xfrm>
            <a:custGeom>
              <a:avLst/>
              <a:gdLst/>
              <a:ahLst/>
              <a:cxnLst/>
              <a:rect l="l" t="t" r="r" b="b"/>
              <a:pathLst>
                <a:path w="2675" h="1130" extrusionOk="0">
                  <a:moveTo>
                    <a:pt x="725" y="0"/>
                  </a:moveTo>
                  <a:cubicBezTo>
                    <a:pt x="366" y="0"/>
                    <a:pt x="111" y="81"/>
                    <a:pt x="78" y="244"/>
                  </a:cubicBezTo>
                  <a:cubicBezTo>
                    <a:pt x="1" y="529"/>
                    <a:pt x="520" y="867"/>
                    <a:pt x="1221" y="1048"/>
                  </a:cubicBezTo>
                  <a:cubicBezTo>
                    <a:pt x="1469" y="1104"/>
                    <a:pt x="1708" y="1129"/>
                    <a:pt x="1916" y="1129"/>
                  </a:cubicBezTo>
                  <a:cubicBezTo>
                    <a:pt x="2295" y="1129"/>
                    <a:pt x="2572" y="1043"/>
                    <a:pt x="2623" y="893"/>
                  </a:cubicBezTo>
                  <a:cubicBezTo>
                    <a:pt x="2675" y="633"/>
                    <a:pt x="2155" y="270"/>
                    <a:pt x="1454" y="88"/>
                  </a:cubicBezTo>
                  <a:cubicBezTo>
                    <a:pt x="1191" y="29"/>
                    <a:pt x="940" y="0"/>
                    <a:pt x="72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1440308" y="1619884"/>
              <a:ext cx="215918" cy="95758"/>
            </a:xfrm>
            <a:custGeom>
              <a:avLst/>
              <a:gdLst/>
              <a:ahLst/>
              <a:cxnLst/>
              <a:rect l="l" t="t" r="r" b="b"/>
              <a:pathLst>
                <a:path w="4778" h="2119" extrusionOk="0">
                  <a:moveTo>
                    <a:pt x="1896" y="0"/>
                  </a:moveTo>
                  <a:cubicBezTo>
                    <a:pt x="888" y="0"/>
                    <a:pt x="117" y="314"/>
                    <a:pt x="52" y="791"/>
                  </a:cubicBezTo>
                  <a:cubicBezTo>
                    <a:pt x="0" y="1336"/>
                    <a:pt x="961" y="1933"/>
                    <a:pt x="2259" y="2089"/>
                  </a:cubicBezTo>
                  <a:cubicBezTo>
                    <a:pt x="2456" y="2109"/>
                    <a:pt x="2648" y="2118"/>
                    <a:pt x="2833" y="2118"/>
                  </a:cubicBezTo>
                  <a:cubicBezTo>
                    <a:pt x="3864" y="2118"/>
                    <a:pt x="4655" y="1820"/>
                    <a:pt x="4699" y="1336"/>
                  </a:cubicBezTo>
                  <a:cubicBezTo>
                    <a:pt x="4777" y="791"/>
                    <a:pt x="3791" y="194"/>
                    <a:pt x="2518" y="38"/>
                  </a:cubicBezTo>
                  <a:cubicBezTo>
                    <a:pt x="2304" y="12"/>
                    <a:pt x="2096" y="0"/>
                    <a:pt x="1896" y="0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2090210" y="2055232"/>
              <a:ext cx="393063" cy="370422"/>
            </a:xfrm>
            <a:custGeom>
              <a:avLst/>
              <a:gdLst/>
              <a:ahLst/>
              <a:cxnLst/>
              <a:rect l="l" t="t" r="r" b="b"/>
              <a:pathLst>
                <a:path w="8698" h="8197" extrusionOk="0">
                  <a:moveTo>
                    <a:pt x="4632" y="1"/>
                  </a:moveTo>
                  <a:cubicBezTo>
                    <a:pt x="3088" y="1"/>
                    <a:pt x="1566" y="1010"/>
                    <a:pt x="883" y="2657"/>
                  </a:cubicBezTo>
                  <a:cubicBezTo>
                    <a:pt x="1" y="4760"/>
                    <a:pt x="857" y="7149"/>
                    <a:pt x="2752" y="7928"/>
                  </a:cubicBezTo>
                  <a:cubicBezTo>
                    <a:pt x="3187" y="8110"/>
                    <a:pt x="3639" y="8196"/>
                    <a:pt x="4089" y="8196"/>
                  </a:cubicBezTo>
                  <a:cubicBezTo>
                    <a:pt x="5625" y="8196"/>
                    <a:pt x="7132" y="7186"/>
                    <a:pt x="7815" y="5539"/>
                  </a:cubicBezTo>
                  <a:cubicBezTo>
                    <a:pt x="8697" y="3410"/>
                    <a:pt x="7867" y="1048"/>
                    <a:pt x="5971" y="269"/>
                  </a:cubicBezTo>
                  <a:cubicBezTo>
                    <a:pt x="5537" y="87"/>
                    <a:pt x="5083" y="1"/>
                    <a:pt x="46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2104309" y="2092061"/>
              <a:ext cx="274529" cy="259707"/>
            </a:xfrm>
            <a:custGeom>
              <a:avLst/>
              <a:gdLst/>
              <a:ahLst/>
              <a:cxnLst/>
              <a:rect l="l" t="t" r="r" b="b"/>
              <a:pathLst>
                <a:path w="6075" h="5747" extrusionOk="0">
                  <a:moveTo>
                    <a:pt x="3239" y="1"/>
                  </a:moveTo>
                  <a:cubicBezTo>
                    <a:pt x="2168" y="1"/>
                    <a:pt x="1107" y="700"/>
                    <a:pt x="623" y="1868"/>
                  </a:cubicBezTo>
                  <a:cubicBezTo>
                    <a:pt x="0" y="3348"/>
                    <a:pt x="571" y="5010"/>
                    <a:pt x="1921" y="5555"/>
                  </a:cubicBezTo>
                  <a:cubicBezTo>
                    <a:pt x="2222" y="5685"/>
                    <a:pt x="2537" y="5746"/>
                    <a:pt x="2850" y="5746"/>
                  </a:cubicBezTo>
                  <a:cubicBezTo>
                    <a:pt x="3916" y="5746"/>
                    <a:pt x="4970" y="5037"/>
                    <a:pt x="5452" y="3893"/>
                  </a:cubicBezTo>
                  <a:cubicBezTo>
                    <a:pt x="6075" y="2414"/>
                    <a:pt x="5504" y="752"/>
                    <a:pt x="4154" y="181"/>
                  </a:cubicBezTo>
                  <a:cubicBezTo>
                    <a:pt x="3857" y="59"/>
                    <a:pt x="3548" y="1"/>
                    <a:pt x="32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2293152" y="2254967"/>
              <a:ext cx="118533" cy="61052"/>
            </a:xfrm>
            <a:custGeom>
              <a:avLst/>
              <a:gdLst/>
              <a:ahLst/>
              <a:cxnLst/>
              <a:rect l="l" t="t" r="r" b="b"/>
              <a:pathLst>
                <a:path w="2623" h="1351" extrusionOk="0">
                  <a:moveTo>
                    <a:pt x="518" y="1"/>
                  </a:moveTo>
                  <a:cubicBezTo>
                    <a:pt x="303" y="1"/>
                    <a:pt x="151" y="53"/>
                    <a:pt x="105" y="159"/>
                  </a:cubicBezTo>
                  <a:cubicBezTo>
                    <a:pt x="1" y="418"/>
                    <a:pt x="468" y="834"/>
                    <a:pt x="1143" y="1119"/>
                  </a:cubicBezTo>
                  <a:cubicBezTo>
                    <a:pt x="1491" y="1272"/>
                    <a:pt x="1838" y="1351"/>
                    <a:pt x="2102" y="1351"/>
                  </a:cubicBezTo>
                  <a:cubicBezTo>
                    <a:pt x="2331" y="1351"/>
                    <a:pt x="2497" y="1292"/>
                    <a:pt x="2545" y="1171"/>
                  </a:cubicBezTo>
                  <a:cubicBezTo>
                    <a:pt x="2623" y="937"/>
                    <a:pt x="2181" y="522"/>
                    <a:pt x="1506" y="236"/>
                  </a:cubicBezTo>
                  <a:cubicBezTo>
                    <a:pt x="1135" y="79"/>
                    <a:pt x="780" y="1"/>
                    <a:pt x="51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2330703" y="1829289"/>
              <a:ext cx="213568" cy="124272"/>
            </a:xfrm>
            <a:custGeom>
              <a:avLst/>
              <a:gdLst/>
              <a:ahLst/>
              <a:cxnLst/>
              <a:rect l="l" t="t" r="r" b="b"/>
              <a:pathLst>
                <a:path w="4726" h="2750" extrusionOk="0">
                  <a:moveTo>
                    <a:pt x="1095" y="1"/>
                  </a:moveTo>
                  <a:cubicBezTo>
                    <a:pt x="673" y="1"/>
                    <a:pt x="356" y="119"/>
                    <a:pt x="234" y="363"/>
                  </a:cubicBezTo>
                  <a:cubicBezTo>
                    <a:pt x="0" y="882"/>
                    <a:pt x="753" y="1738"/>
                    <a:pt x="1922" y="2310"/>
                  </a:cubicBezTo>
                  <a:cubicBezTo>
                    <a:pt x="2541" y="2599"/>
                    <a:pt x="3154" y="2749"/>
                    <a:pt x="3627" y="2749"/>
                  </a:cubicBezTo>
                  <a:cubicBezTo>
                    <a:pt x="4046" y="2749"/>
                    <a:pt x="4356" y="2631"/>
                    <a:pt x="4466" y="2387"/>
                  </a:cubicBezTo>
                  <a:cubicBezTo>
                    <a:pt x="4725" y="1868"/>
                    <a:pt x="3972" y="1012"/>
                    <a:pt x="2804" y="440"/>
                  </a:cubicBezTo>
                  <a:cubicBezTo>
                    <a:pt x="2185" y="151"/>
                    <a:pt x="1572" y="1"/>
                    <a:pt x="1095" y="1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1875 0 " pathEditMode="relative" ptsTypes="">
                                      <p:cBhvr>
                                        <p:cTn id="2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511875 0 " pathEditMode="relative" ptsTypes="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7847 0.00395062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480347 0 " pathEditMode="relative" ptsTypes="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B5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3"/>
          <p:cNvSpPr/>
          <p:nvPr/>
        </p:nvSpPr>
        <p:spPr>
          <a:xfrm>
            <a:off x="8620263" y="187488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3"/>
          <p:cNvSpPr/>
          <p:nvPr/>
        </p:nvSpPr>
        <p:spPr>
          <a:xfrm>
            <a:off x="7450859" y="4019327"/>
            <a:ext cx="45" cy="893"/>
          </a:xfrm>
          <a:custGeom>
            <a:avLst/>
            <a:gdLst/>
            <a:ahLst/>
            <a:cxnLst/>
            <a:rect l="l" t="t" r="r" b="b"/>
            <a:pathLst>
              <a:path w="1" h="20" extrusionOk="0">
                <a:moveTo>
                  <a:pt x="1" y="1"/>
                </a:moveTo>
                <a:lnTo>
                  <a:pt x="1" y="20"/>
                </a:lnTo>
                <a:lnTo>
                  <a:pt x="1" y="1"/>
                </a:lnTo>
                <a:close/>
              </a:path>
            </a:pathLst>
          </a:custGeom>
          <a:solidFill>
            <a:srgbClr val="FDA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2" name="Google Shape;592;p33"/>
          <p:cNvGrpSpPr/>
          <p:nvPr/>
        </p:nvGrpSpPr>
        <p:grpSpPr>
          <a:xfrm>
            <a:off x="7450838" y="1670715"/>
            <a:ext cx="490228" cy="608811"/>
            <a:chOff x="7376250" y="1989890"/>
            <a:chExt cx="490228" cy="608811"/>
          </a:xfrm>
        </p:grpSpPr>
        <p:sp>
          <p:nvSpPr>
            <p:cNvPr id="593" name="Google Shape;593;p33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6" name="Google Shape;596;p33"/>
          <p:cNvSpPr/>
          <p:nvPr/>
        </p:nvSpPr>
        <p:spPr>
          <a:xfrm>
            <a:off x="12081457" y="3640258"/>
            <a:ext cx="70" cy="1401"/>
          </a:xfrm>
          <a:custGeom>
            <a:avLst/>
            <a:gdLst/>
            <a:ahLst/>
            <a:cxnLst/>
            <a:rect l="l" t="t" r="r" b="b"/>
            <a:pathLst>
              <a:path w="1" h="20" extrusionOk="0">
                <a:moveTo>
                  <a:pt x="1" y="1"/>
                </a:moveTo>
                <a:lnTo>
                  <a:pt x="1" y="20"/>
                </a:lnTo>
                <a:lnTo>
                  <a:pt x="1" y="1"/>
                </a:lnTo>
                <a:close/>
              </a:path>
            </a:pathLst>
          </a:custGeom>
          <a:solidFill>
            <a:srgbClr val="FDA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3"/>
          <p:cNvSpPr/>
          <p:nvPr/>
        </p:nvSpPr>
        <p:spPr>
          <a:xfrm>
            <a:off x="13611506" y="3601228"/>
            <a:ext cx="28309" cy="28379"/>
          </a:xfrm>
          <a:custGeom>
            <a:avLst/>
            <a:gdLst/>
            <a:ahLst/>
            <a:cxnLst/>
            <a:rect l="l" t="t" r="r" b="b"/>
            <a:pathLst>
              <a:path w="404" h="405" extrusionOk="0">
                <a:moveTo>
                  <a:pt x="211" y="1"/>
                </a:moveTo>
                <a:cubicBezTo>
                  <a:pt x="77" y="1"/>
                  <a:pt x="0" y="97"/>
                  <a:pt x="0" y="193"/>
                </a:cubicBezTo>
                <a:cubicBezTo>
                  <a:pt x="0" y="289"/>
                  <a:pt x="58" y="404"/>
                  <a:pt x="192" y="404"/>
                </a:cubicBezTo>
                <a:cubicBezTo>
                  <a:pt x="307" y="404"/>
                  <a:pt x="404" y="346"/>
                  <a:pt x="404" y="231"/>
                </a:cubicBezTo>
                <a:cubicBezTo>
                  <a:pt x="404" y="135"/>
                  <a:pt x="327" y="1"/>
                  <a:pt x="21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3"/>
          <p:cNvSpPr/>
          <p:nvPr/>
        </p:nvSpPr>
        <p:spPr>
          <a:xfrm>
            <a:off x="13487687" y="3653712"/>
            <a:ext cx="26978" cy="26978"/>
          </a:xfrm>
          <a:custGeom>
            <a:avLst/>
            <a:gdLst/>
            <a:ahLst/>
            <a:cxnLst/>
            <a:rect l="l" t="t" r="r" b="b"/>
            <a:pathLst>
              <a:path w="385" h="385" extrusionOk="0">
                <a:moveTo>
                  <a:pt x="193" y="1"/>
                </a:moveTo>
                <a:cubicBezTo>
                  <a:pt x="97" y="20"/>
                  <a:pt x="1" y="97"/>
                  <a:pt x="1" y="193"/>
                </a:cubicBezTo>
                <a:cubicBezTo>
                  <a:pt x="1" y="289"/>
                  <a:pt x="77" y="385"/>
                  <a:pt x="193" y="385"/>
                </a:cubicBezTo>
                <a:cubicBezTo>
                  <a:pt x="289" y="385"/>
                  <a:pt x="385" y="308"/>
                  <a:pt x="385" y="193"/>
                </a:cubicBezTo>
                <a:cubicBezTo>
                  <a:pt x="385" y="97"/>
                  <a:pt x="327" y="1"/>
                  <a:pt x="193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9" name="Google Shape;599;p33"/>
          <p:cNvGrpSpPr/>
          <p:nvPr/>
        </p:nvGrpSpPr>
        <p:grpSpPr>
          <a:xfrm>
            <a:off x="2392500" y="294504"/>
            <a:ext cx="670499" cy="438524"/>
            <a:chOff x="7555450" y="377766"/>
            <a:chExt cx="670499" cy="438524"/>
          </a:xfrm>
        </p:grpSpPr>
        <p:sp>
          <p:nvSpPr>
            <p:cNvPr id="600" name="Google Shape;600;p33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33"/>
          <p:cNvGrpSpPr/>
          <p:nvPr/>
        </p:nvGrpSpPr>
        <p:grpSpPr>
          <a:xfrm rot="1385271">
            <a:off x="-719214" y="412915"/>
            <a:ext cx="1453010" cy="2109779"/>
            <a:chOff x="-3687030" y="4918994"/>
            <a:chExt cx="1168792" cy="1697093"/>
          </a:xfrm>
        </p:grpSpPr>
        <p:sp>
          <p:nvSpPr>
            <p:cNvPr id="604" name="Google Shape;604;p33"/>
            <p:cNvSpPr/>
            <p:nvPr/>
          </p:nvSpPr>
          <p:spPr>
            <a:xfrm>
              <a:off x="-3166171" y="4918994"/>
              <a:ext cx="647933" cy="475738"/>
            </a:xfrm>
            <a:custGeom>
              <a:avLst/>
              <a:gdLst/>
              <a:ahLst/>
              <a:cxnLst/>
              <a:rect l="l" t="t" r="r" b="b"/>
              <a:pathLst>
                <a:path w="11849" h="8700" extrusionOk="0">
                  <a:moveTo>
                    <a:pt x="11791" y="0"/>
                  </a:moveTo>
                  <a:cubicBezTo>
                    <a:pt x="11753" y="0"/>
                    <a:pt x="11733" y="0"/>
                    <a:pt x="11733" y="39"/>
                  </a:cubicBezTo>
                  <a:cubicBezTo>
                    <a:pt x="11561" y="154"/>
                    <a:pt x="11349" y="250"/>
                    <a:pt x="11081" y="365"/>
                  </a:cubicBezTo>
                  <a:cubicBezTo>
                    <a:pt x="10543" y="634"/>
                    <a:pt x="9909" y="845"/>
                    <a:pt x="9160" y="1056"/>
                  </a:cubicBezTo>
                  <a:cubicBezTo>
                    <a:pt x="8642" y="1210"/>
                    <a:pt x="8104" y="1325"/>
                    <a:pt x="7586" y="1441"/>
                  </a:cubicBezTo>
                  <a:lnTo>
                    <a:pt x="7182" y="1537"/>
                  </a:lnTo>
                  <a:cubicBezTo>
                    <a:pt x="6568" y="1690"/>
                    <a:pt x="5876" y="1863"/>
                    <a:pt x="5185" y="2074"/>
                  </a:cubicBezTo>
                  <a:cubicBezTo>
                    <a:pt x="4494" y="2286"/>
                    <a:pt x="3937" y="2535"/>
                    <a:pt x="3457" y="2823"/>
                  </a:cubicBezTo>
                  <a:cubicBezTo>
                    <a:pt x="2996" y="3073"/>
                    <a:pt x="2535" y="3438"/>
                    <a:pt x="2132" y="3841"/>
                  </a:cubicBezTo>
                  <a:cubicBezTo>
                    <a:pt x="1748" y="4225"/>
                    <a:pt x="1383" y="4667"/>
                    <a:pt x="1095" y="5166"/>
                  </a:cubicBezTo>
                  <a:cubicBezTo>
                    <a:pt x="807" y="5627"/>
                    <a:pt x="576" y="6126"/>
                    <a:pt x="403" y="6664"/>
                  </a:cubicBezTo>
                  <a:cubicBezTo>
                    <a:pt x="231" y="7182"/>
                    <a:pt x="115" y="7720"/>
                    <a:pt x="96" y="8239"/>
                  </a:cubicBezTo>
                  <a:cubicBezTo>
                    <a:pt x="96" y="8315"/>
                    <a:pt x="96" y="8411"/>
                    <a:pt x="77" y="8469"/>
                  </a:cubicBezTo>
                  <a:cubicBezTo>
                    <a:pt x="19" y="8507"/>
                    <a:pt x="0" y="8584"/>
                    <a:pt x="19" y="8623"/>
                  </a:cubicBezTo>
                  <a:cubicBezTo>
                    <a:pt x="39" y="8642"/>
                    <a:pt x="77" y="8700"/>
                    <a:pt x="96" y="8700"/>
                  </a:cubicBezTo>
                  <a:lnTo>
                    <a:pt x="192" y="8700"/>
                  </a:lnTo>
                  <a:cubicBezTo>
                    <a:pt x="269" y="8661"/>
                    <a:pt x="327" y="8661"/>
                    <a:pt x="423" y="8642"/>
                  </a:cubicBezTo>
                  <a:cubicBezTo>
                    <a:pt x="519" y="8623"/>
                    <a:pt x="634" y="8604"/>
                    <a:pt x="749" y="8604"/>
                  </a:cubicBezTo>
                  <a:lnTo>
                    <a:pt x="903" y="8565"/>
                  </a:lnTo>
                  <a:cubicBezTo>
                    <a:pt x="1076" y="8546"/>
                    <a:pt x="1248" y="8507"/>
                    <a:pt x="1421" y="8469"/>
                  </a:cubicBezTo>
                  <a:cubicBezTo>
                    <a:pt x="1748" y="8431"/>
                    <a:pt x="2093" y="8354"/>
                    <a:pt x="2420" y="8315"/>
                  </a:cubicBezTo>
                  <a:cubicBezTo>
                    <a:pt x="2689" y="8258"/>
                    <a:pt x="2957" y="8239"/>
                    <a:pt x="3207" y="8181"/>
                  </a:cubicBezTo>
                  <a:cubicBezTo>
                    <a:pt x="3630" y="8123"/>
                    <a:pt x="4052" y="8066"/>
                    <a:pt x="4455" y="7989"/>
                  </a:cubicBezTo>
                  <a:cubicBezTo>
                    <a:pt x="5281" y="7855"/>
                    <a:pt x="5896" y="7701"/>
                    <a:pt x="6472" y="7547"/>
                  </a:cubicBezTo>
                  <a:cubicBezTo>
                    <a:pt x="6798" y="7451"/>
                    <a:pt x="7105" y="7317"/>
                    <a:pt x="7393" y="7182"/>
                  </a:cubicBezTo>
                  <a:cubicBezTo>
                    <a:pt x="7682" y="7067"/>
                    <a:pt x="7912" y="6914"/>
                    <a:pt x="8142" y="6779"/>
                  </a:cubicBezTo>
                  <a:cubicBezTo>
                    <a:pt x="8949" y="6241"/>
                    <a:pt x="9679" y="5473"/>
                    <a:pt x="10255" y="4494"/>
                  </a:cubicBezTo>
                  <a:cubicBezTo>
                    <a:pt x="10485" y="4052"/>
                    <a:pt x="10696" y="3611"/>
                    <a:pt x="10927" y="3092"/>
                  </a:cubicBezTo>
                  <a:cubicBezTo>
                    <a:pt x="11138" y="2593"/>
                    <a:pt x="11311" y="2074"/>
                    <a:pt x="11426" y="1633"/>
                  </a:cubicBezTo>
                  <a:cubicBezTo>
                    <a:pt x="11503" y="1441"/>
                    <a:pt x="11541" y="1249"/>
                    <a:pt x="11599" y="1056"/>
                  </a:cubicBezTo>
                  <a:lnTo>
                    <a:pt x="11637" y="884"/>
                  </a:lnTo>
                  <a:cubicBezTo>
                    <a:pt x="11695" y="768"/>
                    <a:pt x="11714" y="653"/>
                    <a:pt x="11733" y="500"/>
                  </a:cubicBezTo>
                  <a:lnTo>
                    <a:pt x="11753" y="442"/>
                  </a:lnTo>
                  <a:cubicBezTo>
                    <a:pt x="11791" y="346"/>
                    <a:pt x="11810" y="250"/>
                    <a:pt x="11830" y="116"/>
                  </a:cubicBezTo>
                  <a:cubicBezTo>
                    <a:pt x="11830" y="96"/>
                    <a:pt x="11830" y="77"/>
                    <a:pt x="11810" y="58"/>
                  </a:cubicBezTo>
                  <a:cubicBezTo>
                    <a:pt x="11849" y="0"/>
                    <a:pt x="11810" y="0"/>
                    <a:pt x="1179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3220800" y="5452452"/>
              <a:ext cx="559785" cy="382285"/>
            </a:xfrm>
            <a:custGeom>
              <a:avLst/>
              <a:gdLst/>
              <a:ahLst/>
              <a:cxnLst/>
              <a:rect l="l" t="t" r="r" b="b"/>
              <a:pathLst>
                <a:path w="10237" h="6991" extrusionOk="0">
                  <a:moveTo>
                    <a:pt x="10083" y="0"/>
                  </a:moveTo>
                  <a:lnTo>
                    <a:pt x="9641" y="173"/>
                  </a:lnTo>
                  <a:cubicBezTo>
                    <a:pt x="9449" y="250"/>
                    <a:pt x="9257" y="346"/>
                    <a:pt x="9065" y="423"/>
                  </a:cubicBezTo>
                  <a:lnTo>
                    <a:pt x="8777" y="538"/>
                  </a:lnTo>
                  <a:lnTo>
                    <a:pt x="8066" y="826"/>
                  </a:lnTo>
                  <a:cubicBezTo>
                    <a:pt x="7260" y="1152"/>
                    <a:pt x="6588" y="1402"/>
                    <a:pt x="5973" y="1575"/>
                  </a:cubicBezTo>
                  <a:cubicBezTo>
                    <a:pt x="5800" y="1613"/>
                    <a:pt x="5666" y="1671"/>
                    <a:pt x="5493" y="1690"/>
                  </a:cubicBezTo>
                  <a:cubicBezTo>
                    <a:pt x="5339" y="1728"/>
                    <a:pt x="5205" y="1767"/>
                    <a:pt x="5090" y="1805"/>
                  </a:cubicBezTo>
                  <a:cubicBezTo>
                    <a:pt x="4840" y="1882"/>
                    <a:pt x="4571" y="1978"/>
                    <a:pt x="4322" y="2055"/>
                  </a:cubicBezTo>
                  <a:cubicBezTo>
                    <a:pt x="3784" y="2247"/>
                    <a:pt x="3304" y="2458"/>
                    <a:pt x="2843" y="2727"/>
                  </a:cubicBezTo>
                  <a:cubicBezTo>
                    <a:pt x="2075" y="3150"/>
                    <a:pt x="1441" y="3687"/>
                    <a:pt x="961" y="4302"/>
                  </a:cubicBezTo>
                  <a:cubicBezTo>
                    <a:pt x="711" y="4609"/>
                    <a:pt x="500" y="4974"/>
                    <a:pt x="327" y="5358"/>
                  </a:cubicBezTo>
                  <a:cubicBezTo>
                    <a:pt x="154" y="5761"/>
                    <a:pt x="39" y="6203"/>
                    <a:pt x="1" y="6664"/>
                  </a:cubicBezTo>
                  <a:cubicBezTo>
                    <a:pt x="1" y="6702"/>
                    <a:pt x="1" y="6760"/>
                    <a:pt x="39" y="6779"/>
                  </a:cubicBezTo>
                  <a:cubicBezTo>
                    <a:pt x="58" y="6856"/>
                    <a:pt x="116" y="6894"/>
                    <a:pt x="193" y="6894"/>
                  </a:cubicBezTo>
                  <a:cubicBezTo>
                    <a:pt x="442" y="6875"/>
                    <a:pt x="711" y="6856"/>
                    <a:pt x="999" y="6856"/>
                  </a:cubicBezTo>
                  <a:cubicBezTo>
                    <a:pt x="1191" y="6856"/>
                    <a:pt x="1364" y="6856"/>
                    <a:pt x="1556" y="6875"/>
                  </a:cubicBezTo>
                  <a:lnTo>
                    <a:pt x="1575" y="6875"/>
                  </a:lnTo>
                  <a:cubicBezTo>
                    <a:pt x="1787" y="6894"/>
                    <a:pt x="2036" y="6894"/>
                    <a:pt x="2248" y="6913"/>
                  </a:cubicBezTo>
                  <a:cubicBezTo>
                    <a:pt x="2689" y="6933"/>
                    <a:pt x="3112" y="6990"/>
                    <a:pt x="3553" y="6990"/>
                  </a:cubicBezTo>
                  <a:lnTo>
                    <a:pt x="3592" y="6990"/>
                  </a:lnTo>
                  <a:cubicBezTo>
                    <a:pt x="4322" y="6990"/>
                    <a:pt x="4994" y="6875"/>
                    <a:pt x="5570" y="6645"/>
                  </a:cubicBezTo>
                  <a:cubicBezTo>
                    <a:pt x="6088" y="6453"/>
                    <a:pt x="6626" y="6145"/>
                    <a:pt x="7068" y="5742"/>
                  </a:cubicBezTo>
                  <a:cubicBezTo>
                    <a:pt x="7490" y="5377"/>
                    <a:pt x="7836" y="4974"/>
                    <a:pt x="8201" y="4475"/>
                  </a:cubicBezTo>
                  <a:cubicBezTo>
                    <a:pt x="8642" y="3860"/>
                    <a:pt x="9046" y="3169"/>
                    <a:pt x="9430" y="2305"/>
                  </a:cubicBezTo>
                  <a:cubicBezTo>
                    <a:pt x="9603" y="1978"/>
                    <a:pt x="9737" y="1594"/>
                    <a:pt x="9891" y="1210"/>
                  </a:cubicBezTo>
                  <a:cubicBezTo>
                    <a:pt x="9948" y="1018"/>
                    <a:pt x="10025" y="845"/>
                    <a:pt x="10083" y="653"/>
                  </a:cubicBezTo>
                  <a:cubicBezTo>
                    <a:pt x="10121" y="480"/>
                    <a:pt x="10198" y="327"/>
                    <a:pt x="10236" y="135"/>
                  </a:cubicBezTo>
                  <a:cubicBezTo>
                    <a:pt x="10236" y="96"/>
                    <a:pt x="10236" y="58"/>
                    <a:pt x="10217" y="19"/>
                  </a:cubicBezTo>
                  <a:cubicBezTo>
                    <a:pt x="10198" y="0"/>
                    <a:pt x="10140" y="0"/>
                    <a:pt x="10121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-3625074" y="4964129"/>
              <a:ext cx="381246" cy="769766"/>
            </a:xfrm>
            <a:custGeom>
              <a:avLst/>
              <a:gdLst/>
              <a:ahLst/>
              <a:cxnLst/>
              <a:rect l="l" t="t" r="r" b="b"/>
              <a:pathLst>
                <a:path w="6972" h="14077" extrusionOk="0">
                  <a:moveTo>
                    <a:pt x="1825" y="0"/>
                  </a:moveTo>
                  <a:cubicBezTo>
                    <a:pt x="1594" y="231"/>
                    <a:pt x="1479" y="519"/>
                    <a:pt x="1345" y="769"/>
                  </a:cubicBezTo>
                  <a:lnTo>
                    <a:pt x="1306" y="826"/>
                  </a:lnTo>
                  <a:cubicBezTo>
                    <a:pt x="1172" y="1114"/>
                    <a:pt x="1057" y="1421"/>
                    <a:pt x="922" y="1729"/>
                  </a:cubicBezTo>
                  <a:cubicBezTo>
                    <a:pt x="673" y="2382"/>
                    <a:pt x="442" y="3035"/>
                    <a:pt x="308" y="3630"/>
                  </a:cubicBezTo>
                  <a:cubicBezTo>
                    <a:pt x="135" y="4283"/>
                    <a:pt x="39" y="4955"/>
                    <a:pt x="20" y="5569"/>
                  </a:cubicBezTo>
                  <a:cubicBezTo>
                    <a:pt x="0" y="6222"/>
                    <a:pt x="39" y="6875"/>
                    <a:pt x="192" y="7490"/>
                  </a:cubicBezTo>
                  <a:cubicBezTo>
                    <a:pt x="327" y="8124"/>
                    <a:pt x="577" y="8700"/>
                    <a:pt x="903" y="9276"/>
                  </a:cubicBezTo>
                  <a:cubicBezTo>
                    <a:pt x="1210" y="9775"/>
                    <a:pt x="1633" y="10255"/>
                    <a:pt x="2132" y="10716"/>
                  </a:cubicBezTo>
                  <a:cubicBezTo>
                    <a:pt x="2555" y="11100"/>
                    <a:pt x="3035" y="11465"/>
                    <a:pt x="3649" y="11849"/>
                  </a:cubicBezTo>
                  <a:cubicBezTo>
                    <a:pt x="3880" y="11983"/>
                    <a:pt x="4148" y="12137"/>
                    <a:pt x="4436" y="12291"/>
                  </a:cubicBezTo>
                  <a:cubicBezTo>
                    <a:pt x="4648" y="12425"/>
                    <a:pt x="4917" y="12560"/>
                    <a:pt x="5185" y="12752"/>
                  </a:cubicBezTo>
                  <a:cubicBezTo>
                    <a:pt x="5531" y="13001"/>
                    <a:pt x="5800" y="13213"/>
                    <a:pt x="6011" y="13481"/>
                  </a:cubicBezTo>
                  <a:cubicBezTo>
                    <a:pt x="6107" y="13597"/>
                    <a:pt x="6203" y="13712"/>
                    <a:pt x="6280" y="13827"/>
                  </a:cubicBezTo>
                  <a:lnTo>
                    <a:pt x="6280" y="13865"/>
                  </a:lnTo>
                  <a:cubicBezTo>
                    <a:pt x="6280" y="13904"/>
                    <a:pt x="6280" y="13923"/>
                    <a:pt x="6299" y="13981"/>
                  </a:cubicBezTo>
                  <a:cubicBezTo>
                    <a:pt x="6338" y="14000"/>
                    <a:pt x="6357" y="14019"/>
                    <a:pt x="6395" y="14057"/>
                  </a:cubicBezTo>
                  <a:cubicBezTo>
                    <a:pt x="6395" y="14077"/>
                    <a:pt x="6434" y="14077"/>
                    <a:pt x="6453" y="14077"/>
                  </a:cubicBezTo>
                  <a:cubicBezTo>
                    <a:pt x="6491" y="14077"/>
                    <a:pt x="6530" y="14057"/>
                    <a:pt x="6530" y="14019"/>
                  </a:cubicBezTo>
                  <a:cubicBezTo>
                    <a:pt x="6568" y="14000"/>
                    <a:pt x="6568" y="13961"/>
                    <a:pt x="6568" y="13904"/>
                  </a:cubicBezTo>
                  <a:cubicBezTo>
                    <a:pt x="6568" y="13693"/>
                    <a:pt x="6587" y="13481"/>
                    <a:pt x="6626" y="13193"/>
                  </a:cubicBezTo>
                  <a:cubicBezTo>
                    <a:pt x="6664" y="12732"/>
                    <a:pt x="6722" y="12252"/>
                    <a:pt x="6760" y="11791"/>
                  </a:cubicBezTo>
                  <a:cubicBezTo>
                    <a:pt x="6798" y="11484"/>
                    <a:pt x="6837" y="11177"/>
                    <a:pt x="6856" y="10850"/>
                  </a:cubicBezTo>
                  <a:cubicBezTo>
                    <a:pt x="6895" y="10428"/>
                    <a:pt x="6933" y="10044"/>
                    <a:pt x="6952" y="9679"/>
                  </a:cubicBezTo>
                  <a:cubicBezTo>
                    <a:pt x="6971" y="9257"/>
                    <a:pt x="6971" y="8930"/>
                    <a:pt x="6952" y="8623"/>
                  </a:cubicBezTo>
                  <a:cubicBezTo>
                    <a:pt x="6933" y="7989"/>
                    <a:pt x="6779" y="7375"/>
                    <a:pt x="6587" y="6741"/>
                  </a:cubicBezTo>
                  <a:cubicBezTo>
                    <a:pt x="6395" y="6165"/>
                    <a:pt x="6107" y="5627"/>
                    <a:pt x="5761" y="5051"/>
                  </a:cubicBezTo>
                  <a:cubicBezTo>
                    <a:pt x="5473" y="4609"/>
                    <a:pt x="5109" y="4187"/>
                    <a:pt x="4667" y="3726"/>
                  </a:cubicBezTo>
                  <a:lnTo>
                    <a:pt x="4264" y="3323"/>
                  </a:lnTo>
                  <a:lnTo>
                    <a:pt x="4187" y="3246"/>
                  </a:lnTo>
                  <a:lnTo>
                    <a:pt x="3937" y="2977"/>
                  </a:lnTo>
                  <a:cubicBezTo>
                    <a:pt x="3764" y="2804"/>
                    <a:pt x="3591" y="2651"/>
                    <a:pt x="3457" y="2478"/>
                  </a:cubicBezTo>
                  <a:cubicBezTo>
                    <a:pt x="3380" y="2401"/>
                    <a:pt x="3323" y="2324"/>
                    <a:pt x="3284" y="2266"/>
                  </a:cubicBezTo>
                  <a:lnTo>
                    <a:pt x="3207" y="2190"/>
                  </a:lnTo>
                  <a:cubicBezTo>
                    <a:pt x="3073" y="1998"/>
                    <a:pt x="2900" y="1806"/>
                    <a:pt x="2785" y="1614"/>
                  </a:cubicBezTo>
                  <a:cubicBezTo>
                    <a:pt x="2708" y="1498"/>
                    <a:pt x="2612" y="1402"/>
                    <a:pt x="2535" y="1287"/>
                  </a:cubicBezTo>
                  <a:cubicBezTo>
                    <a:pt x="2458" y="1210"/>
                    <a:pt x="2420" y="1114"/>
                    <a:pt x="2362" y="1018"/>
                  </a:cubicBezTo>
                  <a:cubicBezTo>
                    <a:pt x="2228" y="826"/>
                    <a:pt x="2113" y="596"/>
                    <a:pt x="2017" y="384"/>
                  </a:cubicBezTo>
                  <a:cubicBezTo>
                    <a:pt x="1978" y="327"/>
                    <a:pt x="1959" y="269"/>
                    <a:pt x="1921" y="192"/>
                  </a:cubicBezTo>
                  <a:cubicBezTo>
                    <a:pt x="1882" y="173"/>
                    <a:pt x="1882" y="154"/>
                    <a:pt x="1863" y="96"/>
                  </a:cubicBezTo>
                  <a:cubicBezTo>
                    <a:pt x="1844" y="77"/>
                    <a:pt x="1844" y="39"/>
                    <a:pt x="1825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3687030" y="5748562"/>
              <a:ext cx="378075" cy="428492"/>
            </a:xfrm>
            <a:custGeom>
              <a:avLst/>
              <a:gdLst/>
              <a:ahLst/>
              <a:cxnLst/>
              <a:rect l="l" t="t" r="r" b="b"/>
              <a:pathLst>
                <a:path w="6914" h="7836" extrusionOk="0">
                  <a:moveTo>
                    <a:pt x="116" y="1"/>
                  </a:moveTo>
                  <a:cubicBezTo>
                    <a:pt x="39" y="20"/>
                    <a:pt x="0" y="97"/>
                    <a:pt x="0" y="154"/>
                  </a:cubicBezTo>
                  <a:cubicBezTo>
                    <a:pt x="20" y="442"/>
                    <a:pt x="39" y="692"/>
                    <a:pt x="77" y="922"/>
                  </a:cubicBezTo>
                  <a:cubicBezTo>
                    <a:pt x="116" y="1191"/>
                    <a:pt x="173" y="1479"/>
                    <a:pt x="231" y="1748"/>
                  </a:cubicBezTo>
                  <a:cubicBezTo>
                    <a:pt x="384" y="2305"/>
                    <a:pt x="577" y="2823"/>
                    <a:pt x="807" y="3361"/>
                  </a:cubicBezTo>
                  <a:cubicBezTo>
                    <a:pt x="1076" y="3880"/>
                    <a:pt x="1364" y="4379"/>
                    <a:pt x="1710" y="4821"/>
                  </a:cubicBezTo>
                  <a:cubicBezTo>
                    <a:pt x="2055" y="5282"/>
                    <a:pt x="2439" y="5627"/>
                    <a:pt x="2881" y="5915"/>
                  </a:cubicBezTo>
                  <a:cubicBezTo>
                    <a:pt x="3054" y="6050"/>
                    <a:pt x="3246" y="6146"/>
                    <a:pt x="3399" y="6242"/>
                  </a:cubicBezTo>
                  <a:cubicBezTo>
                    <a:pt x="3591" y="6338"/>
                    <a:pt x="3784" y="6376"/>
                    <a:pt x="3976" y="6453"/>
                  </a:cubicBezTo>
                  <a:cubicBezTo>
                    <a:pt x="4148" y="6491"/>
                    <a:pt x="4321" y="6549"/>
                    <a:pt x="4513" y="6626"/>
                  </a:cubicBezTo>
                  <a:lnTo>
                    <a:pt x="5224" y="6837"/>
                  </a:lnTo>
                  <a:cubicBezTo>
                    <a:pt x="5569" y="6952"/>
                    <a:pt x="5838" y="7067"/>
                    <a:pt x="6050" y="7221"/>
                  </a:cubicBezTo>
                  <a:cubicBezTo>
                    <a:pt x="6184" y="7317"/>
                    <a:pt x="6318" y="7413"/>
                    <a:pt x="6414" y="7528"/>
                  </a:cubicBezTo>
                  <a:cubicBezTo>
                    <a:pt x="6453" y="7605"/>
                    <a:pt x="6510" y="7644"/>
                    <a:pt x="6530" y="7701"/>
                  </a:cubicBezTo>
                  <a:cubicBezTo>
                    <a:pt x="6530" y="7740"/>
                    <a:pt x="6530" y="7778"/>
                    <a:pt x="6549" y="7797"/>
                  </a:cubicBezTo>
                  <a:cubicBezTo>
                    <a:pt x="6568" y="7816"/>
                    <a:pt x="6587" y="7836"/>
                    <a:pt x="6626" y="7836"/>
                  </a:cubicBezTo>
                  <a:lnTo>
                    <a:pt x="6664" y="7836"/>
                  </a:lnTo>
                  <a:cubicBezTo>
                    <a:pt x="6702" y="7836"/>
                    <a:pt x="6702" y="7836"/>
                    <a:pt x="6722" y="7816"/>
                  </a:cubicBezTo>
                  <a:cubicBezTo>
                    <a:pt x="6741" y="7816"/>
                    <a:pt x="6741" y="7797"/>
                    <a:pt x="6741" y="7778"/>
                  </a:cubicBezTo>
                  <a:cubicBezTo>
                    <a:pt x="6760" y="7740"/>
                    <a:pt x="6760" y="7720"/>
                    <a:pt x="6760" y="7682"/>
                  </a:cubicBezTo>
                  <a:lnTo>
                    <a:pt x="6760" y="7624"/>
                  </a:lnTo>
                  <a:lnTo>
                    <a:pt x="6760" y="7586"/>
                  </a:lnTo>
                  <a:cubicBezTo>
                    <a:pt x="6760" y="7452"/>
                    <a:pt x="6779" y="7317"/>
                    <a:pt x="6818" y="7202"/>
                  </a:cubicBezTo>
                  <a:lnTo>
                    <a:pt x="6837" y="7048"/>
                  </a:lnTo>
                  <a:cubicBezTo>
                    <a:pt x="6856" y="6875"/>
                    <a:pt x="6875" y="6683"/>
                    <a:pt x="6875" y="6530"/>
                  </a:cubicBezTo>
                  <a:cubicBezTo>
                    <a:pt x="6914" y="6184"/>
                    <a:pt x="6914" y="5819"/>
                    <a:pt x="6875" y="5493"/>
                  </a:cubicBezTo>
                  <a:cubicBezTo>
                    <a:pt x="6856" y="5147"/>
                    <a:pt x="6818" y="4821"/>
                    <a:pt x="6741" y="4475"/>
                  </a:cubicBezTo>
                  <a:cubicBezTo>
                    <a:pt x="6664" y="4168"/>
                    <a:pt x="6549" y="3841"/>
                    <a:pt x="6395" y="3515"/>
                  </a:cubicBezTo>
                  <a:cubicBezTo>
                    <a:pt x="6261" y="3208"/>
                    <a:pt x="6088" y="2900"/>
                    <a:pt x="5896" y="2631"/>
                  </a:cubicBezTo>
                  <a:cubicBezTo>
                    <a:pt x="5723" y="2401"/>
                    <a:pt x="5531" y="2171"/>
                    <a:pt x="5320" y="2017"/>
                  </a:cubicBezTo>
                  <a:cubicBezTo>
                    <a:pt x="5109" y="1844"/>
                    <a:pt x="4859" y="1690"/>
                    <a:pt x="4609" y="1594"/>
                  </a:cubicBezTo>
                  <a:cubicBezTo>
                    <a:pt x="4456" y="1556"/>
                    <a:pt x="4321" y="1498"/>
                    <a:pt x="4187" y="1479"/>
                  </a:cubicBezTo>
                  <a:cubicBezTo>
                    <a:pt x="4072" y="1460"/>
                    <a:pt x="3956" y="1441"/>
                    <a:pt x="3803" y="1441"/>
                  </a:cubicBezTo>
                  <a:lnTo>
                    <a:pt x="3649" y="1441"/>
                  </a:lnTo>
                  <a:cubicBezTo>
                    <a:pt x="3015" y="1364"/>
                    <a:pt x="2362" y="1268"/>
                    <a:pt x="1767" y="1076"/>
                  </a:cubicBezTo>
                  <a:cubicBezTo>
                    <a:pt x="1460" y="961"/>
                    <a:pt x="1191" y="826"/>
                    <a:pt x="922" y="634"/>
                  </a:cubicBezTo>
                  <a:cubicBezTo>
                    <a:pt x="807" y="538"/>
                    <a:pt x="692" y="481"/>
                    <a:pt x="596" y="385"/>
                  </a:cubicBezTo>
                  <a:lnTo>
                    <a:pt x="231" y="20"/>
                  </a:lnTo>
                  <a:cubicBezTo>
                    <a:pt x="231" y="20"/>
                    <a:pt x="212" y="1"/>
                    <a:pt x="173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-3649244" y="4987205"/>
              <a:ext cx="1059637" cy="1628882"/>
            </a:xfrm>
            <a:custGeom>
              <a:avLst/>
              <a:gdLst/>
              <a:ahLst/>
              <a:cxnLst/>
              <a:rect l="l" t="t" r="r" b="b"/>
              <a:pathLst>
                <a:path w="19378" h="29788" extrusionOk="0">
                  <a:moveTo>
                    <a:pt x="19300" y="1"/>
                  </a:moveTo>
                  <a:cubicBezTo>
                    <a:pt x="19281" y="1"/>
                    <a:pt x="19281" y="1"/>
                    <a:pt x="19262" y="20"/>
                  </a:cubicBezTo>
                  <a:cubicBezTo>
                    <a:pt x="19127" y="135"/>
                    <a:pt x="19031" y="251"/>
                    <a:pt x="18916" y="385"/>
                  </a:cubicBezTo>
                  <a:cubicBezTo>
                    <a:pt x="18033" y="1211"/>
                    <a:pt x="16996" y="1864"/>
                    <a:pt x="15940" y="2459"/>
                  </a:cubicBezTo>
                  <a:cubicBezTo>
                    <a:pt x="15268" y="2843"/>
                    <a:pt x="14576" y="3189"/>
                    <a:pt x="13885" y="3554"/>
                  </a:cubicBezTo>
                  <a:cubicBezTo>
                    <a:pt x="13213" y="3899"/>
                    <a:pt x="12541" y="4264"/>
                    <a:pt x="11888" y="4667"/>
                  </a:cubicBezTo>
                  <a:cubicBezTo>
                    <a:pt x="11254" y="5051"/>
                    <a:pt x="10659" y="5512"/>
                    <a:pt x="10102" y="6012"/>
                  </a:cubicBezTo>
                  <a:cubicBezTo>
                    <a:pt x="9852" y="6261"/>
                    <a:pt x="9583" y="6530"/>
                    <a:pt x="9334" y="6780"/>
                  </a:cubicBezTo>
                  <a:cubicBezTo>
                    <a:pt x="9103" y="7049"/>
                    <a:pt x="8892" y="7317"/>
                    <a:pt x="8700" y="7606"/>
                  </a:cubicBezTo>
                  <a:cubicBezTo>
                    <a:pt x="8277" y="8201"/>
                    <a:pt x="7932" y="8854"/>
                    <a:pt x="7644" y="9507"/>
                  </a:cubicBezTo>
                  <a:cubicBezTo>
                    <a:pt x="7298" y="10275"/>
                    <a:pt x="7068" y="11062"/>
                    <a:pt x="6837" y="11850"/>
                  </a:cubicBezTo>
                  <a:cubicBezTo>
                    <a:pt x="6818" y="11965"/>
                    <a:pt x="6799" y="12099"/>
                    <a:pt x="6741" y="12214"/>
                  </a:cubicBezTo>
                  <a:cubicBezTo>
                    <a:pt x="6722" y="12003"/>
                    <a:pt x="6684" y="11754"/>
                    <a:pt x="6645" y="11542"/>
                  </a:cubicBezTo>
                  <a:cubicBezTo>
                    <a:pt x="6588" y="11177"/>
                    <a:pt x="6511" y="10851"/>
                    <a:pt x="6415" y="10486"/>
                  </a:cubicBezTo>
                  <a:cubicBezTo>
                    <a:pt x="6357" y="10313"/>
                    <a:pt x="6319" y="10140"/>
                    <a:pt x="6242" y="9987"/>
                  </a:cubicBezTo>
                  <a:cubicBezTo>
                    <a:pt x="6165" y="9795"/>
                    <a:pt x="6107" y="9622"/>
                    <a:pt x="6031" y="9449"/>
                  </a:cubicBezTo>
                  <a:cubicBezTo>
                    <a:pt x="5493" y="8297"/>
                    <a:pt x="4821" y="7241"/>
                    <a:pt x="4206" y="6146"/>
                  </a:cubicBezTo>
                  <a:cubicBezTo>
                    <a:pt x="4033" y="5877"/>
                    <a:pt x="3899" y="5608"/>
                    <a:pt x="3745" y="5340"/>
                  </a:cubicBezTo>
                  <a:lnTo>
                    <a:pt x="3745" y="5378"/>
                  </a:lnTo>
                  <a:cubicBezTo>
                    <a:pt x="3477" y="4917"/>
                    <a:pt x="3246" y="4437"/>
                    <a:pt x="3035" y="3957"/>
                  </a:cubicBezTo>
                  <a:cubicBezTo>
                    <a:pt x="2804" y="3458"/>
                    <a:pt x="2612" y="2920"/>
                    <a:pt x="2478" y="2401"/>
                  </a:cubicBezTo>
                  <a:lnTo>
                    <a:pt x="2478" y="2421"/>
                  </a:lnTo>
                  <a:cubicBezTo>
                    <a:pt x="2363" y="1960"/>
                    <a:pt x="2286" y="1499"/>
                    <a:pt x="2228" y="1057"/>
                  </a:cubicBezTo>
                  <a:cubicBezTo>
                    <a:pt x="2228" y="1019"/>
                    <a:pt x="2209" y="999"/>
                    <a:pt x="2190" y="999"/>
                  </a:cubicBezTo>
                  <a:cubicBezTo>
                    <a:pt x="2171" y="999"/>
                    <a:pt x="2132" y="1019"/>
                    <a:pt x="2132" y="1076"/>
                  </a:cubicBezTo>
                  <a:cubicBezTo>
                    <a:pt x="2190" y="1652"/>
                    <a:pt x="2305" y="2209"/>
                    <a:pt x="2459" y="2728"/>
                  </a:cubicBezTo>
                  <a:cubicBezTo>
                    <a:pt x="2593" y="3266"/>
                    <a:pt x="2785" y="3765"/>
                    <a:pt x="3035" y="4264"/>
                  </a:cubicBezTo>
                  <a:cubicBezTo>
                    <a:pt x="3457" y="5243"/>
                    <a:pt x="4014" y="6165"/>
                    <a:pt x="4533" y="7106"/>
                  </a:cubicBezTo>
                  <a:cubicBezTo>
                    <a:pt x="4821" y="7625"/>
                    <a:pt x="5109" y="8162"/>
                    <a:pt x="5378" y="8681"/>
                  </a:cubicBezTo>
                  <a:cubicBezTo>
                    <a:pt x="5531" y="8969"/>
                    <a:pt x="5647" y="9257"/>
                    <a:pt x="5762" y="9545"/>
                  </a:cubicBezTo>
                  <a:cubicBezTo>
                    <a:pt x="5839" y="9718"/>
                    <a:pt x="5877" y="9891"/>
                    <a:pt x="5954" y="10044"/>
                  </a:cubicBezTo>
                  <a:cubicBezTo>
                    <a:pt x="6011" y="10198"/>
                    <a:pt x="6050" y="10352"/>
                    <a:pt x="6107" y="10524"/>
                  </a:cubicBezTo>
                  <a:cubicBezTo>
                    <a:pt x="6223" y="11024"/>
                    <a:pt x="6319" y="11561"/>
                    <a:pt x="6396" y="12061"/>
                  </a:cubicBezTo>
                  <a:cubicBezTo>
                    <a:pt x="6415" y="12330"/>
                    <a:pt x="6434" y="12618"/>
                    <a:pt x="6453" y="12887"/>
                  </a:cubicBezTo>
                  <a:cubicBezTo>
                    <a:pt x="6492" y="13059"/>
                    <a:pt x="6492" y="13251"/>
                    <a:pt x="6511" y="13405"/>
                  </a:cubicBezTo>
                  <a:cubicBezTo>
                    <a:pt x="6242" y="14711"/>
                    <a:pt x="6069" y="15998"/>
                    <a:pt x="5954" y="17323"/>
                  </a:cubicBezTo>
                  <a:cubicBezTo>
                    <a:pt x="5877" y="18110"/>
                    <a:pt x="5819" y="18878"/>
                    <a:pt x="5762" y="19685"/>
                  </a:cubicBezTo>
                  <a:cubicBezTo>
                    <a:pt x="5743" y="19627"/>
                    <a:pt x="5723" y="19550"/>
                    <a:pt x="5685" y="19512"/>
                  </a:cubicBezTo>
                  <a:cubicBezTo>
                    <a:pt x="5551" y="19205"/>
                    <a:pt x="5378" y="18916"/>
                    <a:pt x="5205" y="18628"/>
                  </a:cubicBezTo>
                  <a:cubicBezTo>
                    <a:pt x="5013" y="18360"/>
                    <a:pt x="4821" y="18091"/>
                    <a:pt x="4590" y="17860"/>
                  </a:cubicBezTo>
                  <a:cubicBezTo>
                    <a:pt x="4379" y="17630"/>
                    <a:pt x="4149" y="17476"/>
                    <a:pt x="3918" y="17303"/>
                  </a:cubicBezTo>
                  <a:cubicBezTo>
                    <a:pt x="3707" y="17150"/>
                    <a:pt x="3477" y="17035"/>
                    <a:pt x="3265" y="16919"/>
                  </a:cubicBezTo>
                  <a:cubicBezTo>
                    <a:pt x="2785" y="16670"/>
                    <a:pt x="2305" y="16516"/>
                    <a:pt x="1825" y="16286"/>
                  </a:cubicBezTo>
                  <a:cubicBezTo>
                    <a:pt x="1652" y="16228"/>
                    <a:pt x="1518" y="16151"/>
                    <a:pt x="1345" y="16055"/>
                  </a:cubicBezTo>
                  <a:cubicBezTo>
                    <a:pt x="1211" y="15978"/>
                    <a:pt x="1057" y="15882"/>
                    <a:pt x="923" y="15786"/>
                  </a:cubicBezTo>
                  <a:cubicBezTo>
                    <a:pt x="730" y="15652"/>
                    <a:pt x="538" y="15498"/>
                    <a:pt x="385" y="15306"/>
                  </a:cubicBezTo>
                  <a:cubicBezTo>
                    <a:pt x="270" y="15172"/>
                    <a:pt x="174" y="15018"/>
                    <a:pt x="97" y="14884"/>
                  </a:cubicBezTo>
                  <a:cubicBezTo>
                    <a:pt x="97" y="14845"/>
                    <a:pt x="78" y="14845"/>
                    <a:pt x="58" y="14845"/>
                  </a:cubicBezTo>
                  <a:lnTo>
                    <a:pt x="20" y="14845"/>
                  </a:lnTo>
                  <a:cubicBezTo>
                    <a:pt x="1" y="14884"/>
                    <a:pt x="1" y="14903"/>
                    <a:pt x="1" y="14922"/>
                  </a:cubicBezTo>
                  <a:cubicBezTo>
                    <a:pt x="78" y="15076"/>
                    <a:pt x="174" y="15210"/>
                    <a:pt x="270" y="15364"/>
                  </a:cubicBezTo>
                  <a:cubicBezTo>
                    <a:pt x="366" y="15498"/>
                    <a:pt x="481" y="15613"/>
                    <a:pt x="596" y="15748"/>
                  </a:cubicBezTo>
                  <a:cubicBezTo>
                    <a:pt x="865" y="15978"/>
                    <a:pt x="1172" y="16190"/>
                    <a:pt x="1499" y="16362"/>
                  </a:cubicBezTo>
                  <a:cubicBezTo>
                    <a:pt x="1633" y="16458"/>
                    <a:pt x="1806" y="16535"/>
                    <a:pt x="1940" y="16631"/>
                  </a:cubicBezTo>
                  <a:cubicBezTo>
                    <a:pt x="2113" y="16727"/>
                    <a:pt x="2286" y="16804"/>
                    <a:pt x="2459" y="16900"/>
                  </a:cubicBezTo>
                  <a:cubicBezTo>
                    <a:pt x="2766" y="17054"/>
                    <a:pt x="3073" y="17227"/>
                    <a:pt x="3381" y="17419"/>
                  </a:cubicBezTo>
                  <a:cubicBezTo>
                    <a:pt x="3515" y="17495"/>
                    <a:pt x="3630" y="17591"/>
                    <a:pt x="3726" y="17687"/>
                  </a:cubicBezTo>
                  <a:cubicBezTo>
                    <a:pt x="3841" y="17783"/>
                    <a:pt x="3937" y="17899"/>
                    <a:pt x="4033" y="17995"/>
                  </a:cubicBezTo>
                  <a:cubicBezTo>
                    <a:pt x="4226" y="18206"/>
                    <a:pt x="4398" y="18456"/>
                    <a:pt x="4533" y="18724"/>
                  </a:cubicBezTo>
                  <a:cubicBezTo>
                    <a:pt x="4706" y="18974"/>
                    <a:pt x="4859" y="19243"/>
                    <a:pt x="4974" y="19531"/>
                  </a:cubicBezTo>
                  <a:cubicBezTo>
                    <a:pt x="5109" y="19819"/>
                    <a:pt x="5243" y="20107"/>
                    <a:pt x="5339" y="20414"/>
                  </a:cubicBezTo>
                  <a:cubicBezTo>
                    <a:pt x="5397" y="20587"/>
                    <a:pt x="5455" y="20760"/>
                    <a:pt x="5493" y="20933"/>
                  </a:cubicBezTo>
                  <a:cubicBezTo>
                    <a:pt x="5551" y="21067"/>
                    <a:pt x="5570" y="21183"/>
                    <a:pt x="5627" y="21336"/>
                  </a:cubicBezTo>
                  <a:cubicBezTo>
                    <a:pt x="5570" y="21835"/>
                    <a:pt x="5551" y="22335"/>
                    <a:pt x="5493" y="22853"/>
                  </a:cubicBezTo>
                  <a:cubicBezTo>
                    <a:pt x="5301" y="24678"/>
                    <a:pt x="4994" y="26502"/>
                    <a:pt x="4514" y="28288"/>
                  </a:cubicBezTo>
                  <a:cubicBezTo>
                    <a:pt x="4514" y="28326"/>
                    <a:pt x="4494" y="28365"/>
                    <a:pt x="4494" y="28384"/>
                  </a:cubicBezTo>
                  <a:cubicBezTo>
                    <a:pt x="4398" y="28710"/>
                    <a:pt x="4322" y="29018"/>
                    <a:pt x="4226" y="29306"/>
                  </a:cubicBezTo>
                  <a:lnTo>
                    <a:pt x="4206" y="29402"/>
                  </a:lnTo>
                  <a:cubicBezTo>
                    <a:pt x="4206" y="29478"/>
                    <a:pt x="4206" y="29517"/>
                    <a:pt x="4226" y="29574"/>
                  </a:cubicBezTo>
                  <a:cubicBezTo>
                    <a:pt x="4245" y="29671"/>
                    <a:pt x="4322" y="29709"/>
                    <a:pt x="4418" y="29767"/>
                  </a:cubicBezTo>
                  <a:cubicBezTo>
                    <a:pt x="4460" y="29781"/>
                    <a:pt x="4505" y="29788"/>
                    <a:pt x="4549" y="29788"/>
                  </a:cubicBezTo>
                  <a:cubicBezTo>
                    <a:pt x="4686" y="29788"/>
                    <a:pt x="4820" y="29719"/>
                    <a:pt x="4878" y="29574"/>
                  </a:cubicBezTo>
                  <a:cubicBezTo>
                    <a:pt x="5051" y="29133"/>
                    <a:pt x="5167" y="28710"/>
                    <a:pt x="5282" y="28249"/>
                  </a:cubicBezTo>
                  <a:cubicBezTo>
                    <a:pt x="5397" y="27789"/>
                    <a:pt x="5531" y="27328"/>
                    <a:pt x="5627" y="26848"/>
                  </a:cubicBezTo>
                  <a:cubicBezTo>
                    <a:pt x="5819" y="25945"/>
                    <a:pt x="5973" y="25023"/>
                    <a:pt x="6069" y="24121"/>
                  </a:cubicBezTo>
                  <a:cubicBezTo>
                    <a:pt x="6203" y="23199"/>
                    <a:pt x="6261" y="22277"/>
                    <a:pt x="6338" y="21355"/>
                  </a:cubicBezTo>
                  <a:cubicBezTo>
                    <a:pt x="6396" y="20683"/>
                    <a:pt x="6434" y="20030"/>
                    <a:pt x="6492" y="19358"/>
                  </a:cubicBezTo>
                  <a:cubicBezTo>
                    <a:pt x="6530" y="19224"/>
                    <a:pt x="6549" y="19089"/>
                    <a:pt x="6607" y="18955"/>
                  </a:cubicBezTo>
                  <a:cubicBezTo>
                    <a:pt x="6645" y="18782"/>
                    <a:pt x="6703" y="18648"/>
                    <a:pt x="6741" y="18475"/>
                  </a:cubicBezTo>
                  <a:cubicBezTo>
                    <a:pt x="6837" y="18129"/>
                    <a:pt x="6933" y="17822"/>
                    <a:pt x="7029" y="17495"/>
                  </a:cubicBezTo>
                  <a:cubicBezTo>
                    <a:pt x="7221" y="16862"/>
                    <a:pt x="7490" y="16247"/>
                    <a:pt x="7836" y="15690"/>
                  </a:cubicBezTo>
                  <a:cubicBezTo>
                    <a:pt x="8085" y="15268"/>
                    <a:pt x="8412" y="14845"/>
                    <a:pt x="8758" y="14519"/>
                  </a:cubicBezTo>
                  <a:cubicBezTo>
                    <a:pt x="9103" y="14212"/>
                    <a:pt x="9468" y="13885"/>
                    <a:pt x="9852" y="13635"/>
                  </a:cubicBezTo>
                  <a:cubicBezTo>
                    <a:pt x="10236" y="13328"/>
                    <a:pt x="10640" y="13098"/>
                    <a:pt x="11062" y="12848"/>
                  </a:cubicBezTo>
                  <a:cubicBezTo>
                    <a:pt x="11600" y="12560"/>
                    <a:pt x="12157" y="12272"/>
                    <a:pt x="12694" y="12022"/>
                  </a:cubicBezTo>
                  <a:cubicBezTo>
                    <a:pt x="13270" y="11754"/>
                    <a:pt x="13827" y="11485"/>
                    <a:pt x="14384" y="11197"/>
                  </a:cubicBezTo>
                  <a:cubicBezTo>
                    <a:pt x="15479" y="10640"/>
                    <a:pt x="16573" y="10006"/>
                    <a:pt x="17495" y="9161"/>
                  </a:cubicBezTo>
                  <a:cubicBezTo>
                    <a:pt x="17534" y="9142"/>
                    <a:pt x="17553" y="9084"/>
                    <a:pt x="17534" y="9065"/>
                  </a:cubicBezTo>
                  <a:cubicBezTo>
                    <a:pt x="17495" y="9046"/>
                    <a:pt x="17495" y="9046"/>
                    <a:pt x="17476" y="9046"/>
                  </a:cubicBezTo>
                  <a:cubicBezTo>
                    <a:pt x="17457" y="9046"/>
                    <a:pt x="17457" y="9046"/>
                    <a:pt x="17438" y="9065"/>
                  </a:cubicBezTo>
                  <a:cubicBezTo>
                    <a:pt x="16861" y="9584"/>
                    <a:pt x="16189" y="10025"/>
                    <a:pt x="15479" y="10428"/>
                  </a:cubicBezTo>
                  <a:cubicBezTo>
                    <a:pt x="14403" y="11024"/>
                    <a:pt x="13251" y="11504"/>
                    <a:pt x="12118" y="12022"/>
                  </a:cubicBezTo>
                  <a:cubicBezTo>
                    <a:pt x="11004" y="12522"/>
                    <a:pt x="9871" y="13098"/>
                    <a:pt x="8892" y="13847"/>
                  </a:cubicBezTo>
                  <a:cubicBezTo>
                    <a:pt x="8450" y="14154"/>
                    <a:pt x="8066" y="14519"/>
                    <a:pt x="7701" y="14922"/>
                  </a:cubicBezTo>
                  <a:cubicBezTo>
                    <a:pt x="7375" y="15325"/>
                    <a:pt x="7087" y="15786"/>
                    <a:pt x="6876" y="16266"/>
                  </a:cubicBezTo>
                  <a:cubicBezTo>
                    <a:pt x="6818" y="16343"/>
                    <a:pt x="6799" y="16439"/>
                    <a:pt x="6780" y="16497"/>
                  </a:cubicBezTo>
                  <a:cubicBezTo>
                    <a:pt x="6972" y="14845"/>
                    <a:pt x="7221" y="13213"/>
                    <a:pt x="7682" y="11600"/>
                  </a:cubicBezTo>
                  <a:cubicBezTo>
                    <a:pt x="7874" y="10966"/>
                    <a:pt x="8066" y="10313"/>
                    <a:pt x="8335" y="9680"/>
                  </a:cubicBezTo>
                  <a:cubicBezTo>
                    <a:pt x="8450" y="9391"/>
                    <a:pt x="8566" y="9103"/>
                    <a:pt x="8719" y="8815"/>
                  </a:cubicBezTo>
                  <a:lnTo>
                    <a:pt x="9142" y="8028"/>
                  </a:lnTo>
                  <a:cubicBezTo>
                    <a:pt x="9372" y="7663"/>
                    <a:pt x="9603" y="7337"/>
                    <a:pt x="9852" y="7029"/>
                  </a:cubicBezTo>
                  <a:cubicBezTo>
                    <a:pt x="9967" y="6857"/>
                    <a:pt x="10102" y="6684"/>
                    <a:pt x="10255" y="6549"/>
                  </a:cubicBezTo>
                  <a:cubicBezTo>
                    <a:pt x="10390" y="6396"/>
                    <a:pt x="10544" y="6223"/>
                    <a:pt x="10678" y="6088"/>
                  </a:cubicBezTo>
                  <a:cubicBezTo>
                    <a:pt x="11216" y="5551"/>
                    <a:pt x="11811" y="5128"/>
                    <a:pt x="12445" y="4725"/>
                  </a:cubicBezTo>
                  <a:cubicBezTo>
                    <a:pt x="13078" y="4283"/>
                    <a:pt x="13750" y="3899"/>
                    <a:pt x="14403" y="3534"/>
                  </a:cubicBezTo>
                  <a:cubicBezTo>
                    <a:pt x="15076" y="3150"/>
                    <a:pt x="15767" y="2766"/>
                    <a:pt x="16420" y="2363"/>
                  </a:cubicBezTo>
                  <a:cubicBezTo>
                    <a:pt x="17073" y="1960"/>
                    <a:pt x="17726" y="1518"/>
                    <a:pt x="18321" y="1038"/>
                  </a:cubicBezTo>
                  <a:cubicBezTo>
                    <a:pt x="18698" y="736"/>
                    <a:pt x="19019" y="417"/>
                    <a:pt x="19358" y="60"/>
                  </a:cubicBezTo>
                  <a:lnTo>
                    <a:pt x="19358" y="60"/>
                  </a:lnTo>
                  <a:cubicBezTo>
                    <a:pt x="19361" y="63"/>
                    <a:pt x="19365" y="64"/>
                    <a:pt x="19367" y="64"/>
                  </a:cubicBezTo>
                  <a:cubicBezTo>
                    <a:pt x="19373" y="64"/>
                    <a:pt x="19377" y="58"/>
                    <a:pt x="19377" y="39"/>
                  </a:cubicBezTo>
                  <a:lnTo>
                    <a:pt x="19377" y="39"/>
                  </a:lnTo>
                  <a:cubicBezTo>
                    <a:pt x="19371" y="46"/>
                    <a:pt x="19364" y="53"/>
                    <a:pt x="19358" y="60"/>
                  </a:cubicBezTo>
                  <a:lnTo>
                    <a:pt x="19358" y="60"/>
                  </a:lnTo>
                  <a:cubicBezTo>
                    <a:pt x="19345" y="51"/>
                    <a:pt x="19330" y="30"/>
                    <a:pt x="19320" y="20"/>
                  </a:cubicBezTo>
                  <a:lnTo>
                    <a:pt x="19300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-2808105" y="5305408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1"/>
                  </a:moveTo>
                  <a:cubicBezTo>
                    <a:pt x="78" y="1"/>
                    <a:pt x="1" y="77"/>
                    <a:pt x="1" y="154"/>
                  </a:cubicBezTo>
                  <a:cubicBezTo>
                    <a:pt x="1" y="231"/>
                    <a:pt x="78" y="289"/>
                    <a:pt x="154" y="289"/>
                  </a:cubicBezTo>
                  <a:cubicBezTo>
                    <a:pt x="250" y="289"/>
                    <a:pt x="289" y="231"/>
                    <a:pt x="289" y="154"/>
                  </a:cubicBezTo>
                  <a:cubicBezTo>
                    <a:pt x="289" y="77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2854312" y="5251873"/>
              <a:ext cx="24224" cy="24170"/>
            </a:xfrm>
            <a:custGeom>
              <a:avLst/>
              <a:gdLst/>
              <a:ahLst/>
              <a:cxnLst/>
              <a:rect l="l" t="t" r="r" b="b"/>
              <a:pathLst>
                <a:path w="443" h="442" extrusionOk="0">
                  <a:moveTo>
                    <a:pt x="231" y="0"/>
                  </a:moveTo>
                  <a:cubicBezTo>
                    <a:pt x="97" y="0"/>
                    <a:pt x="1" y="96"/>
                    <a:pt x="1" y="21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7" y="442"/>
                    <a:pt x="443" y="346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-3587288" y="5180292"/>
              <a:ext cx="23185" cy="24388"/>
            </a:xfrm>
            <a:custGeom>
              <a:avLst/>
              <a:gdLst/>
              <a:ahLst/>
              <a:cxnLst/>
              <a:rect l="l" t="t" r="r" b="b"/>
              <a:pathLst>
                <a:path w="424" h="446" extrusionOk="0">
                  <a:moveTo>
                    <a:pt x="187" y="1"/>
                  </a:moveTo>
                  <a:cubicBezTo>
                    <a:pt x="97" y="1"/>
                    <a:pt x="1" y="93"/>
                    <a:pt x="1" y="234"/>
                  </a:cubicBezTo>
                  <a:cubicBezTo>
                    <a:pt x="1" y="349"/>
                    <a:pt x="97" y="445"/>
                    <a:pt x="212" y="445"/>
                  </a:cubicBezTo>
                  <a:cubicBezTo>
                    <a:pt x="327" y="445"/>
                    <a:pt x="423" y="349"/>
                    <a:pt x="423" y="234"/>
                  </a:cubicBezTo>
                  <a:cubicBezTo>
                    <a:pt x="423" y="119"/>
                    <a:pt x="327" y="3"/>
                    <a:pt x="212" y="3"/>
                  </a:cubicBezTo>
                  <a:cubicBezTo>
                    <a:pt x="204" y="2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-3569406" y="5128999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2"/>
                    <a:pt x="77" y="288"/>
                    <a:pt x="154" y="288"/>
                  </a:cubicBezTo>
                  <a:cubicBezTo>
                    <a:pt x="250" y="288"/>
                    <a:pt x="288" y="212"/>
                    <a:pt x="288" y="135"/>
                  </a:cubicBezTo>
                  <a:cubicBezTo>
                    <a:pt x="288" y="58"/>
                    <a:pt x="231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-3535831" y="5183573"/>
              <a:ext cx="10554" cy="10608"/>
            </a:xfrm>
            <a:custGeom>
              <a:avLst/>
              <a:gdLst/>
              <a:ahLst/>
              <a:cxnLst/>
              <a:rect l="l" t="t" r="r" b="b"/>
              <a:pathLst>
                <a:path w="193" h="194" extrusionOk="0">
                  <a:moveTo>
                    <a:pt x="97" y="1"/>
                  </a:moveTo>
                  <a:cubicBezTo>
                    <a:pt x="39" y="20"/>
                    <a:pt x="1" y="59"/>
                    <a:pt x="1" y="97"/>
                  </a:cubicBezTo>
                  <a:cubicBezTo>
                    <a:pt x="1" y="155"/>
                    <a:pt x="39" y="193"/>
                    <a:pt x="97" y="193"/>
                  </a:cubicBezTo>
                  <a:cubicBezTo>
                    <a:pt x="135" y="193"/>
                    <a:pt x="193" y="155"/>
                    <a:pt x="193" y="97"/>
                  </a:cubicBezTo>
                  <a:cubicBezTo>
                    <a:pt x="193" y="5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-3559946" y="5263411"/>
              <a:ext cx="26302" cy="26302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50" y="0"/>
                  </a:moveTo>
                  <a:cubicBezTo>
                    <a:pt x="115" y="0"/>
                    <a:pt x="0" y="96"/>
                    <a:pt x="0" y="250"/>
                  </a:cubicBezTo>
                  <a:cubicBezTo>
                    <a:pt x="0" y="365"/>
                    <a:pt x="96" y="481"/>
                    <a:pt x="250" y="481"/>
                  </a:cubicBezTo>
                  <a:cubicBezTo>
                    <a:pt x="365" y="481"/>
                    <a:pt x="480" y="385"/>
                    <a:pt x="480" y="250"/>
                  </a:cubicBezTo>
                  <a:cubicBezTo>
                    <a:pt x="480" y="135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-3608286" y="5256084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74" y="0"/>
                  </a:moveTo>
                  <a:cubicBezTo>
                    <a:pt x="97" y="0"/>
                    <a:pt x="1" y="96"/>
                    <a:pt x="1" y="173"/>
                  </a:cubicBezTo>
                  <a:cubicBezTo>
                    <a:pt x="1" y="269"/>
                    <a:pt x="77" y="326"/>
                    <a:pt x="174" y="326"/>
                  </a:cubicBezTo>
                  <a:cubicBezTo>
                    <a:pt x="270" y="326"/>
                    <a:pt x="327" y="269"/>
                    <a:pt x="327" y="173"/>
                  </a:cubicBezTo>
                  <a:cubicBezTo>
                    <a:pt x="327" y="58"/>
                    <a:pt x="250" y="0"/>
                    <a:pt x="17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-3590405" y="5326406"/>
              <a:ext cx="18920" cy="189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7"/>
                    <a:pt x="0" y="174"/>
                  </a:cubicBezTo>
                  <a:cubicBezTo>
                    <a:pt x="0" y="270"/>
                    <a:pt x="77" y="346"/>
                    <a:pt x="173" y="346"/>
                  </a:cubicBezTo>
                  <a:cubicBezTo>
                    <a:pt x="269" y="346"/>
                    <a:pt x="346" y="270"/>
                    <a:pt x="346" y="174"/>
                  </a:cubicBezTo>
                  <a:cubicBezTo>
                    <a:pt x="346" y="77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-3535831" y="5325367"/>
              <a:ext cx="21053" cy="21053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93" y="0"/>
                  </a:moveTo>
                  <a:cubicBezTo>
                    <a:pt x="58" y="0"/>
                    <a:pt x="1" y="77"/>
                    <a:pt x="1" y="193"/>
                  </a:cubicBezTo>
                  <a:cubicBezTo>
                    <a:pt x="1" y="289"/>
                    <a:pt x="58" y="385"/>
                    <a:pt x="193" y="385"/>
                  </a:cubicBezTo>
                  <a:cubicBezTo>
                    <a:pt x="289" y="385"/>
                    <a:pt x="385" y="308"/>
                    <a:pt x="385" y="193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-3496951" y="5370536"/>
              <a:ext cx="15803" cy="15803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-3544197" y="538732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35"/>
                    <a:pt x="58" y="193"/>
                    <a:pt x="96" y="193"/>
                  </a:cubicBezTo>
                  <a:cubicBezTo>
                    <a:pt x="154" y="193"/>
                    <a:pt x="192" y="135"/>
                    <a:pt x="192" y="96"/>
                  </a:cubicBezTo>
                  <a:cubicBezTo>
                    <a:pt x="192" y="39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-3514832" y="5444030"/>
              <a:ext cx="23185" cy="23131"/>
            </a:xfrm>
            <a:custGeom>
              <a:avLst/>
              <a:gdLst/>
              <a:ahLst/>
              <a:cxnLst/>
              <a:rect l="l" t="t" r="r" b="b"/>
              <a:pathLst>
                <a:path w="424" h="423" extrusionOk="0">
                  <a:moveTo>
                    <a:pt x="212" y="0"/>
                  </a:moveTo>
                  <a:cubicBezTo>
                    <a:pt x="97" y="0"/>
                    <a:pt x="1" y="96"/>
                    <a:pt x="1" y="212"/>
                  </a:cubicBezTo>
                  <a:cubicBezTo>
                    <a:pt x="1" y="327"/>
                    <a:pt x="97" y="423"/>
                    <a:pt x="212" y="423"/>
                  </a:cubicBezTo>
                  <a:cubicBezTo>
                    <a:pt x="327" y="423"/>
                    <a:pt x="423" y="327"/>
                    <a:pt x="423" y="212"/>
                  </a:cubicBezTo>
                  <a:cubicBezTo>
                    <a:pt x="423" y="96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-3501162" y="5292831"/>
              <a:ext cx="8476" cy="7382"/>
            </a:xfrm>
            <a:custGeom>
              <a:avLst/>
              <a:gdLst/>
              <a:ahLst/>
              <a:cxnLst/>
              <a:rect l="l" t="t" r="r" b="b"/>
              <a:pathLst>
                <a:path w="155" h="135" extrusionOk="0">
                  <a:moveTo>
                    <a:pt x="77" y="0"/>
                  </a:moveTo>
                  <a:cubicBezTo>
                    <a:pt x="39" y="0"/>
                    <a:pt x="0" y="19"/>
                    <a:pt x="0" y="77"/>
                  </a:cubicBezTo>
                  <a:cubicBezTo>
                    <a:pt x="0" y="115"/>
                    <a:pt x="39" y="135"/>
                    <a:pt x="77" y="135"/>
                  </a:cubicBezTo>
                  <a:cubicBezTo>
                    <a:pt x="135" y="135"/>
                    <a:pt x="154" y="115"/>
                    <a:pt x="154" y="77"/>
                  </a:cubicBezTo>
                  <a:cubicBezTo>
                    <a:pt x="154" y="19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-2977131" y="5742274"/>
              <a:ext cx="36801" cy="37840"/>
            </a:xfrm>
            <a:custGeom>
              <a:avLst/>
              <a:gdLst/>
              <a:ahLst/>
              <a:cxnLst/>
              <a:rect l="l" t="t" r="r" b="b"/>
              <a:pathLst>
                <a:path w="673" h="692" extrusionOk="0">
                  <a:moveTo>
                    <a:pt x="326" y="0"/>
                  </a:moveTo>
                  <a:cubicBezTo>
                    <a:pt x="173" y="39"/>
                    <a:pt x="0" y="173"/>
                    <a:pt x="0" y="346"/>
                  </a:cubicBezTo>
                  <a:cubicBezTo>
                    <a:pt x="0" y="519"/>
                    <a:pt x="154" y="692"/>
                    <a:pt x="326" y="692"/>
                  </a:cubicBezTo>
                  <a:cubicBezTo>
                    <a:pt x="519" y="692"/>
                    <a:pt x="672" y="538"/>
                    <a:pt x="672" y="346"/>
                  </a:cubicBezTo>
                  <a:cubicBezTo>
                    <a:pt x="672" y="173"/>
                    <a:pt x="519" y="0"/>
                    <a:pt x="32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-2923596" y="5683434"/>
              <a:ext cx="20014" cy="20014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92" y="1"/>
                  </a:moveTo>
                  <a:cubicBezTo>
                    <a:pt x="96" y="1"/>
                    <a:pt x="0" y="78"/>
                    <a:pt x="0" y="174"/>
                  </a:cubicBezTo>
                  <a:cubicBezTo>
                    <a:pt x="0" y="270"/>
                    <a:pt x="77" y="366"/>
                    <a:pt x="173" y="366"/>
                  </a:cubicBezTo>
                  <a:cubicBezTo>
                    <a:pt x="269" y="366"/>
                    <a:pt x="365" y="289"/>
                    <a:pt x="365" y="193"/>
                  </a:cubicBezTo>
                  <a:cubicBezTo>
                    <a:pt x="365" y="97"/>
                    <a:pt x="288" y="1"/>
                    <a:pt x="19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-2904676" y="5734891"/>
              <a:ext cx="12632" cy="13725"/>
            </a:xfrm>
            <a:custGeom>
              <a:avLst/>
              <a:gdLst/>
              <a:ahLst/>
              <a:cxnLst/>
              <a:rect l="l" t="t" r="r" b="b"/>
              <a:pathLst>
                <a:path w="231" h="251" extrusionOk="0">
                  <a:moveTo>
                    <a:pt x="115" y="1"/>
                  </a:moveTo>
                  <a:cubicBezTo>
                    <a:pt x="38" y="1"/>
                    <a:pt x="0" y="58"/>
                    <a:pt x="0" y="116"/>
                  </a:cubicBezTo>
                  <a:cubicBezTo>
                    <a:pt x="0" y="193"/>
                    <a:pt x="38" y="251"/>
                    <a:pt x="115" y="251"/>
                  </a:cubicBezTo>
                  <a:cubicBezTo>
                    <a:pt x="192" y="251"/>
                    <a:pt x="231" y="193"/>
                    <a:pt x="231" y="116"/>
                  </a:cubicBezTo>
                  <a:cubicBezTo>
                    <a:pt x="231" y="58"/>
                    <a:pt x="192" y="1"/>
                    <a:pt x="11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-2852180" y="5712854"/>
              <a:ext cx="10554" cy="10554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39" y="1"/>
                    <a:pt x="0" y="20"/>
                    <a:pt x="0" y="97"/>
                  </a:cubicBezTo>
                  <a:cubicBezTo>
                    <a:pt x="0" y="135"/>
                    <a:pt x="39" y="193"/>
                    <a:pt x="96" y="193"/>
                  </a:cubicBezTo>
                  <a:cubicBezTo>
                    <a:pt x="135" y="193"/>
                    <a:pt x="192" y="135"/>
                    <a:pt x="192" y="97"/>
                  </a:cubicBezTo>
                  <a:cubicBezTo>
                    <a:pt x="192" y="39"/>
                    <a:pt x="135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-2844852" y="5641437"/>
              <a:ext cx="24224" cy="24224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31" y="1"/>
                  </a:moveTo>
                  <a:cubicBezTo>
                    <a:pt x="97" y="39"/>
                    <a:pt x="1" y="135"/>
                    <a:pt x="1" y="231"/>
                  </a:cubicBezTo>
                  <a:cubicBezTo>
                    <a:pt x="1" y="346"/>
                    <a:pt x="97" y="442"/>
                    <a:pt x="231" y="442"/>
                  </a:cubicBezTo>
                  <a:cubicBezTo>
                    <a:pt x="346" y="442"/>
                    <a:pt x="442" y="346"/>
                    <a:pt x="442" y="231"/>
                  </a:cubicBezTo>
                  <a:cubicBezTo>
                    <a:pt x="442" y="97"/>
                    <a:pt x="346" y="1"/>
                    <a:pt x="23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-2828064" y="5669818"/>
              <a:ext cx="24224" cy="23131"/>
            </a:xfrm>
            <a:custGeom>
              <a:avLst/>
              <a:gdLst/>
              <a:ahLst/>
              <a:cxnLst/>
              <a:rect l="l" t="t" r="r" b="b"/>
              <a:pathLst>
                <a:path w="443" h="423" extrusionOk="0">
                  <a:moveTo>
                    <a:pt x="231" y="0"/>
                  </a:moveTo>
                  <a:cubicBezTo>
                    <a:pt x="116" y="0"/>
                    <a:pt x="1" y="96"/>
                    <a:pt x="1" y="211"/>
                  </a:cubicBezTo>
                  <a:cubicBezTo>
                    <a:pt x="1" y="327"/>
                    <a:pt x="97" y="423"/>
                    <a:pt x="231" y="423"/>
                  </a:cubicBezTo>
                  <a:cubicBezTo>
                    <a:pt x="347" y="423"/>
                    <a:pt x="443" y="327"/>
                    <a:pt x="443" y="211"/>
                  </a:cubicBezTo>
                  <a:cubicBezTo>
                    <a:pt x="443" y="96"/>
                    <a:pt x="347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-3116847" y="5246623"/>
              <a:ext cx="17936" cy="16842"/>
            </a:xfrm>
            <a:custGeom>
              <a:avLst/>
              <a:gdLst/>
              <a:ahLst/>
              <a:cxnLst/>
              <a:rect l="l" t="t" r="r" b="b"/>
              <a:pathLst>
                <a:path w="328" h="308" extrusionOk="0">
                  <a:moveTo>
                    <a:pt x="155" y="0"/>
                  </a:moveTo>
                  <a:cubicBezTo>
                    <a:pt x="78" y="0"/>
                    <a:pt x="1" y="96"/>
                    <a:pt x="1" y="173"/>
                  </a:cubicBezTo>
                  <a:cubicBezTo>
                    <a:pt x="1" y="269"/>
                    <a:pt x="97" y="307"/>
                    <a:pt x="174" y="307"/>
                  </a:cubicBezTo>
                  <a:cubicBezTo>
                    <a:pt x="270" y="307"/>
                    <a:pt x="327" y="211"/>
                    <a:pt x="327" y="135"/>
                  </a:cubicBezTo>
                  <a:cubicBezTo>
                    <a:pt x="327" y="39"/>
                    <a:pt x="231" y="0"/>
                    <a:pt x="15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-3076928" y="5183573"/>
              <a:ext cx="16842" cy="16897"/>
            </a:xfrm>
            <a:custGeom>
              <a:avLst/>
              <a:gdLst/>
              <a:ahLst/>
              <a:cxnLst/>
              <a:rect l="l" t="t" r="r" b="b"/>
              <a:pathLst>
                <a:path w="308" h="309" extrusionOk="0">
                  <a:moveTo>
                    <a:pt x="154" y="1"/>
                  </a:moveTo>
                  <a:cubicBezTo>
                    <a:pt x="78" y="1"/>
                    <a:pt x="1" y="97"/>
                    <a:pt x="1" y="174"/>
                  </a:cubicBezTo>
                  <a:cubicBezTo>
                    <a:pt x="1" y="270"/>
                    <a:pt x="78" y="308"/>
                    <a:pt x="174" y="308"/>
                  </a:cubicBezTo>
                  <a:cubicBezTo>
                    <a:pt x="231" y="308"/>
                    <a:pt x="308" y="231"/>
                    <a:pt x="308" y="135"/>
                  </a:cubicBezTo>
                  <a:cubicBezTo>
                    <a:pt x="308" y="39"/>
                    <a:pt x="231" y="1"/>
                    <a:pt x="15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-3060141" y="5221414"/>
              <a:ext cx="11647" cy="12632"/>
            </a:xfrm>
            <a:custGeom>
              <a:avLst/>
              <a:gdLst/>
              <a:ahLst/>
              <a:cxnLst/>
              <a:rect l="l" t="t" r="r" b="b"/>
              <a:pathLst>
                <a:path w="213" h="231" extrusionOk="0">
                  <a:moveTo>
                    <a:pt x="97" y="0"/>
                  </a:moveTo>
                  <a:cubicBezTo>
                    <a:pt x="59" y="0"/>
                    <a:pt x="1" y="77"/>
                    <a:pt x="1" y="135"/>
                  </a:cubicBezTo>
                  <a:cubicBezTo>
                    <a:pt x="1" y="173"/>
                    <a:pt x="59" y="231"/>
                    <a:pt x="135" y="231"/>
                  </a:cubicBezTo>
                  <a:cubicBezTo>
                    <a:pt x="174" y="231"/>
                    <a:pt x="212" y="173"/>
                    <a:pt x="212" y="96"/>
                  </a:cubicBezTo>
                  <a:cubicBezTo>
                    <a:pt x="212" y="58"/>
                    <a:pt x="174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-3035971" y="5147920"/>
              <a:ext cx="17936" cy="17881"/>
            </a:xfrm>
            <a:custGeom>
              <a:avLst/>
              <a:gdLst/>
              <a:ahLst/>
              <a:cxnLst/>
              <a:rect l="l" t="t" r="r" b="b"/>
              <a:pathLst>
                <a:path w="328" h="327" extrusionOk="0">
                  <a:moveTo>
                    <a:pt x="135" y="0"/>
                  </a:moveTo>
                  <a:cubicBezTo>
                    <a:pt x="77" y="0"/>
                    <a:pt x="1" y="96"/>
                    <a:pt x="1" y="173"/>
                  </a:cubicBezTo>
                  <a:cubicBezTo>
                    <a:pt x="1" y="269"/>
                    <a:pt x="97" y="327"/>
                    <a:pt x="173" y="327"/>
                  </a:cubicBezTo>
                  <a:cubicBezTo>
                    <a:pt x="231" y="327"/>
                    <a:pt x="327" y="230"/>
                    <a:pt x="308" y="154"/>
                  </a:cubicBezTo>
                  <a:cubicBezTo>
                    <a:pt x="308" y="58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-2978225" y="5131077"/>
              <a:ext cx="17936" cy="16897"/>
            </a:xfrm>
            <a:custGeom>
              <a:avLst/>
              <a:gdLst/>
              <a:ahLst/>
              <a:cxnLst/>
              <a:rect l="l" t="t" r="r" b="b"/>
              <a:pathLst>
                <a:path w="328" h="309" extrusionOk="0">
                  <a:moveTo>
                    <a:pt x="135" y="1"/>
                  </a:moveTo>
                  <a:cubicBezTo>
                    <a:pt x="39" y="1"/>
                    <a:pt x="1" y="78"/>
                    <a:pt x="1" y="174"/>
                  </a:cubicBezTo>
                  <a:cubicBezTo>
                    <a:pt x="1" y="270"/>
                    <a:pt x="97" y="308"/>
                    <a:pt x="154" y="308"/>
                  </a:cubicBezTo>
                  <a:cubicBezTo>
                    <a:pt x="231" y="308"/>
                    <a:pt x="327" y="212"/>
                    <a:pt x="308" y="154"/>
                  </a:cubicBezTo>
                  <a:cubicBezTo>
                    <a:pt x="308" y="58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-3009723" y="5177285"/>
              <a:ext cx="11593" cy="11593"/>
            </a:xfrm>
            <a:custGeom>
              <a:avLst/>
              <a:gdLst/>
              <a:ahLst/>
              <a:cxnLst/>
              <a:rect l="l" t="t" r="r" b="b"/>
              <a:pathLst>
                <a:path w="212" h="212" extrusionOk="0">
                  <a:moveTo>
                    <a:pt x="97" y="1"/>
                  </a:moveTo>
                  <a:cubicBezTo>
                    <a:pt x="20" y="1"/>
                    <a:pt x="1" y="78"/>
                    <a:pt x="1" y="116"/>
                  </a:cubicBezTo>
                  <a:cubicBezTo>
                    <a:pt x="1" y="193"/>
                    <a:pt x="39" y="212"/>
                    <a:pt x="116" y="212"/>
                  </a:cubicBezTo>
                  <a:cubicBezTo>
                    <a:pt x="174" y="212"/>
                    <a:pt x="212" y="174"/>
                    <a:pt x="212" y="97"/>
                  </a:cubicBezTo>
                  <a:cubicBezTo>
                    <a:pt x="212" y="20"/>
                    <a:pt x="17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33"/>
          <p:cNvGrpSpPr/>
          <p:nvPr/>
        </p:nvGrpSpPr>
        <p:grpSpPr>
          <a:xfrm>
            <a:off x="-209261" y="2963289"/>
            <a:ext cx="2163936" cy="2209757"/>
            <a:chOff x="1064350" y="2043650"/>
            <a:chExt cx="1357125" cy="1385775"/>
          </a:xfrm>
        </p:grpSpPr>
        <p:sp>
          <p:nvSpPr>
            <p:cNvPr id="643" name="Google Shape;643;p33"/>
            <p:cNvSpPr/>
            <p:nvPr/>
          </p:nvSpPr>
          <p:spPr>
            <a:xfrm>
              <a:off x="1529675" y="2095175"/>
              <a:ext cx="144450" cy="75575"/>
            </a:xfrm>
            <a:custGeom>
              <a:avLst/>
              <a:gdLst/>
              <a:ahLst/>
              <a:cxnLst/>
              <a:rect l="l" t="t" r="r" b="b"/>
              <a:pathLst>
                <a:path w="5778" h="3023" extrusionOk="0">
                  <a:moveTo>
                    <a:pt x="1946" y="1"/>
                  </a:moveTo>
                  <a:cubicBezTo>
                    <a:pt x="1693" y="20"/>
                    <a:pt x="1460" y="20"/>
                    <a:pt x="1226" y="40"/>
                  </a:cubicBezTo>
                  <a:cubicBezTo>
                    <a:pt x="837" y="98"/>
                    <a:pt x="429" y="176"/>
                    <a:pt x="1" y="312"/>
                  </a:cubicBezTo>
                  <a:lnTo>
                    <a:pt x="1" y="604"/>
                  </a:lnTo>
                  <a:cubicBezTo>
                    <a:pt x="1" y="857"/>
                    <a:pt x="59" y="1071"/>
                    <a:pt x="137" y="1285"/>
                  </a:cubicBezTo>
                  <a:lnTo>
                    <a:pt x="137" y="1265"/>
                  </a:lnTo>
                  <a:cubicBezTo>
                    <a:pt x="176" y="1460"/>
                    <a:pt x="273" y="1654"/>
                    <a:pt x="370" y="1810"/>
                  </a:cubicBezTo>
                  <a:cubicBezTo>
                    <a:pt x="468" y="1985"/>
                    <a:pt x="623" y="2140"/>
                    <a:pt x="759" y="2276"/>
                  </a:cubicBezTo>
                  <a:cubicBezTo>
                    <a:pt x="934" y="2432"/>
                    <a:pt x="1110" y="2549"/>
                    <a:pt x="1304" y="2665"/>
                  </a:cubicBezTo>
                  <a:cubicBezTo>
                    <a:pt x="1537" y="2782"/>
                    <a:pt x="1790" y="2879"/>
                    <a:pt x="2063" y="2938"/>
                  </a:cubicBezTo>
                  <a:lnTo>
                    <a:pt x="2024" y="2938"/>
                  </a:lnTo>
                  <a:cubicBezTo>
                    <a:pt x="2246" y="2997"/>
                    <a:pt x="2469" y="3023"/>
                    <a:pt x="2692" y="3023"/>
                  </a:cubicBezTo>
                  <a:cubicBezTo>
                    <a:pt x="2761" y="3023"/>
                    <a:pt x="2830" y="3020"/>
                    <a:pt x="2899" y="3016"/>
                  </a:cubicBezTo>
                  <a:cubicBezTo>
                    <a:pt x="3191" y="2977"/>
                    <a:pt x="3521" y="2938"/>
                    <a:pt x="3813" y="2860"/>
                  </a:cubicBezTo>
                  <a:cubicBezTo>
                    <a:pt x="4066" y="2763"/>
                    <a:pt x="4319" y="2665"/>
                    <a:pt x="4552" y="2529"/>
                  </a:cubicBezTo>
                  <a:cubicBezTo>
                    <a:pt x="4785" y="2374"/>
                    <a:pt x="4980" y="2238"/>
                    <a:pt x="5136" y="2043"/>
                  </a:cubicBezTo>
                  <a:lnTo>
                    <a:pt x="5136" y="2043"/>
                  </a:lnTo>
                  <a:lnTo>
                    <a:pt x="5116" y="2063"/>
                  </a:lnTo>
                  <a:cubicBezTo>
                    <a:pt x="5311" y="1868"/>
                    <a:pt x="5447" y="1654"/>
                    <a:pt x="5602" y="1401"/>
                  </a:cubicBezTo>
                  <a:cubicBezTo>
                    <a:pt x="5680" y="1285"/>
                    <a:pt x="5719" y="1168"/>
                    <a:pt x="5777" y="1012"/>
                  </a:cubicBezTo>
                  <a:cubicBezTo>
                    <a:pt x="4824" y="545"/>
                    <a:pt x="3930" y="234"/>
                    <a:pt x="3054" y="98"/>
                  </a:cubicBezTo>
                  <a:cubicBezTo>
                    <a:pt x="2685" y="20"/>
                    <a:pt x="2315" y="1"/>
                    <a:pt x="1946" y="1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2242025" y="2496325"/>
              <a:ext cx="78775" cy="73450"/>
            </a:xfrm>
            <a:custGeom>
              <a:avLst/>
              <a:gdLst/>
              <a:ahLst/>
              <a:cxnLst/>
              <a:rect l="l" t="t" r="r" b="b"/>
              <a:pathLst>
                <a:path w="3151" h="2938" extrusionOk="0">
                  <a:moveTo>
                    <a:pt x="1187" y="1"/>
                  </a:moveTo>
                  <a:cubicBezTo>
                    <a:pt x="1148" y="1"/>
                    <a:pt x="1128" y="1"/>
                    <a:pt x="1089" y="20"/>
                  </a:cubicBezTo>
                  <a:cubicBezTo>
                    <a:pt x="1031" y="20"/>
                    <a:pt x="992" y="39"/>
                    <a:pt x="934" y="39"/>
                  </a:cubicBezTo>
                  <a:cubicBezTo>
                    <a:pt x="895" y="59"/>
                    <a:pt x="837" y="59"/>
                    <a:pt x="778" y="98"/>
                  </a:cubicBezTo>
                  <a:cubicBezTo>
                    <a:pt x="778" y="98"/>
                    <a:pt x="759" y="98"/>
                    <a:pt x="759" y="117"/>
                  </a:cubicBezTo>
                  <a:lnTo>
                    <a:pt x="739" y="117"/>
                  </a:lnTo>
                  <a:cubicBezTo>
                    <a:pt x="720" y="137"/>
                    <a:pt x="681" y="137"/>
                    <a:pt x="661" y="156"/>
                  </a:cubicBezTo>
                  <a:cubicBezTo>
                    <a:pt x="642" y="156"/>
                    <a:pt x="623" y="195"/>
                    <a:pt x="623" y="195"/>
                  </a:cubicBezTo>
                  <a:lnTo>
                    <a:pt x="584" y="215"/>
                  </a:lnTo>
                  <a:cubicBezTo>
                    <a:pt x="564" y="234"/>
                    <a:pt x="545" y="253"/>
                    <a:pt x="525" y="253"/>
                  </a:cubicBezTo>
                  <a:lnTo>
                    <a:pt x="486" y="253"/>
                  </a:lnTo>
                  <a:cubicBezTo>
                    <a:pt x="467" y="292"/>
                    <a:pt x="428" y="312"/>
                    <a:pt x="389" y="331"/>
                  </a:cubicBezTo>
                  <a:lnTo>
                    <a:pt x="370" y="351"/>
                  </a:lnTo>
                  <a:cubicBezTo>
                    <a:pt x="350" y="409"/>
                    <a:pt x="292" y="428"/>
                    <a:pt x="272" y="487"/>
                  </a:cubicBezTo>
                  <a:cubicBezTo>
                    <a:pt x="253" y="506"/>
                    <a:pt x="234" y="526"/>
                    <a:pt x="195" y="584"/>
                  </a:cubicBezTo>
                  <a:cubicBezTo>
                    <a:pt x="195" y="604"/>
                    <a:pt x="175" y="604"/>
                    <a:pt x="175" y="623"/>
                  </a:cubicBezTo>
                  <a:lnTo>
                    <a:pt x="97" y="779"/>
                  </a:lnTo>
                  <a:lnTo>
                    <a:pt x="39" y="993"/>
                  </a:lnTo>
                  <a:lnTo>
                    <a:pt x="39" y="1012"/>
                  </a:lnTo>
                  <a:lnTo>
                    <a:pt x="0" y="1090"/>
                  </a:lnTo>
                  <a:lnTo>
                    <a:pt x="0" y="1129"/>
                  </a:lnTo>
                  <a:lnTo>
                    <a:pt x="0" y="1206"/>
                  </a:lnTo>
                  <a:lnTo>
                    <a:pt x="0" y="1284"/>
                  </a:lnTo>
                  <a:lnTo>
                    <a:pt x="0" y="1304"/>
                  </a:lnTo>
                  <a:lnTo>
                    <a:pt x="0" y="1459"/>
                  </a:lnTo>
                  <a:lnTo>
                    <a:pt x="0" y="1479"/>
                  </a:lnTo>
                  <a:cubicBezTo>
                    <a:pt x="0" y="1498"/>
                    <a:pt x="0" y="1557"/>
                    <a:pt x="39" y="1576"/>
                  </a:cubicBezTo>
                  <a:cubicBezTo>
                    <a:pt x="39" y="1615"/>
                    <a:pt x="59" y="1654"/>
                    <a:pt x="59" y="1693"/>
                  </a:cubicBezTo>
                  <a:lnTo>
                    <a:pt x="78" y="1751"/>
                  </a:lnTo>
                  <a:cubicBezTo>
                    <a:pt x="97" y="1790"/>
                    <a:pt x="97" y="1809"/>
                    <a:pt x="136" y="1868"/>
                  </a:cubicBezTo>
                  <a:cubicBezTo>
                    <a:pt x="156" y="1946"/>
                    <a:pt x="175" y="1984"/>
                    <a:pt x="234" y="2062"/>
                  </a:cubicBezTo>
                  <a:cubicBezTo>
                    <a:pt x="272" y="2140"/>
                    <a:pt x="292" y="2179"/>
                    <a:pt x="350" y="2237"/>
                  </a:cubicBezTo>
                  <a:cubicBezTo>
                    <a:pt x="389" y="2276"/>
                    <a:pt x="448" y="2354"/>
                    <a:pt x="486" y="2393"/>
                  </a:cubicBezTo>
                  <a:cubicBezTo>
                    <a:pt x="545" y="2451"/>
                    <a:pt x="584" y="2490"/>
                    <a:pt x="642" y="2529"/>
                  </a:cubicBezTo>
                  <a:lnTo>
                    <a:pt x="856" y="2665"/>
                  </a:lnTo>
                  <a:cubicBezTo>
                    <a:pt x="914" y="2685"/>
                    <a:pt x="973" y="2724"/>
                    <a:pt x="1031" y="2762"/>
                  </a:cubicBezTo>
                  <a:lnTo>
                    <a:pt x="1012" y="2762"/>
                  </a:lnTo>
                  <a:cubicBezTo>
                    <a:pt x="1109" y="2782"/>
                    <a:pt x="1167" y="2840"/>
                    <a:pt x="1264" y="2860"/>
                  </a:cubicBezTo>
                  <a:cubicBezTo>
                    <a:pt x="1342" y="2879"/>
                    <a:pt x="1420" y="2879"/>
                    <a:pt x="1498" y="2918"/>
                  </a:cubicBezTo>
                  <a:lnTo>
                    <a:pt x="1459" y="2918"/>
                  </a:lnTo>
                  <a:cubicBezTo>
                    <a:pt x="1537" y="2918"/>
                    <a:pt x="1615" y="2937"/>
                    <a:pt x="1692" y="2937"/>
                  </a:cubicBezTo>
                  <a:cubicBezTo>
                    <a:pt x="1751" y="2937"/>
                    <a:pt x="1828" y="2937"/>
                    <a:pt x="1906" y="2918"/>
                  </a:cubicBezTo>
                  <a:cubicBezTo>
                    <a:pt x="1984" y="2918"/>
                    <a:pt x="2042" y="2879"/>
                    <a:pt x="2120" y="2860"/>
                  </a:cubicBezTo>
                  <a:cubicBezTo>
                    <a:pt x="2198" y="2840"/>
                    <a:pt x="2237" y="2821"/>
                    <a:pt x="2315" y="2782"/>
                  </a:cubicBezTo>
                  <a:lnTo>
                    <a:pt x="2334" y="2782"/>
                  </a:lnTo>
                  <a:cubicBezTo>
                    <a:pt x="2392" y="2762"/>
                    <a:pt x="2470" y="2743"/>
                    <a:pt x="2509" y="2685"/>
                  </a:cubicBezTo>
                  <a:cubicBezTo>
                    <a:pt x="2568" y="2665"/>
                    <a:pt x="2587" y="2646"/>
                    <a:pt x="2626" y="2626"/>
                  </a:cubicBezTo>
                  <a:cubicBezTo>
                    <a:pt x="2684" y="2568"/>
                    <a:pt x="2723" y="2548"/>
                    <a:pt x="2781" y="2490"/>
                  </a:cubicBezTo>
                  <a:cubicBezTo>
                    <a:pt x="2801" y="2471"/>
                    <a:pt x="2820" y="2432"/>
                    <a:pt x="2879" y="2393"/>
                  </a:cubicBezTo>
                  <a:cubicBezTo>
                    <a:pt x="2898" y="2354"/>
                    <a:pt x="2918" y="2335"/>
                    <a:pt x="2957" y="2276"/>
                  </a:cubicBezTo>
                  <a:lnTo>
                    <a:pt x="3015" y="2140"/>
                  </a:lnTo>
                  <a:lnTo>
                    <a:pt x="3015" y="2159"/>
                  </a:lnTo>
                  <a:cubicBezTo>
                    <a:pt x="3054" y="2082"/>
                    <a:pt x="3073" y="2043"/>
                    <a:pt x="3093" y="1965"/>
                  </a:cubicBezTo>
                  <a:cubicBezTo>
                    <a:pt x="3093" y="1907"/>
                    <a:pt x="3112" y="1868"/>
                    <a:pt x="3112" y="1809"/>
                  </a:cubicBezTo>
                  <a:cubicBezTo>
                    <a:pt x="3112" y="1751"/>
                    <a:pt x="3151" y="1673"/>
                    <a:pt x="3151" y="1595"/>
                  </a:cubicBezTo>
                  <a:lnTo>
                    <a:pt x="3151" y="1459"/>
                  </a:lnTo>
                  <a:cubicBezTo>
                    <a:pt x="3151" y="1382"/>
                    <a:pt x="3112" y="1304"/>
                    <a:pt x="3093" y="1265"/>
                  </a:cubicBezTo>
                  <a:cubicBezTo>
                    <a:pt x="3073" y="1206"/>
                    <a:pt x="3054" y="1129"/>
                    <a:pt x="3054" y="1090"/>
                  </a:cubicBezTo>
                  <a:lnTo>
                    <a:pt x="3054" y="1109"/>
                  </a:lnTo>
                  <a:cubicBezTo>
                    <a:pt x="3015" y="1031"/>
                    <a:pt x="2995" y="993"/>
                    <a:pt x="2957" y="915"/>
                  </a:cubicBezTo>
                  <a:cubicBezTo>
                    <a:pt x="2918" y="876"/>
                    <a:pt x="2879" y="798"/>
                    <a:pt x="2820" y="740"/>
                  </a:cubicBezTo>
                  <a:cubicBezTo>
                    <a:pt x="2781" y="701"/>
                    <a:pt x="2723" y="642"/>
                    <a:pt x="2684" y="584"/>
                  </a:cubicBezTo>
                  <a:lnTo>
                    <a:pt x="2529" y="428"/>
                  </a:lnTo>
                  <a:cubicBezTo>
                    <a:pt x="2470" y="390"/>
                    <a:pt x="2412" y="331"/>
                    <a:pt x="2334" y="312"/>
                  </a:cubicBezTo>
                  <a:cubicBezTo>
                    <a:pt x="2276" y="253"/>
                    <a:pt x="2217" y="234"/>
                    <a:pt x="2140" y="215"/>
                  </a:cubicBezTo>
                  <a:cubicBezTo>
                    <a:pt x="2081" y="195"/>
                    <a:pt x="1984" y="156"/>
                    <a:pt x="1906" y="137"/>
                  </a:cubicBezTo>
                  <a:cubicBezTo>
                    <a:pt x="1848" y="117"/>
                    <a:pt x="1809" y="117"/>
                    <a:pt x="1751" y="117"/>
                  </a:cubicBezTo>
                  <a:lnTo>
                    <a:pt x="1731" y="117"/>
                  </a:lnTo>
                  <a:cubicBezTo>
                    <a:pt x="1537" y="20"/>
                    <a:pt x="1498" y="1"/>
                    <a:pt x="1439" y="1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2281900" y="249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2281900" y="249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2281900" y="249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2271675" y="249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2271675" y="2496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2261950" y="2499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2303275" y="250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2247850" y="2509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247850" y="2509450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extrusionOk="0">
                  <a:moveTo>
                    <a:pt x="1" y="40"/>
                  </a:moveTo>
                  <a:lnTo>
                    <a:pt x="1" y="40"/>
                  </a:lnTo>
                  <a:cubicBezTo>
                    <a:pt x="1" y="40"/>
                    <a:pt x="1" y="1"/>
                    <a:pt x="1" y="4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2311075" y="251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2311075" y="251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2311075" y="251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2241050" y="2533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2298900" y="256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1691600" y="2242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1673600" y="2252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2170050" y="2773000"/>
              <a:ext cx="128400" cy="102125"/>
            </a:xfrm>
            <a:custGeom>
              <a:avLst/>
              <a:gdLst/>
              <a:ahLst/>
              <a:cxnLst/>
              <a:rect l="l" t="t" r="r" b="b"/>
              <a:pathLst>
                <a:path w="5136" h="4085" extrusionOk="0">
                  <a:moveTo>
                    <a:pt x="3891" y="0"/>
                  </a:moveTo>
                  <a:cubicBezTo>
                    <a:pt x="3696" y="20"/>
                    <a:pt x="3521" y="20"/>
                    <a:pt x="3385" y="39"/>
                  </a:cubicBezTo>
                  <a:cubicBezTo>
                    <a:pt x="3015" y="78"/>
                    <a:pt x="2646" y="195"/>
                    <a:pt x="2315" y="331"/>
                  </a:cubicBezTo>
                  <a:lnTo>
                    <a:pt x="2335" y="331"/>
                  </a:lnTo>
                  <a:cubicBezTo>
                    <a:pt x="1965" y="467"/>
                    <a:pt x="1634" y="700"/>
                    <a:pt x="1304" y="914"/>
                  </a:cubicBezTo>
                  <a:cubicBezTo>
                    <a:pt x="1051" y="1128"/>
                    <a:pt x="798" y="1362"/>
                    <a:pt x="604" y="1615"/>
                  </a:cubicBezTo>
                  <a:cubicBezTo>
                    <a:pt x="429" y="1848"/>
                    <a:pt x="292" y="2081"/>
                    <a:pt x="195" y="2334"/>
                  </a:cubicBezTo>
                  <a:lnTo>
                    <a:pt x="195" y="2295"/>
                  </a:lnTo>
                  <a:cubicBezTo>
                    <a:pt x="98" y="2529"/>
                    <a:pt x="40" y="2743"/>
                    <a:pt x="20" y="2957"/>
                  </a:cubicBezTo>
                  <a:lnTo>
                    <a:pt x="20" y="2937"/>
                  </a:lnTo>
                  <a:cubicBezTo>
                    <a:pt x="1" y="3132"/>
                    <a:pt x="1" y="3346"/>
                    <a:pt x="20" y="3540"/>
                  </a:cubicBezTo>
                  <a:cubicBezTo>
                    <a:pt x="40" y="3735"/>
                    <a:pt x="98" y="3910"/>
                    <a:pt x="176" y="4085"/>
                  </a:cubicBezTo>
                  <a:cubicBezTo>
                    <a:pt x="390" y="3948"/>
                    <a:pt x="604" y="3832"/>
                    <a:pt x="798" y="3715"/>
                  </a:cubicBezTo>
                  <a:cubicBezTo>
                    <a:pt x="1829" y="3112"/>
                    <a:pt x="2763" y="2451"/>
                    <a:pt x="3599" y="1751"/>
                  </a:cubicBezTo>
                  <a:cubicBezTo>
                    <a:pt x="4163" y="1284"/>
                    <a:pt x="4669" y="778"/>
                    <a:pt x="5135" y="253"/>
                  </a:cubicBezTo>
                  <a:cubicBezTo>
                    <a:pt x="5077" y="234"/>
                    <a:pt x="5058" y="214"/>
                    <a:pt x="4999" y="214"/>
                  </a:cubicBezTo>
                  <a:lnTo>
                    <a:pt x="5038" y="214"/>
                  </a:lnTo>
                  <a:cubicBezTo>
                    <a:pt x="4785" y="117"/>
                    <a:pt x="4571" y="39"/>
                    <a:pt x="4299" y="20"/>
                  </a:cubicBezTo>
                  <a:lnTo>
                    <a:pt x="4318" y="20"/>
                  </a:lnTo>
                  <a:cubicBezTo>
                    <a:pt x="4182" y="0"/>
                    <a:pt x="4027" y="0"/>
                    <a:pt x="3891" y="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2254650" y="2773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2202625" y="2796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2225975" y="2448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1795650" y="2237175"/>
              <a:ext cx="51575" cy="48525"/>
            </a:xfrm>
            <a:custGeom>
              <a:avLst/>
              <a:gdLst/>
              <a:ahLst/>
              <a:cxnLst/>
              <a:rect l="l" t="t" r="r" b="b"/>
              <a:pathLst>
                <a:path w="2063" h="1941" extrusionOk="0">
                  <a:moveTo>
                    <a:pt x="429" y="0"/>
                  </a:moveTo>
                  <a:cubicBezTo>
                    <a:pt x="312" y="39"/>
                    <a:pt x="195" y="97"/>
                    <a:pt x="137" y="175"/>
                  </a:cubicBezTo>
                  <a:cubicBezTo>
                    <a:pt x="40" y="292"/>
                    <a:pt x="1" y="467"/>
                    <a:pt x="40" y="622"/>
                  </a:cubicBezTo>
                  <a:cubicBezTo>
                    <a:pt x="40" y="642"/>
                    <a:pt x="78" y="661"/>
                    <a:pt x="78" y="681"/>
                  </a:cubicBezTo>
                  <a:cubicBezTo>
                    <a:pt x="78" y="875"/>
                    <a:pt x="176" y="1070"/>
                    <a:pt x="292" y="1225"/>
                  </a:cubicBezTo>
                  <a:cubicBezTo>
                    <a:pt x="487" y="1459"/>
                    <a:pt x="701" y="1653"/>
                    <a:pt x="973" y="1809"/>
                  </a:cubicBezTo>
                  <a:cubicBezTo>
                    <a:pt x="1109" y="1888"/>
                    <a:pt x="1277" y="1941"/>
                    <a:pt x="1440" y="1941"/>
                  </a:cubicBezTo>
                  <a:cubicBezTo>
                    <a:pt x="1558" y="1941"/>
                    <a:pt x="1673" y="1913"/>
                    <a:pt x="1771" y="1848"/>
                  </a:cubicBezTo>
                  <a:cubicBezTo>
                    <a:pt x="1926" y="1789"/>
                    <a:pt x="2023" y="1614"/>
                    <a:pt x="2043" y="1459"/>
                  </a:cubicBezTo>
                  <a:cubicBezTo>
                    <a:pt x="2062" y="1400"/>
                    <a:pt x="2062" y="1323"/>
                    <a:pt x="2062" y="1225"/>
                  </a:cubicBezTo>
                  <a:cubicBezTo>
                    <a:pt x="2043" y="1109"/>
                    <a:pt x="2023" y="1011"/>
                    <a:pt x="1965" y="914"/>
                  </a:cubicBezTo>
                  <a:cubicBezTo>
                    <a:pt x="1887" y="778"/>
                    <a:pt x="1790" y="661"/>
                    <a:pt x="1693" y="564"/>
                  </a:cubicBezTo>
                  <a:cubicBezTo>
                    <a:pt x="1576" y="447"/>
                    <a:pt x="1440" y="350"/>
                    <a:pt x="1284" y="272"/>
                  </a:cubicBezTo>
                  <a:cubicBezTo>
                    <a:pt x="1168" y="195"/>
                    <a:pt x="1051" y="156"/>
                    <a:pt x="915" y="97"/>
                  </a:cubicBezTo>
                  <a:cubicBezTo>
                    <a:pt x="856" y="78"/>
                    <a:pt x="759" y="58"/>
                    <a:pt x="681" y="39"/>
                  </a:cubicBezTo>
                  <a:cubicBezTo>
                    <a:pt x="604" y="0"/>
                    <a:pt x="526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1064350" y="2043650"/>
              <a:ext cx="1357125" cy="1385775"/>
            </a:xfrm>
            <a:custGeom>
              <a:avLst/>
              <a:gdLst/>
              <a:ahLst/>
              <a:cxnLst/>
              <a:rect l="l" t="t" r="r" b="b"/>
              <a:pathLst>
                <a:path w="54285" h="55431" extrusionOk="0">
                  <a:moveTo>
                    <a:pt x="20539" y="0"/>
                  </a:moveTo>
                  <a:cubicBezTo>
                    <a:pt x="20248" y="0"/>
                    <a:pt x="19956" y="20"/>
                    <a:pt x="19664" y="39"/>
                  </a:cubicBezTo>
                  <a:cubicBezTo>
                    <a:pt x="19509" y="59"/>
                    <a:pt x="19334" y="98"/>
                    <a:pt x="19120" y="117"/>
                  </a:cubicBezTo>
                  <a:lnTo>
                    <a:pt x="18983" y="136"/>
                  </a:lnTo>
                  <a:cubicBezTo>
                    <a:pt x="18828" y="156"/>
                    <a:pt x="18672" y="214"/>
                    <a:pt x="18536" y="234"/>
                  </a:cubicBezTo>
                  <a:cubicBezTo>
                    <a:pt x="18497" y="234"/>
                    <a:pt x="18478" y="253"/>
                    <a:pt x="18458" y="253"/>
                  </a:cubicBezTo>
                  <a:cubicBezTo>
                    <a:pt x="18303" y="311"/>
                    <a:pt x="18167" y="331"/>
                    <a:pt x="18050" y="389"/>
                  </a:cubicBezTo>
                  <a:cubicBezTo>
                    <a:pt x="17992" y="409"/>
                    <a:pt x="17953" y="409"/>
                    <a:pt x="17914" y="428"/>
                  </a:cubicBezTo>
                  <a:cubicBezTo>
                    <a:pt x="17700" y="506"/>
                    <a:pt x="17505" y="584"/>
                    <a:pt x="17311" y="681"/>
                  </a:cubicBezTo>
                  <a:cubicBezTo>
                    <a:pt x="16591" y="992"/>
                    <a:pt x="15910" y="1401"/>
                    <a:pt x="15288" y="1945"/>
                  </a:cubicBezTo>
                  <a:cubicBezTo>
                    <a:pt x="14782" y="2373"/>
                    <a:pt x="14316" y="2918"/>
                    <a:pt x="13888" y="3521"/>
                  </a:cubicBezTo>
                  <a:cubicBezTo>
                    <a:pt x="13518" y="4026"/>
                    <a:pt x="13168" y="4610"/>
                    <a:pt x="12857" y="5291"/>
                  </a:cubicBezTo>
                  <a:cubicBezTo>
                    <a:pt x="12604" y="5835"/>
                    <a:pt x="12351" y="6419"/>
                    <a:pt x="12118" y="7138"/>
                  </a:cubicBezTo>
                  <a:cubicBezTo>
                    <a:pt x="11768" y="8091"/>
                    <a:pt x="11476" y="9044"/>
                    <a:pt x="11262" y="9822"/>
                  </a:cubicBezTo>
                  <a:lnTo>
                    <a:pt x="11009" y="10620"/>
                  </a:lnTo>
                  <a:cubicBezTo>
                    <a:pt x="10990" y="10697"/>
                    <a:pt x="10970" y="10795"/>
                    <a:pt x="10951" y="10872"/>
                  </a:cubicBezTo>
                  <a:cubicBezTo>
                    <a:pt x="10951" y="10911"/>
                    <a:pt x="10912" y="10950"/>
                    <a:pt x="10912" y="10989"/>
                  </a:cubicBezTo>
                  <a:cubicBezTo>
                    <a:pt x="10873" y="11125"/>
                    <a:pt x="10815" y="11281"/>
                    <a:pt x="10776" y="11436"/>
                  </a:cubicBezTo>
                  <a:lnTo>
                    <a:pt x="10679" y="11728"/>
                  </a:lnTo>
                  <a:lnTo>
                    <a:pt x="10581" y="12020"/>
                  </a:lnTo>
                  <a:cubicBezTo>
                    <a:pt x="10426" y="12409"/>
                    <a:pt x="10251" y="12856"/>
                    <a:pt x="10076" y="13343"/>
                  </a:cubicBezTo>
                  <a:cubicBezTo>
                    <a:pt x="9998" y="13518"/>
                    <a:pt x="9901" y="13712"/>
                    <a:pt x="9823" y="13907"/>
                  </a:cubicBezTo>
                  <a:cubicBezTo>
                    <a:pt x="9745" y="14101"/>
                    <a:pt x="9648" y="14257"/>
                    <a:pt x="9550" y="14451"/>
                  </a:cubicBezTo>
                  <a:cubicBezTo>
                    <a:pt x="9220" y="15190"/>
                    <a:pt x="8831" y="15910"/>
                    <a:pt x="8442" y="16571"/>
                  </a:cubicBezTo>
                  <a:lnTo>
                    <a:pt x="8364" y="16688"/>
                  </a:lnTo>
                  <a:cubicBezTo>
                    <a:pt x="7742" y="17738"/>
                    <a:pt x="7003" y="18769"/>
                    <a:pt x="6205" y="19780"/>
                  </a:cubicBezTo>
                  <a:cubicBezTo>
                    <a:pt x="5797" y="20286"/>
                    <a:pt x="5349" y="20811"/>
                    <a:pt x="4844" y="21414"/>
                  </a:cubicBezTo>
                  <a:cubicBezTo>
                    <a:pt x="4358" y="21939"/>
                    <a:pt x="3949" y="22464"/>
                    <a:pt x="3541" y="22989"/>
                  </a:cubicBezTo>
                  <a:cubicBezTo>
                    <a:pt x="2646" y="24176"/>
                    <a:pt x="1868" y="25421"/>
                    <a:pt x="1285" y="26685"/>
                  </a:cubicBezTo>
                  <a:cubicBezTo>
                    <a:pt x="604" y="28143"/>
                    <a:pt x="195" y="29602"/>
                    <a:pt x="79" y="30983"/>
                  </a:cubicBezTo>
                  <a:cubicBezTo>
                    <a:pt x="1" y="31761"/>
                    <a:pt x="20" y="32539"/>
                    <a:pt x="137" y="33298"/>
                  </a:cubicBezTo>
                  <a:cubicBezTo>
                    <a:pt x="195" y="33550"/>
                    <a:pt x="254" y="33803"/>
                    <a:pt x="312" y="34075"/>
                  </a:cubicBezTo>
                  <a:cubicBezTo>
                    <a:pt x="312" y="34134"/>
                    <a:pt x="331" y="34173"/>
                    <a:pt x="331" y="34231"/>
                  </a:cubicBezTo>
                  <a:cubicBezTo>
                    <a:pt x="370" y="34270"/>
                    <a:pt x="370" y="34328"/>
                    <a:pt x="390" y="34367"/>
                  </a:cubicBezTo>
                  <a:lnTo>
                    <a:pt x="526" y="34815"/>
                  </a:lnTo>
                  <a:lnTo>
                    <a:pt x="526" y="34834"/>
                  </a:lnTo>
                  <a:cubicBezTo>
                    <a:pt x="565" y="34873"/>
                    <a:pt x="565" y="34931"/>
                    <a:pt x="584" y="34970"/>
                  </a:cubicBezTo>
                  <a:cubicBezTo>
                    <a:pt x="682" y="35223"/>
                    <a:pt x="759" y="35417"/>
                    <a:pt x="857" y="35612"/>
                  </a:cubicBezTo>
                  <a:cubicBezTo>
                    <a:pt x="1362" y="36682"/>
                    <a:pt x="2160" y="37674"/>
                    <a:pt x="3229" y="38646"/>
                  </a:cubicBezTo>
                  <a:cubicBezTo>
                    <a:pt x="3482" y="38860"/>
                    <a:pt x="3716" y="39093"/>
                    <a:pt x="3969" y="39249"/>
                  </a:cubicBezTo>
                  <a:lnTo>
                    <a:pt x="4066" y="39327"/>
                  </a:lnTo>
                  <a:cubicBezTo>
                    <a:pt x="4085" y="39346"/>
                    <a:pt x="4105" y="39385"/>
                    <a:pt x="4124" y="39385"/>
                  </a:cubicBezTo>
                  <a:cubicBezTo>
                    <a:pt x="5174" y="40144"/>
                    <a:pt x="6341" y="40785"/>
                    <a:pt x="7606" y="41272"/>
                  </a:cubicBezTo>
                  <a:cubicBezTo>
                    <a:pt x="7975" y="41427"/>
                    <a:pt x="8345" y="41544"/>
                    <a:pt x="8695" y="41641"/>
                  </a:cubicBezTo>
                  <a:cubicBezTo>
                    <a:pt x="9842" y="42030"/>
                    <a:pt x="11087" y="42303"/>
                    <a:pt x="12429" y="42439"/>
                  </a:cubicBezTo>
                  <a:cubicBezTo>
                    <a:pt x="13207" y="42536"/>
                    <a:pt x="13985" y="42555"/>
                    <a:pt x="14763" y="42555"/>
                  </a:cubicBezTo>
                  <a:cubicBezTo>
                    <a:pt x="15074" y="42555"/>
                    <a:pt x="15444" y="42555"/>
                    <a:pt x="15852" y="42536"/>
                  </a:cubicBezTo>
                  <a:cubicBezTo>
                    <a:pt x="15969" y="42536"/>
                    <a:pt x="16066" y="42536"/>
                    <a:pt x="16183" y="42516"/>
                  </a:cubicBezTo>
                  <a:cubicBezTo>
                    <a:pt x="16825" y="42497"/>
                    <a:pt x="17486" y="42458"/>
                    <a:pt x="18244" y="42400"/>
                  </a:cubicBezTo>
                  <a:cubicBezTo>
                    <a:pt x="18847" y="42341"/>
                    <a:pt x="19431" y="42244"/>
                    <a:pt x="20014" y="42166"/>
                  </a:cubicBezTo>
                  <a:lnTo>
                    <a:pt x="20014" y="42166"/>
                  </a:lnTo>
                  <a:cubicBezTo>
                    <a:pt x="20014" y="42244"/>
                    <a:pt x="19975" y="42322"/>
                    <a:pt x="19975" y="42419"/>
                  </a:cubicBezTo>
                  <a:cubicBezTo>
                    <a:pt x="19684" y="42516"/>
                    <a:pt x="19431" y="42633"/>
                    <a:pt x="19158" y="42789"/>
                  </a:cubicBezTo>
                  <a:cubicBezTo>
                    <a:pt x="18886" y="42944"/>
                    <a:pt x="18614" y="43178"/>
                    <a:pt x="18381" y="43431"/>
                  </a:cubicBezTo>
                  <a:cubicBezTo>
                    <a:pt x="18167" y="43683"/>
                    <a:pt x="17972" y="43975"/>
                    <a:pt x="17816" y="44267"/>
                  </a:cubicBezTo>
                  <a:cubicBezTo>
                    <a:pt x="17583" y="44753"/>
                    <a:pt x="17447" y="45278"/>
                    <a:pt x="17408" y="45920"/>
                  </a:cubicBezTo>
                  <a:cubicBezTo>
                    <a:pt x="17389" y="46406"/>
                    <a:pt x="17427" y="46931"/>
                    <a:pt x="17544" y="47457"/>
                  </a:cubicBezTo>
                  <a:cubicBezTo>
                    <a:pt x="17603" y="47671"/>
                    <a:pt x="17680" y="47904"/>
                    <a:pt x="17797" y="48176"/>
                  </a:cubicBezTo>
                  <a:cubicBezTo>
                    <a:pt x="17894" y="48429"/>
                    <a:pt x="18011" y="48682"/>
                    <a:pt x="18167" y="48974"/>
                  </a:cubicBezTo>
                  <a:cubicBezTo>
                    <a:pt x="18322" y="49324"/>
                    <a:pt x="18556" y="49635"/>
                    <a:pt x="18808" y="50004"/>
                  </a:cubicBezTo>
                  <a:cubicBezTo>
                    <a:pt x="18614" y="50277"/>
                    <a:pt x="18497" y="50568"/>
                    <a:pt x="18400" y="50899"/>
                  </a:cubicBezTo>
                  <a:lnTo>
                    <a:pt x="18400" y="50919"/>
                  </a:lnTo>
                  <a:cubicBezTo>
                    <a:pt x="18303" y="51269"/>
                    <a:pt x="18283" y="51599"/>
                    <a:pt x="18283" y="52027"/>
                  </a:cubicBezTo>
                  <a:cubicBezTo>
                    <a:pt x="18303" y="52416"/>
                    <a:pt x="18400" y="52766"/>
                    <a:pt x="18575" y="53194"/>
                  </a:cubicBezTo>
                  <a:cubicBezTo>
                    <a:pt x="18672" y="53428"/>
                    <a:pt x="18847" y="53680"/>
                    <a:pt x="19003" y="53836"/>
                  </a:cubicBezTo>
                  <a:cubicBezTo>
                    <a:pt x="19081" y="53933"/>
                    <a:pt x="19158" y="54069"/>
                    <a:pt x="19236" y="54167"/>
                  </a:cubicBezTo>
                  <a:cubicBezTo>
                    <a:pt x="19392" y="54381"/>
                    <a:pt x="19586" y="54575"/>
                    <a:pt x="19839" y="54711"/>
                  </a:cubicBezTo>
                  <a:cubicBezTo>
                    <a:pt x="20287" y="55139"/>
                    <a:pt x="20851" y="55372"/>
                    <a:pt x="21492" y="55372"/>
                  </a:cubicBezTo>
                  <a:cubicBezTo>
                    <a:pt x="21687" y="55372"/>
                    <a:pt x="21881" y="55353"/>
                    <a:pt x="22076" y="55295"/>
                  </a:cubicBezTo>
                  <a:cubicBezTo>
                    <a:pt x="22407" y="55197"/>
                    <a:pt x="22776" y="55159"/>
                    <a:pt x="23204" y="55081"/>
                  </a:cubicBezTo>
                  <a:cubicBezTo>
                    <a:pt x="23943" y="54983"/>
                    <a:pt x="24721" y="54945"/>
                    <a:pt x="25635" y="54945"/>
                  </a:cubicBezTo>
                  <a:cubicBezTo>
                    <a:pt x="26646" y="54945"/>
                    <a:pt x="27697" y="55003"/>
                    <a:pt x="28494" y="55061"/>
                  </a:cubicBezTo>
                  <a:cubicBezTo>
                    <a:pt x="29000" y="55100"/>
                    <a:pt x="29525" y="55139"/>
                    <a:pt x="30050" y="55178"/>
                  </a:cubicBezTo>
                  <a:cubicBezTo>
                    <a:pt x="31431" y="55295"/>
                    <a:pt x="32890" y="55392"/>
                    <a:pt x="34348" y="55431"/>
                  </a:cubicBezTo>
                  <a:lnTo>
                    <a:pt x="34718" y="55431"/>
                  </a:lnTo>
                  <a:cubicBezTo>
                    <a:pt x="36254" y="55431"/>
                    <a:pt x="37616" y="55334"/>
                    <a:pt x="38880" y="55081"/>
                  </a:cubicBezTo>
                  <a:cubicBezTo>
                    <a:pt x="40631" y="54770"/>
                    <a:pt x="42070" y="54225"/>
                    <a:pt x="43256" y="53428"/>
                  </a:cubicBezTo>
                  <a:cubicBezTo>
                    <a:pt x="43976" y="52941"/>
                    <a:pt x="44618" y="52338"/>
                    <a:pt x="45143" y="51658"/>
                  </a:cubicBezTo>
                  <a:cubicBezTo>
                    <a:pt x="45687" y="50957"/>
                    <a:pt x="46115" y="50141"/>
                    <a:pt x="46407" y="49246"/>
                  </a:cubicBezTo>
                  <a:cubicBezTo>
                    <a:pt x="46563" y="48818"/>
                    <a:pt x="46679" y="48351"/>
                    <a:pt x="46757" y="47846"/>
                  </a:cubicBezTo>
                  <a:cubicBezTo>
                    <a:pt x="46854" y="47320"/>
                    <a:pt x="46893" y="46815"/>
                    <a:pt x="46893" y="46348"/>
                  </a:cubicBezTo>
                  <a:lnTo>
                    <a:pt x="46893" y="46329"/>
                  </a:lnTo>
                  <a:cubicBezTo>
                    <a:pt x="46971" y="46095"/>
                    <a:pt x="46991" y="45842"/>
                    <a:pt x="46971" y="45609"/>
                  </a:cubicBezTo>
                  <a:cubicBezTo>
                    <a:pt x="46893" y="44675"/>
                    <a:pt x="46602" y="43781"/>
                    <a:pt x="46096" y="43003"/>
                  </a:cubicBezTo>
                  <a:cubicBezTo>
                    <a:pt x="45804" y="42536"/>
                    <a:pt x="45435" y="42147"/>
                    <a:pt x="45026" y="41816"/>
                  </a:cubicBezTo>
                  <a:cubicBezTo>
                    <a:pt x="44559" y="41447"/>
                    <a:pt x="44015" y="41174"/>
                    <a:pt x="43451" y="41058"/>
                  </a:cubicBezTo>
                  <a:cubicBezTo>
                    <a:pt x="43392" y="40883"/>
                    <a:pt x="43353" y="40688"/>
                    <a:pt x="43295" y="40513"/>
                  </a:cubicBezTo>
                  <a:cubicBezTo>
                    <a:pt x="43081" y="39774"/>
                    <a:pt x="42770" y="39035"/>
                    <a:pt x="42362" y="38160"/>
                  </a:cubicBezTo>
                  <a:cubicBezTo>
                    <a:pt x="42167" y="37751"/>
                    <a:pt x="41914" y="37343"/>
                    <a:pt x="41642" y="36857"/>
                  </a:cubicBezTo>
                  <a:cubicBezTo>
                    <a:pt x="42011" y="36701"/>
                    <a:pt x="42381" y="36565"/>
                    <a:pt x="42751" y="36390"/>
                  </a:cubicBezTo>
                  <a:cubicBezTo>
                    <a:pt x="43645" y="36001"/>
                    <a:pt x="44520" y="35554"/>
                    <a:pt x="45376" y="35106"/>
                  </a:cubicBezTo>
                  <a:cubicBezTo>
                    <a:pt x="45396" y="35106"/>
                    <a:pt x="45415" y="35067"/>
                    <a:pt x="45435" y="35067"/>
                  </a:cubicBezTo>
                  <a:cubicBezTo>
                    <a:pt x="45629" y="34951"/>
                    <a:pt x="45862" y="34853"/>
                    <a:pt x="46057" y="34737"/>
                  </a:cubicBezTo>
                  <a:cubicBezTo>
                    <a:pt x="46076" y="34717"/>
                    <a:pt x="46096" y="34717"/>
                    <a:pt x="46154" y="34678"/>
                  </a:cubicBezTo>
                  <a:lnTo>
                    <a:pt x="46738" y="34328"/>
                  </a:lnTo>
                  <a:cubicBezTo>
                    <a:pt x="46777" y="34289"/>
                    <a:pt x="46796" y="34270"/>
                    <a:pt x="46854" y="34251"/>
                  </a:cubicBezTo>
                  <a:cubicBezTo>
                    <a:pt x="47730" y="33686"/>
                    <a:pt x="48527" y="33103"/>
                    <a:pt x="49227" y="32520"/>
                  </a:cubicBezTo>
                  <a:cubicBezTo>
                    <a:pt x="49869" y="31994"/>
                    <a:pt x="50452" y="31430"/>
                    <a:pt x="50958" y="30847"/>
                  </a:cubicBezTo>
                  <a:cubicBezTo>
                    <a:pt x="51017" y="30789"/>
                    <a:pt x="51055" y="30730"/>
                    <a:pt x="51114" y="30672"/>
                  </a:cubicBezTo>
                  <a:cubicBezTo>
                    <a:pt x="51367" y="30380"/>
                    <a:pt x="51600" y="30108"/>
                    <a:pt x="51795" y="29855"/>
                  </a:cubicBezTo>
                  <a:cubicBezTo>
                    <a:pt x="52670" y="28688"/>
                    <a:pt x="53312" y="27463"/>
                    <a:pt x="53739" y="26179"/>
                  </a:cubicBezTo>
                  <a:cubicBezTo>
                    <a:pt x="54128" y="24720"/>
                    <a:pt x="54284" y="23184"/>
                    <a:pt x="54148" y="21608"/>
                  </a:cubicBezTo>
                  <a:cubicBezTo>
                    <a:pt x="53992" y="20169"/>
                    <a:pt x="53584" y="18730"/>
                    <a:pt x="52884" y="17349"/>
                  </a:cubicBezTo>
                  <a:cubicBezTo>
                    <a:pt x="52242" y="16065"/>
                    <a:pt x="51367" y="14840"/>
                    <a:pt x="50297" y="13770"/>
                  </a:cubicBezTo>
                  <a:cubicBezTo>
                    <a:pt x="50064" y="13518"/>
                    <a:pt x="49772" y="13265"/>
                    <a:pt x="49480" y="12992"/>
                  </a:cubicBezTo>
                  <a:lnTo>
                    <a:pt x="49324" y="12856"/>
                  </a:lnTo>
                  <a:cubicBezTo>
                    <a:pt x="48546" y="12195"/>
                    <a:pt x="47710" y="11592"/>
                    <a:pt x="46796" y="11106"/>
                  </a:cubicBezTo>
                  <a:cubicBezTo>
                    <a:pt x="46115" y="10736"/>
                    <a:pt x="45415" y="10386"/>
                    <a:pt x="44540" y="10056"/>
                  </a:cubicBezTo>
                  <a:cubicBezTo>
                    <a:pt x="43859" y="9764"/>
                    <a:pt x="43081" y="9492"/>
                    <a:pt x="42167" y="9200"/>
                  </a:cubicBezTo>
                  <a:cubicBezTo>
                    <a:pt x="41720" y="9064"/>
                    <a:pt x="41253" y="8947"/>
                    <a:pt x="40708" y="8772"/>
                  </a:cubicBezTo>
                  <a:cubicBezTo>
                    <a:pt x="40650" y="8752"/>
                    <a:pt x="40611" y="8752"/>
                    <a:pt x="40553" y="8714"/>
                  </a:cubicBezTo>
                  <a:lnTo>
                    <a:pt x="39250" y="8363"/>
                  </a:lnTo>
                  <a:cubicBezTo>
                    <a:pt x="38686" y="8208"/>
                    <a:pt x="38141" y="8072"/>
                    <a:pt x="37596" y="7897"/>
                  </a:cubicBezTo>
                  <a:lnTo>
                    <a:pt x="37558" y="7897"/>
                  </a:lnTo>
                  <a:cubicBezTo>
                    <a:pt x="35904" y="7410"/>
                    <a:pt x="34018" y="6808"/>
                    <a:pt x="32365" y="5835"/>
                  </a:cubicBezTo>
                  <a:cubicBezTo>
                    <a:pt x="31587" y="5368"/>
                    <a:pt x="30809" y="4804"/>
                    <a:pt x="30031" y="4240"/>
                  </a:cubicBezTo>
                  <a:lnTo>
                    <a:pt x="29564" y="3910"/>
                  </a:lnTo>
                  <a:cubicBezTo>
                    <a:pt x="28319" y="3034"/>
                    <a:pt x="27249" y="2295"/>
                    <a:pt x="26121" y="1673"/>
                  </a:cubicBezTo>
                  <a:cubicBezTo>
                    <a:pt x="25888" y="1556"/>
                    <a:pt x="25674" y="1420"/>
                    <a:pt x="25460" y="1323"/>
                  </a:cubicBezTo>
                  <a:cubicBezTo>
                    <a:pt x="25402" y="1303"/>
                    <a:pt x="25363" y="1264"/>
                    <a:pt x="25285" y="1226"/>
                  </a:cubicBezTo>
                  <a:cubicBezTo>
                    <a:pt x="24138" y="681"/>
                    <a:pt x="23068" y="331"/>
                    <a:pt x="21979" y="136"/>
                  </a:cubicBezTo>
                  <a:cubicBezTo>
                    <a:pt x="21804" y="117"/>
                    <a:pt x="21648" y="98"/>
                    <a:pt x="21492" y="59"/>
                  </a:cubicBezTo>
                  <a:cubicBezTo>
                    <a:pt x="21473" y="59"/>
                    <a:pt x="21415" y="59"/>
                    <a:pt x="21395" y="39"/>
                  </a:cubicBezTo>
                  <a:cubicBezTo>
                    <a:pt x="21376" y="39"/>
                    <a:pt x="21162" y="20"/>
                    <a:pt x="21162" y="20"/>
                  </a:cubicBezTo>
                  <a:cubicBezTo>
                    <a:pt x="20987" y="20"/>
                    <a:pt x="20831" y="0"/>
                    <a:pt x="20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1113950" y="2095675"/>
              <a:ext cx="1256950" cy="960325"/>
            </a:xfrm>
            <a:custGeom>
              <a:avLst/>
              <a:gdLst/>
              <a:ahLst/>
              <a:cxnLst/>
              <a:rect l="l" t="t" r="r" b="b"/>
              <a:pathLst>
                <a:path w="50278" h="38413" extrusionOk="0">
                  <a:moveTo>
                    <a:pt x="18536" y="0"/>
                  </a:moveTo>
                  <a:cubicBezTo>
                    <a:pt x="18322" y="0"/>
                    <a:pt x="18069" y="0"/>
                    <a:pt x="17855" y="20"/>
                  </a:cubicBezTo>
                  <a:cubicBezTo>
                    <a:pt x="17272" y="78"/>
                    <a:pt x="16669" y="253"/>
                    <a:pt x="16085" y="506"/>
                  </a:cubicBezTo>
                  <a:cubicBezTo>
                    <a:pt x="15541" y="759"/>
                    <a:pt x="15035" y="1070"/>
                    <a:pt x="14588" y="1440"/>
                  </a:cubicBezTo>
                  <a:cubicBezTo>
                    <a:pt x="14199" y="1770"/>
                    <a:pt x="13868" y="2159"/>
                    <a:pt x="13499" y="2645"/>
                  </a:cubicBezTo>
                  <a:cubicBezTo>
                    <a:pt x="13207" y="3073"/>
                    <a:pt x="12935" y="3521"/>
                    <a:pt x="12643" y="4143"/>
                  </a:cubicBezTo>
                  <a:cubicBezTo>
                    <a:pt x="12429" y="4590"/>
                    <a:pt x="12215" y="5135"/>
                    <a:pt x="11962" y="5796"/>
                  </a:cubicBezTo>
                  <a:cubicBezTo>
                    <a:pt x="11651" y="6633"/>
                    <a:pt x="11417" y="7508"/>
                    <a:pt x="11165" y="8344"/>
                  </a:cubicBezTo>
                  <a:cubicBezTo>
                    <a:pt x="11087" y="8616"/>
                    <a:pt x="10990" y="8869"/>
                    <a:pt x="10931" y="9161"/>
                  </a:cubicBezTo>
                  <a:cubicBezTo>
                    <a:pt x="10776" y="9628"/>
                    <a:pt x="10601" y="10172"/>
                    <a:pt x="10406" y="10678"/>
                  </a:cubicBezTo>
                  <a:cubicBezTo>
                    <a:pt x="10192" y="11281"/>
                    <a:pt x="9920" y="11923"/>
                    <a:pt x="9589" y="12662"/>
                  </a:cubicBezTo>
                  <a:cubicBezTo>
                    <a:pt x="9142" y="13673"/>
                    <a:pt x="8636" y="14646"/>
                    <a:pt x="8111" y="15560"/>
                  </a:cubicBezTo>
                  <a:lnTo>
                    <a:pt x="8072" y="15618"/>
                  </a:lnTo>
                  <a:cubicBezTo>
                    <a:pt x="7391" y="16727"/>
                    <a:pt x="6613" y="17874"/>
                    <a:pt x="5719" y="19022"/>
                  </a:cubicBezTo>
                  <a:cubicBezTo>
                    <a:pt x="5310" y="19527"/>
                    <a:pt x="4844" y="20092"/>
                    <a:pt x="4280" y="20714"/>
                  </a:cubicBezTo>
                  <a:cubicBezTo>
                    <a:pt x="3852" y="21220"/>
                    <a:pt x="3443" y="21686"/>
                    <a:pt x="3093" y="22173"/>
                  </a:cubicBezTo>
                  <a:cubicBezTo>
                    <a:pt x="2276" y="23242"/>
                    <a:pt x="1596" y="24370"/>
                    <a:pt x="1070" y="25479"/>
                  </a:cubicBezTo>
                  <a:cubicBezTo>
                    <a:pt x="487" y="26724"/>
                    <a:pt x="156" y="27930"/>
                    <a:pt x="59" y="29077"/>
                  </a:cubicBezTo>
                  <a:cubicBezTo>
                    <a:pt x="1" y="29680"/>
                    <a:pt x="40" y="30302"/>
                    <a:pt x="137" y="30886"/>
                  </a:cubicBezTo>
                  <a:cubicBezTo>
                    <a:pt x="234" y="31469"/>
                    <a:pt x="429" y="32053"/>
                    <a:pt x="701" y="32597"/>
                  </a:cubicBezTo>
                  <a:cubicBezTo>
                    <a:pt x="1187" y="33628"/>
                    <a:pt x="2004" y="34581"/>
                    <a:pt x="3229" y="35515"/>
                  </a:cubicBezTo>
                  <a:cubicBezTo>
                    <a:pt x="4143" y="36234"/>
                    <a:pt x="5194" y="36818"/>
                    <a:pt x="6361" y="37246"/>
                  </a:cubicBezTo>
                  <a:cubicBezTo>
                    <a:pt x="6672" y="37362"/>
                    <a:pt x="7022" y="37499"/>
                    <a:pt x="7333" y="37557"/>
                  </a:cubicBezTo>
                  <a:cubicBezTo>
                    <a:pt x="8344" y="37907"/>
                    <a:pt x="9473" y="38140"/>
                    <a:pt x="10659" y="38296"/>
                  </a:cubicBezTo>
                  <a:cubicBezTo>
                    <a:pt x="11340" y="38374"/>
                    <a:pt x="12040" y="38413"/>
                    <a:pt x="12779" y="38413"/>
                  </a:cubicBezTo>
                  <a:cubicBezTo>
                    <a:pt x="13090" y="38413"/>
                    <a:pt x="13421" y="38413"/>
                    <a:pt x="13771" y="38393"/>
                  </a:cubicBezTo>
                  <a:cubicBezTo>
                    <a:pt x="13888" y="38393"/>
                    <a:pt x="13985" y="38393"/>
                    <a:pt x="14101" y="38374"/>
                  </a:cubicBezTo>
                  <a:cubicBezTo>
                    <a:pt x="14724" y="38374"/>
                    <a:pt x="15346" y="38316"/>
                    <a:pt x="16046" y="38238"/>
                  </a:cubicBezTo>
                  <a:cubicBezTo>
                    <a:pt x="17777" y="38082"/>
                    <a:pt x="19528" y="37751"/>
                    <a:pt x="21220" y="37440"/>
                  </a:cubicBezTo>
                  <a:lnTo>
                    <a:pt x="21628" y="37362"/>
                  </a:lnTo>
                  <a:lnTo>
                    <a:pt x="21765" y="37343"/>
                  </a:lnTo>
                  <a:cubicBezTo>
                    <a:pt x="22718" y="37168"/>
                    <a:pt x="23671" y="36974"/>
                    <a:pt x="24643" y="36779"/>
                  </a:cubicBezTo>
                  <a:cubicBezTo>
                    <a:pt x="25693" y="36565"/>
                    <a:pt x="26724" y="36351"/>
                    <a:pt x="27755" y="36098"/>
                  </a:cubicBezTo>
                  <a:cubicBezTo>
                    <a:pt x="29583" y="35690"/>
                    <a:pt x="31528" y="35184"/>
                    <a:pt x="33881" y="34503"/>
                  </a:cubicBezTo>
                  <a:cubicBezTo>
                    <a:pt x="34270" y="34406"/>
                    <a:pt x="34640" y="34290"/>
                    <a:pt x="35029" y="34153"/>
                  </a:cubicBezTo>
                  <a:cubicBezTo>
                    <a:pt x="36779" y="33648"/>
                    <a:pt x="38433" y="33064"/>
                    <a:pt x="39930" y="32403"/>
                  </a:cubicBezTo>
                  <a:cubicBezTo>
                    <a:pt x="41019" y="31917"/>
                    <a:pt x="42089" y="31392"/>
                    <a:pt x="43100" y="30808"/>
                  </a:cubicBezTo>
                  <a:cubicBezTo>
                    <a:pt x="44112" y="30205"/>
                    <a:pt x="45045" y="29544"/>
                    <a:pt x="45882" y="28844"/>
                  </a:cubicBezTo>
                  <a:cubicBezTo>
                    <a:pt x="46738" y="28105"/>
                    <a:pt x="47496" y="27327"/>
                    <a:pt x="48118" y="26471"/>
                  </a:cubicBezTo>
                  <a:cubicBezTo>
                    <a:pt x="48857" y="25498"/>
                    <a:pt x="49422" y="24468"/>
                    <a:pt x="49752" y="23417"/>
                  </a:cubicBezTo>
                  <a:cubicBezTo>
                    <a:pt x="50141" y="22231"/>
                    <a:pt x="50277" y="20986"/>
                    <a:pt x="50161" y="19703"/>
                  </a:cubicBezTo>
                  <a:cubicBezTo>
                    <a:pt x="50044" y="18536"/>
                    <a:pt x="49713" y="17330"/>
                    <a:pt x="49110" y="16163"/>
                  </a:cubicBezTo>
                  <a:cubicBezTo>
                    <a:pt x="48585" y="15074"/>
                    <a:pt x="47827" y="14062"/>
                    <a:pt x="46932" y="13109"/>
                  </a:cubicBezTo>
                  <a:cubicBezTo>
                    <a:pt x="46057" y="12215"/>
                    <a:pt x="45026" y="11437"/>
                    <a:pt x="43898" y="10795"/>
                  </a:cubicBezTo>
                  <a:cubicBezTo>
                    <a:pt x="43314" y="10484"/>
                    <a:pt x="42653" y="10172"/>
                    <a:pt x="41875" y="9842"/>
                  </a:cubicBezTo>
                  <a:cubicBezTo>
                    <a:pt x="41233" y="9589"/>
                    <a:pt x="40514" y="9336"/>
                    <a:pt x="39638" y="9064"/>
                  </a:cubicBezTo>
                  <a:cubicBezTo>
                    <a:pt x="38685" y="8772"/>
                    <a:pt x="37713" y="8519"/>
                    <a:pt x="36760" y="8247"/>
                  </a:cubicBezTo>
                  <a:cubicBezTo>
                    <a:pt x="36215" y="8091"/>
                    <a:pt x="35651" y="7936"/>
                    <a:pt x="35087" y="7780"/>
                  </a:cubicBezTo>
                  <a:cubicBezTo>
                    <a:pt x="33298" y="7274"/>
                    <a:pt x="31217" y="6594"/>
                    <a:pt x="29369" y="5505"/>
                  </a:cubicBezTo>
                  <a:cubicBezTo>
                    <a:pt x="28533" y="4979"/>
                    <a:pt x="27697" y="4376"/>
                    <a:pt x="26899" y="3812"/>
                  </a:cubicBezTo>
                  <a:lnTo>
                    <a:pt x="26432" y="3482"/>
                  </a:lnTo>
                  <a:cubicBezTo>
                    <a:pt x="25246" y="2626"/>
                    <a:pt x="24254" y="1945"/>
                    <a:pt x="23184" y="1362"/>
                  </a:cubicBezTo>
                  <a:cubicBezTo>
                    <a:pt x="21940" y="681"/>
                    <a:pt x="20831" y="253"/>
                    <a:pt x="19722" y="78"/>
                  </a:cubicBezTo>
                  <a:cubicBezTo>
                    <a:pt x="19275" y="20"/>
                    <a:pt x="18905" y="0"/>
                    <a:pt x="18536" y="0"/>
                  </a:cubicBez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1113950" y="2095675"/>
              <a:ext cx="1091150" cy="960825"/>
            </a:xfrm>
            <a:custGeom>
              <a:avLst/>
              <a:gdLst/>
              <a:ahLst/>
              <a:cxnLst/>
              <a:rect l="l" t="t" r="r" b="b"/>
              <a:pathLst>
                <a:path w="43646" h="38433" extrusionOk="0">
                  <a:moveTo>
                    <a:pt x="18575" y="0"/>
                  </a:moveTo>
                  <a:cubicBezTo>
                    <a:pt x="18322" y="0"/>
                    <a:pt x="18089" y="0"/>
                    <a:pt x="17855" y="20"/>
                  </a:cubicBezTo>
                  <a:cubicBezTo>
                    <a:pt x="17272" y="78"/>
                    <a:pt x="16669" y="253"/>
                    <a:pt x="16085" y="506"/>
                  </a:cubicBezTo>
                  <a:cubicBezTo>
                    <a:pt x="15541" y="759"/>
                    <a:pt x="15035" y="1051"/>
                    <a:pt x="14588" y="1440"/>
                  </a:cubicBezTo>
                  <a:cubicBezTo>
                    <a:pt x="14199" y="1770"/>
                    <a:pt x="13849" y="2159"/>
                    <a:pt x="13499" y="2645"/>
                  </a:cubicBezTo>
                  <a:cubicBezTo>
                    <a:pt x="13207" y="3073"/>
                    <a:pt x="12935" y="3521"/>
                    <a:pt x="12643" y="4143"/>
                  </a:cubicBezTo>
                  <a:cubicBezTo>
                    <a:pt x="12429" y="4590"/>
                    <a:pt x="12215" y="5135"/>
                    <a:pt x="11962" y="5796"/>
                  </a:cubicBezTo>
                  <a:cubicBezTo>
                    <a:pt x="11651" y="6671"/>
                    <a:pt x="11379" y="7605"/>
                    <a:pt x="11165" y="8344"/>
                  </a:cubicBezTo>
                  <a:lnTo>
                    <a:pt x="11087" y="8616"/>
                  </a:lnTo>
                  <a:lnTo>
                    <a:pt x="10931" y="9142"/>
                  </a:lnTo>
                  <a:cubicBezTo>
                    <a:pt x="10795" y="9550"/>
                    <a:pt x="10639" y="10114"/>
                    <a:pt x="10406" y="10659"/>
                  </a:cubicBezTo>
                  <a:cubicBezTo>
                    <a:pt x="10192" y="11262"/>
                    <a:pt x="9920" y="11884"/>
                    <a:pt x="9589" y="12642"/>
                  </a:cubicBezTo>
                  <a:cubicBezTo>
                    <a:pt x="9142" y="13634"/>
                    <a:pt x="8636" y="14607"/>
                    <a:pt x="8111" y="15540"/>
                  </a:cubicBezTo>
                  <a:lnTo>
                    <a:pt x="8072" y="15579"/>
                  </a:lnTo>
                  <a:cubicBezTo>
                    <a:pt x="7391" y="16707"/>
                    <a:pt x="6613" y="17855"/>
                    <a:pt x="5719" y="18983"/>
                  </a:cubicBezTo>
                  <a:cubicBezTo>
                    <a:pt x="5291" y="19527"/>
                    <a:pt x="4824" y="20092"/>
                    <a:pt x="4280" y="20694"/>
                  </a:cubicBezTo>
                  <a:cubicBezTo>
                    <a:pt x="3852" y="21181"/>
                    <a:pt x="3463" y="21667"/>
                    <a:pt x="3093" y="22153"/>
                  </a:cubicBezTo>
                  <a:cubicBezTo>
                    <a:pt x="2276" y="23223"/>
                    <a:pt x="1596" y="24331"/>
                    <a:pt x="1070" y="25460"/>
                  </a:cubicBezTo>
                  <a:cubicBezTo>
                    <a:pt x="487" y="26685"/>
                    <a:pt x="156" y="27910"/>
                    <a:pt x="59" y="29058"/>
                  </a:cubicBezTo>
                  <a:cubicBezTo>
                    <a:pt x="1" y="29661"/>
                    <a:pt x="40" y="30263"/>
                    <a:pt x="137" y="30847"/>
                  </a:cubicBezTo>
                  <a:cubicBezTo>
                    <a:pt x="234" y="31430"/>
                    <a:pt x="390" y="32014"/>
                    <a:pt x="701" y="32597"/>
                  </a:cubicBezTo>
                  <a:cubicBezTo>
                    <a:pt x="1187" y="33628"/>
                    <a:pt x="2004" y="34581"/>
                    <a:pt x="3229" y="35515"/>
                  </a:cubicBezTo>
                  <a:cubicBezTo>
                    <a:pt x="4143" y="36234"/>
                    <a:pt x="5194" y="36818"/>
                    <a:pt x="6361" y="37246"/>
                  </a:cubicBezTo>
                  <a:cubicBezTo>
                    <a:pt x="6691" y="37362"/>
                    <a:pt x="7022" y="37499"/>
                    <a:pt x="7353" y="37596"/>
                  </a:cubicBezTo>
                  <a:cubicBezTo>
                    <a:pt x="8364" y="37927"/>
                    <a:pt x="9492" y="38179"/>
                    <a:pt x="10678" y="38316"/>
                  </a:cubicBezTo>
                  <a:cubicBezTo>
                    <a:pt x="11359" y="38393"/>
                    <a:pt x="12098" y="38432"/>
                    <a:pt x="12798" y="38432"/>
                  </a:cubicBezTo>
                  <a:cubicBezTo>
                    <a:pt x="13110" y="38432"/>
                    <a:pt x="13421" y="38432"/>
                    <a:pt x="13790" y="38413"/>
                  </a:cubicBezTo>
                  <a:cubicBezTo>
                    <a:pt x="13907" y="38413"/>
                    <a:pt x="14004" y="38413"/>
                    <a:pt x="14140" y="38393"/>
                  </a:cubicBezTo>
                  <a:cubicBezTo>
                    <a:pt x="14724" y="38393"/>
                    <a:pt x="15346" y="38335"/>
                    <a:pt x="16085" y="38277"/>
                  </a:cubicBezTo>
                  <a:cubicBezTo>
                    <a:pt x="17816" y="38102"/>
                    <a:pt x="19547" y="37790"/>
                    <a:pt x="21220" y="37460"/>
                  </a:cubicBezTo>
                  <a:lnTo>
                    <a:pt x="21648" y="37401"/>
                  </a:lnTo>
                  <a:lnTo>
                    <a:pt x="21803" y="37362"/>
                  </a:lnTo>
                  <a:cubicBezTo>
                    <a:pt x="22718" y="37207"/>
                    <a:pt x="23690" y="37012"/>
                    <a:pt x="24662" y="36818"/>
                  </a:cubicBezTo>
                  <a:cubicBezTo>
                    <a:pt x="25752" y="36585"/>
                    <a:pt x="26821" y="36351"/>
                    <a:pt x="27774" y="36118"/>
                  </a:cubicBezTo>
                  <a:cubicBezTo>
                    <a:pt x="29603" y="35709"/>
                    <a:pt x="31548" y="35204"/>
                    <a:pt x="33901" y="34523"/>
                  </a:cubicBezTo>
                  <a:cubicBezTo>
                    <a:pt x="34290" y="34426"/>
                    <a:pt x="34659" y="34309"/>
                    <a:pt x="35048" y="34173"/>
                  </a:cubicBezTo>
                  <a:cubicBezTo>
                    <a:pt x="36799" y="33667"/>
                    <a:pt x="38452" y="33084"/>
                    <a:pt x="39950" y="32442"/>
                  </a:cubicBezTo>
                  <a:cubicBezTo>
                    <a:pt x="41078" y="31956"/>
                    <a:pt x="42128" y="31411"/>
                    <a:pt x="43120" y="30828"/>
                  </a:cubicBezTo>
                  <a:cubicBezTo>
                    <a:pt x="43295" y="30730"/>
                    <a:pt x="43489" y="30614"/>
                    <a:pt x="43645" y="30516"/>
                  </a:cubicBezTo>
                  <a:lnTo>
                    <a:pt x="43645" y="30516"/>
                  </a:lnTo>
                  <a:cubicBezTo>
                    <a:pt x="42264" y="31119"/>
                    <a:pt x="40864" y="31625"/>
                    <a:pt x="39425" y="32111"/>
                  </a:cubicBezTo>
                  <a:lnTo>
                    <a:pt x="36585" y="33064"/>
                  </a:lnTo>
                  <a:cubicBezTo>
                    <a:pt x="36040" y="33239"/>
                    <a:pt x="35515" y="33434"/>
                    <a:pt x="34990" y="33589"/>
                  </a:cubicBezTo>
                  <a:cubicBezTo>
                    <a:pt x="34270" y="33842"/>
                    <a:pt x="33570" y="34056"/>
                    <a:pt x="32812" y="34251"/>
                  </a:cubicBezTo>
                  <a:cubicBezTo>
                    <a:pt x="29894" y="35029"/>
                    <a:pt x="26919" y="35515"/>
                    <a:pt x="23943" y="35884"/>
                  </a:cubicBezTo>
                  <a:cubicBezTo>
                    <a:pt x="23184" y="35982"/>
                    <a:pt x="22426" y="36059"/>
                    <a:pt x="21667" y="36157"/>
                  </a:cubicBezTo>
                  <a:cubicBezTo>
                    <a:pt x="20987" y="36215"/>
                    <a:pt x="20345" y="36293"/>
                    <a:pt x="19664" y="36371"/>
                  </a:cubicBezTo>
                  <a:cubicBezTo>
                    <a:pt x="18322" y="36507"/>
                    <a:pt x="16980" y="36662"/>
                    <a:pt x="15638" y="36740"/>
                  </a:cubicBezTo>
                  <a:cubicBezTo>
                    <a:pt x="15157" y="36754"/>
                    <a:pt x="14695" y="36768"/>
                    <a:pt x="14225" y="36768"/>
                  </a:cubicBezTo>
                  <a:cubicBezTo>
                    <a:pt x="14030" y="36768"/>
                    <a:pt x="13834" y="36765"/>
                    <a:pt x="13635" y="36760"/>
                  </a:cubicBezTo>
                  <a:cubicBezTo>
                    <a:pt x="12973" y="36740"/>
                    <a:pt x="12293" y="36682"/>
                    <a:pt x="11631" y="36604"/>
                  </a:cubicBezTo>
                  <a:cubicBezTo>
                    <a:pt x="11009" y="36507"/>
                    <a:pt x="10367" y="36409"/>
                    <a:pt x="9745" y="36254"/>
                  </a:cubicBezTo>
                  <a:cubicBezTo>
                    <a:pt x="9122" y="36079"/>
                    <a:pt x="8520" y="35865"/>
                    <a:pt x="7917" y="35593"/>
                  </a:cubicBezTo>
                  <a:cubicBezTo>
                    <a:pt x="7333" y="35320"/>
                    <a:pt x="6769" y="35009"/>
                    <a:pt x="6244" y="34640"/>
                  </a:cubicBezTo>
                  <a:cubicBezTo>
                    <a:pt x="5797" y="34328"/>
                    <a:pt x="5369" y="33939"/>
                    <a:pt x="4999" y="33531"/>
                  </a:cubicBezTo>
                  <a:cubicBezTo>
                    <a:pt x="4649" y="33142"/>
                    <a:pt x="4338" y="32695"/>
                    <a:pt x="4105" y="32228"/>
                  </a:cubicBezTo>
                  <a:cubicBezTo>
                    <a:pt x="3852" y="31781"/>
                    <a:pt x="3657" y="31294"/>
                    <a:pt x="3540" y="30769"/>
                  </a:cubicBezTo>
                  <a:cubicBezTo>
                    <a:pt x="3424" y="30263"/>
                    <a:pt x="3327" y="29738"/>
                    <a:pt x="3327" y="29194"/>
                  </a:cubicBezTo>
                  <a:cubicBezTo>
                    <a:pt x="3288" y="28630"/>
                    <a:pt x="3346" y="28085"/>
                    <a:pt x="3443" y="27521"/>
                  </a:cubicBezTo>
                  <a:cubicBezTo>
                    <a:pt x="3482" y="27210"/>
                    <a:pt x="3560" y="26918"/>
                    <a:pt x="3638" y="26588"/>
                  </a:cubicBezTo>
                  <a:cubicBezTo>
                    <a:pt x="3716" y="26335"/>
                    <a:pt x="3813" y="26043"/>
                    <a:pt x="3910" y="25771"/>
                  </a:cubicBezTo>
                  <a:cubicBezTo>
                    <a:pt x="4124" y="25226"/>
                    <a:pt x="4357" y="24720"/>
                    <a:pt x="4649" y="24234"/>
                  </a:cubicBezTo>
                  <a:cubicBezTo>
                    <a:pt x="5291" y="23223"/>
                    <a:pt x="6049" y="22289"/>
                    <a:pt x="6827" y="21395"/>
                  </a:cubicBezTo>
                  <a:cubicBezTo>
                    <a:pt x="7625" y="20461"/>
                    <a:pt x="8442" y="19586"/>
                    <a:pt x="9200" y="18613"/>
                  </a:cubicBezTo>
                  <a:cubicBezTo>
                    <a:pt x="9609" y="18088"/>
                    <a:pt x="9998" y="17524"/>
                    <a:pt x="10348" y="16941"/>
                  </a:cubicBezTo>
                  <a:cubicBezTo>
                    <a:pt x="10620" y="16474"/>
                    <a:pt x="10834" y="15988"/>
                    <a:pt x="11048" y="15501"/>
                  </a:cubicBezTo>
                  <a:lnTo>
                    <a:pt x="11048" y="15540"/>
                  </a:lnTo>
                  <a:cubicBezTo>
                    <a:pt x="11631" y="14121"/>
                    <a:pt x="12040" y="12662"/>
                    <a:pt x="12409" y="11184"/>
                  </a:cubicBezTo>
                  <a:lnTo>
                    <a:pt x="12993" y="8928"/>
                  </a:lnTo>
                  <a:cubicBezTo>
                    <a:pt x="13187" y="8189"/>
                    <a:pt x="13382" y="7488"/>
                    <a:pt x="13635" y="6788"/>
                  </a:cubicBezTo>
                  <a:cubicBezTo>
                    <a:pt x="13888" y="5952"/>
                    <a:pt x="14218" y="5154"/>
                    <a:pt x="14607" y="4376"/>
                  </a:cubicBezTo>
                  <a:cubicBezTo>
                    <a:pt x="14957" y="3637"/>
                    <a:pt x="15424" y="2918"/>
                    <a:pt x="15969" y="2276"/>
                  </a:cubicBezTo>
                  <a:cubicBezTo>
                    <a:pt x="16221" y="1965"/>
                    <a:pt x="16552" y="1673"/>
                    <a:pt x="16863" y="1401"/>
                  </a:cubicBezTo>
                  <a:cubicBezTo>
                    <a:pt x="17174" y="1148"/>
                    <a:pt x="17544" y="876"/>
                    <a:pt x="17894" y="681"/>
                  </a:cubicBezTo>
                  <a:cubicBezTo>
                    <a:pt x="18303" y="428"/>
                    <a:pt x="18711" y="234"/>
                    <a:pt x="19119" y="78"/>
                  </a:cubicBezTo>
                  <a:cubicBezTo>
                    <a:pt x="19158" y="39"/>
                    <a:pt x="19197" y="39"/>
                    <a:pt x="19236" y="20"/>
                  </a:cubicBezTo>
                  <a:cubicBezTo>
                    <a:pt x="19022" y="0"/>
                    <a:pt x="18808" y="0"/>
                    <a:pt x="18575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1236000" y="2661650"/>
              <a:ext cx="190150" cy="200225"/>
            </a:xfrm>
            <a:custGeom>
              <a:avLst/>
              <a:gdLst/>
              <a:ahLst/>
              <a:cxnLst/>
              <a:rect l="l" t="t" r="r" b="b"/>
              <a:pathLst>
                <a:path w="7606" h="8009" extrusionOk="0">
                  <a:moveTo>
                    <a:pt x="0" y="4979"/>
                  </a:moveTo>
                  <a:lnTo>
                    <a:pt x="0" y="4999"/>
                  </a:lnTo>
                  <a:cubicBezTo>
                    <a:pt x="0" y="4993"/>
                    <a:pt x="0" y="4986"/>
                    <a:pt x="1" y="4980"/>
                  </a:cubicBezTo>
                  <a:lnTo>
                    <a:pt x="1" y="4980"/>
                  </a:lnTo>
                  <a:cubicBezTo>
                    <a:pt x="0" y="4980"/>
                    <a:pt x="0" y="4980"/>
                    <a:pt x="0" y="4979"/>
                  </a:cubicBezTo>
                  <a:close/>
                  <a:moveTo>
                    <a:pt x="3968" y="0"/>
                  </a:moveTo>
                  <a:cubicBezTo>
                    <a:pt x="3793" y="0"/>
                    <a:pt x="3501" y="39"/>
                    <a:pt x="3229" y="117"/>
                  </a:cubicBezTo>
                  <a:cubicBezTo>
                    <a:pt x="2937" y="214"/>
                    <a:pt x="2646" y="331"/>
                    <a:pt x="2373" y="506"/>
                  </a:cubicBezTo>
                  <a:cubicBezTo>
                    <a:pt x="2062" y="720"/>
                    <a:pt x="1751" y="973"/>
                    <a:pt x="1479" y="1245"/>
                  </a:cubicBezTo>
                  <a:cubicBezTo>
                    <a:pt x="1167" y="1576"/>
                    <a:pt x="895" y="1945"/>
                    <a:pt x="681" y="2354"/>
                  </a:cubicBezTo>
                  <a:cubicBezTo>
                    <a:pt x="428" y="2801"/>
                    <a:pt x="253" y="3248"/>
                    <a:pt x="137" y="3715"/>
                  </a:cubicBezTo>
                  <a:cubicBezTo>
                    <a:pt x="41" y="4118"/>
                    <a:pt x="2" y="4558"/>
                    <a:pt x="1" y="4980"/>
                  </a:cubicBezTo>
                  <a:lnTo>
                    <a:pt x="1" y="4980"/>
                  </a:lnTo>
                  <a:cubicBezTo>
                    <a:pt x="20" y="5349"/>
                    <a:pt x="59" y="5719"/>
                    <a:pt x="156" y="6049"/>
                  </a:cubicBezTo>
                  <a:cubicBezTo>
                    <a:pt x="253" y="6341"/>
                    <a:pt x="389" y="6633"/>
                    <a:pt x="545" y="6905"/>
                  </a:cubicBezTo>
                  <a:cubicBezTo>
                    <a:pt x="623" y="7002"/>
                    <a:pt x="701" y="7119"/>
                    <a:pt x="778" y="7216"/>
                  </a:cubicBezTo>
                  <a:cubicBezTo>
                    <a:pt x="788" y="7206"/>
                    <a:pt x="803" y="7201"/>
                    <a:pt x="822" y="7201"/>
                  </a:cubicBezTo>
                  <a:cubicBezTo>
                    <a:pt x="842" y="7201"/>
                    <a:pt x="866" y="7206"/>
                    <a:pt x="895" y="7216"/>
                  </a:cubicBezTo>
                  <a:cubicBezTo>
                    <a:pt x="934" y="7274"/>
                    <a:pt x="992" y="7333"/>
                    <a:pt x="1070" y="7391"/>
                  </a:cubicBezTo>
                  <a:lnTo>
                    <a:pt x="1070" y="7372"/>
                  </a:lnTo>
                  <a:cubicBezTo>
                    <a:pt x="1090" y="7333"/>
                    <a:pt x="1109" y="7333"/>
                    <a:pt x="1109" y="7333"/>
                  </a:cubicBezTo>
                  <a:cubicBezTo>
                    <a:pt x="1129" y="7333"/>
                    <a:pt x="1167" y="7372"/>
                    <a:pt x="1167" y="7372"/>
                  </a:cubicBezTo>
                  <a:lnTo>
                    <a:pt x="1187" y="7391"/>
                  </a:lnTo>
                  <a:lnTo>
                    <a:pt x="1206" y="7411"/>
                  </a:lnTo>
                  <a:cubicBezTo>
                    <a:pt x="1401" y="7586"/>
                    <a:pt x="1595" y="7722"/>
                    <a:pt x="1809" y="7877"/>
                  </a:cubicBezTo>
                  <a:cubicBezTo>
                    <a:pt x="1984" y="7916"/>
                    <a:pt x="2159" y="7975"/>
                    <a:pt x="2315" y="7994"/>
                  </a:cubicBezTo>
                  <a:lnTo>
                    <a:pt x="2296" y="7994"/>
                  </a:lnTo>
                  <a:cubicBezTo>
                    <a:pt x="2422" y="8004"/>
                    <a:pt x="2548" y="8009"/>
                    <a:pt x="2677" y="8009"/>
                  </a:cubicBezTo>
                  <a:cubicBezTo>
                    <a:pt x="2806" y="8009"/>
                    <a:pt x="2937" y="8004"/>
                    <a:pt x="3073" y="7994"/>
                  </a:cubicBezTo>
                  <a:lnTo>
                    <a:pt x="3054" y="7994"/>
                  </a:lnTo>
                  <a:cubicBezTo>
                    <a:pt x="3424" y="7955"/>
                    <a:pt x="3754" y="7858"/>
                    <a:pt x="4104" y="7702"/>
                  </a:cubicBezTo>
                  <a:cubicBezTo>
                    <a:pt x="4571" y="7508"/>
                    <a:pt x="4980" y="7236"/>
                    <a:pt x="5369" y="6944"/>
                  </a:cubicBezTo>
                  <a:cubicBezTo>
                    <a:pt x="5796" y="6613"/>
                    <a:pt x="6205" y="6205"/>
                    <a:pt x="6555" y="5757"/>
                  </a:cubicBezTo>
                  <a:cubicBezTo>
                    <a:pt x="6847" y="5368"/>
                    <a:pt x="7080" y="4979"/>
                    <a:pt x="7275" y="4552"/>
                  </a:cubicBezTo>
                  <a:cubicBezTo>
                    <a:pt x="7411" y="4221"/>
                    <a:pt x="7508" y="3890"/>
                    <a:pt x="7566" y="3540"/>
                  </a:cubicBezTo>
                  <a:cubicBezTo>
                    <a:pt x="7605" y="3404"/>
                    <a:pt x="7605" y="3287"/>
                    <a:pt x="7605" y="3132"/>
                  </a:cubicBezTo>
                  <a:cubicBezTo>
                    <a:pt x="7566" y="2957"/>
                    <a:pt x="7527" y="2801"/>
                    <a:pt x="7469" y="2645"/>
                  </a:cubicBezTo>
                  <a:cubicBezTo>
                    <a:pt x="7430" y="2509"/>
                    <a:pt x="7372" y="2354"/>
                    <a:pt x="7313" y="2237"/>
                  </a:cubicBezTo>
                  <a:cubicBezTo>
                    <a:pt x="7236" y="2120"/>
                    <a:pt x="7177" y="1984"/>
                    <a:pt x="7119" y="1867"/>
                  </a:cubicBezTo>
                  <a:cubicBezTo>
                    <a:pt x="7022" y="1731"/>
                    <a:pt x="6924" y="1576"/>
                    <a:pt x="6788" y="1440"/>
                  </a:cubicBezTo>
                  <a:cubicBezTo>
                    <a:pt x="6672" y="1284"/>
                    <a:pt x="6555" y="1167"/>
                    <a:pt x="6438" y="1051"/>
                  </a:cubicBezTo>
                  <a:cubicBezTo>
                    <a:pt x="6166" y="778"/>
                    <a:pt x="5855" y="564"/>
                    <a:pt x="5524" y="389"/>
                  </a:cubicBezTo>
                  <a:cubicBezTo>
                    <a:pt x="5291" y="234"/>
                    <a:pt x="5018" y="137"/>
                    <a:pt x="4727" y="78"/>
                  </a:cubicBezTo>
                  <a:cubicBezTo>
                    <a:pt x="4493" y="20"/>
                    <a:pt x="4221" y="0"/>
                    <a:pt x="3968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1302625" y="2764250"/>
              <a:ext cx="125450" cy="104075"/>
            </a:xfrm>
            <a:custGeom>
              <a:avLst/>
              <a:gdLst/>
              <a:ahLst/>
              <a:cxnLst/>
              <a:rect l="l" t="t" r="r" b="b"/>
              <a:pathLst>
                <a:path w="5018" h="4163" extrusionOk="0">
                  <a:moveTo>
                    <a:pt x="3695" y="2723"/>
                  </a:moveTo>
                  <a:cubicBezTo>
                    <a:pt x="3682" y="2723"/>
                    <a:pt x="3678" y="2732"/>
                    <a:pt x="3682" y="2732"/>
                  </a:cubicBezTo>
                  <a:cubicBezTo>
                    <a:pt x="3685" y="2732"/>
                    <a:pt x="3689" y="2730"/>
                    <a:pt x="3695" y="2723"/>
                  </a:cubicBezTo>
                  <a:close/>
                  <a:moveTo>
                    <a:pt x="5018" y="0"/>
                  </a:moveTo>
                  <a:cubicBezTo>
                    <a:pt x="4979" y="97"/>
                    <a:pt x="4979" y="175"/>
                    <a:pt x="4960" y="214"/>
                  </a:cubicBezTo>
                  <a:cubicBezTo>
                    <a:pt x="4843" y="584"/>
                    <a:pt x="4668" y="953"/>
                    <a:pt x="4454" y="1264"/>
                  </a:cubicBezTo>
                  <a:cubicBezTo>
                    <a:pt x="4240" y="1614"/>
                    <a:pt x="3987" y="1926"/>
                    <a:pt x="3695" y="2237"/>
                  </a:cubicBezTo>
                  <a:cubicBezTo>
                    <a:pt x="3306" y="2645"/>
                    <a:pt x="2840" y="3034"/>
                    <a:pt x="2353" y="3365"/>
                  </a:cubicBezTo>
                  <a:cubicBezTo>
                    <a:pt x="2120" y="3501"/>
                    <a:pt x="1867" y="3657"/>
                    <a:pt x="1614" y="3754"/>
                  </a:cubicBezTo>
                  <a:cubicBezTo>
                    <a:pt x="1361" y="3851"/>
                    <a:pt x="1128" y="3948"/>
                    <a:pt x="856" y="3987"/>
                  </a:cubicBezTo>
                  <a:cubicBezTo>
                    <a:pt x="603" y="4046"/>
                    <a:pt x="370" y="4085"/>
                    <a:pt x="97" y="4085"/>
                  </a:cubicBezTo>
                  <a:lnTo>
                    <a:pt x="0" y="4085"/>
                  </a:lnTo>
                  <a:cubicBezTo>
                    <a:pt x="266" y="4141"/>
                    <a:pt x="531" y="4161"/>
                    <a:pt x="779" y="4162"/>
                  </a:cubicBezTo>
                  <a:lnTo>
                    <a:pt x="779" y="4162"/>
                  </a:lnTo>
                  <a:cubicBezTo>
                    <a:pt x="1070" y="4143"/>
                    <a:pt x="1362" y="4084"/>
                    <a:pt x="1653" y="4007"/>
                  </a:cubicBezTo>
                  <a:cubicBezTo>
                    <a:pt x="2003" y="3890"/>
                    <a:pt x="2334" y="3754"/>
                    <a:pt x="2645" y="3559"/>
                  </a:cubicBezTo>
                  <a:cubicBezTo>
                    <a:pt x="3015" y="3307"/>
                    <a:pt x="3384" y="3015"/>
                    <a:pt x="3676" y="2704"/>
                  </a:cubicBezTo>
                  <a:cubicBezTo>
                    <a:pt x="3987" y="2354"/>
                    <a:pt x="4259" y="2003"/>
                    <a:pt x="4473" y="1614"/>
                  </a:cubicBezTo>
                  <a:cubicBezTo>
                    <a:pt x="4668" y="1245"/>
                    <a:pt x="4843" y="856"/>
                    <a:pt x="4940" y="448"/>
                  </a:cubicBezTo>
                  <a:lnTo>
                    <a:pt x="5018" y="0"/>
                  </a:lnTo>
                  <a:close/>
                  <a:moveTo>
                    <a:pt x="779" y="4162"/>
                  </a:moveTo>
                  <a:cubicBezTo>
                    <a:pt x="778" y="4162"/>
                    <a:pt x="778" y="4162"/>
                    <a:pt x="778" y="4162"/>
                  </a:cubicBezTo>
                  <a:lnTo>
                    <a:pt x="797" y="4162"/>
                  </a:lnTo>
                  <a:cubicBezTo>
                    <a:pt x="791" y="4162"/>
                    <a:pt x="785" y="4162"/>
                    <a:pt x="779" y="4162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1401800" y="2806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1602125" y="2439450"/>
              <a:ext cx="76850" cy="73925"/>
            </a:xfrm>
            <a:custGeom>
              <a:avLst/>
              <a:gdLst/>
              <a:ahLst/>
              <a:cxnLst/>
              <a:rect l="l" t="t" r="r" b="b"/>
              <a:pathLst>
                <a:path w="3074" h="2957" extrusionOk="0">
                  <a:moveTo>
                    <a:pt x="1557" y="0"/>
                  </a:moveTo>
                  <a:lnTo>
                    <a:pt x="1421" y="19"/>
                  </a:lnTo>
                  <a:cubicBezTo>
                    <a:pt x="1343" y="19"/>
                    <a:pt x="1304" y="19"/>
                    <a:pt x="1226" y="39"/>
                  </a:cubicBezTo>
                  <a:cubicBezTo>
                    <a:pt x="1148" y="39"/>
                    <a:pt x="1071" y="58"/>
                    <a:pt x="1012" y="78"/>
                  </a:cubicBezTo>
                  <a:cubicBezTo>
                    <a:pt x="973" y="78"/>
                    <a:pt x="954" y="117"/>
                    <a:pt x="934" y="117"/>
                  </a:cubicBezTo>
                  <a:lnTo>
                    <a:pt x="915" y="117"/>
                  </a:lnTo>
                  <a:cubicBezTo>
                    <a:pt x="857" y="136"/>
                    <a:pt x="837" y="136"/>
                    <a:pt x="779" y="156"/>
                  </a:cubicBezTo>
                  <a:lnTo>
                    <a:pt x="759" y="156"/>
                  </a:lnTo>
                  <a:cubicBezTo>
                    <a:pt x="682" y="175"/>
                    <a:pt x="604" y="233"/>
                    <a:pt x="565" y="253"/>
                  </a:cubicBezTo>
                  <a:cubicBezTo>
                    <a:pt x="545" y="272"/>
                    <a:pt x="507" y="272"/>
                    <a:pt x="507" y="311"/>
                  </a:cubicBezTo>
                  <a:lnTo>
                    <a:pt x="468" y="350"/>
                  </a:lnTo>
                  <a:lnTo>
                    <a:pt x="448" y="370"/>
                  </a:lnTo>
                  <a:cubicBezTo>
                    <a:pt x="409" y="408"/>
                    <a:pt x="390" y="428"/>
                    <a:pt x="370" y="428"/>
                  </a:cubicBezTo>
                  <a:cubicBezTo>
                    <a:pt x="351" y="447"/>
                    <a:pt x="312" y="506"/>
                    <a:pt x="293" y="525"/>
                  </a:cubicBezTo>
                  <a:cubicBezTo>
                    <a:pt x="293" y="525"/>
                    <a:pt x="293" y="545"/>
                    <a:pt x="273" y="545"/>
                  </a:cubicBezTo>
                  <a:lnTo>
                    <a:pt x="254" y="564"/>
                  </a:lnTo>
                  <a:cubicBezTo>
                    <a:pt x="215" y="622"/>
                    <a:pt x="195" y="642"/>
                    <a:pt x="176" y="700"/>
                  </a:cubicBezTo>
                  <a:cubicBezTo>
                    <a:pt x="156" y="720"/>
                    <a:pt x="156" y="759"/>
                    <a:pt x="118" y="797"/>
                  </a:cubicBezTo>
                  <a:lnTo>
                    <a:pt x="118" y="817"/>
                  </a:lnTo>
                  <a:lnTo>
                    <a:pt x="118" y="836"/>
                  </a:lnTo>
                  <a:cubicBezTo>
                    <a:pt x="118" y="856"/>
                    <a:pt x="118" y="856"/>
                    <a:pt x="98" y="895"/>
                  </a:cubicBezTo>
                  <a:cubicBezTo>
                    <a:pt x="79" y="934"/>
                    <a:pt x="79" y="953"/>
                    <a:pt x="59" y="1011"/>
                  </a:cubicBezTo>
                  <a:lnTo>
                    <a:pt x="59" y="1031"/>
                  </a:lnTo>
                  <a:cubicBezTo>
                    <a:pt x="59" y="1089"/>
                    <a:pt x="20" y="1128"/>
                    <a:pt x="20" y="1167"/>
                  </a:cubicBezTo>
                  <a:cubicBezTo>
                    <a:pt x="20" y="1245"/>
                    <a:pt x="1" y="1303"/>
                    <a:pt x="1" y="1361"/>
                  </a:cubicBezTo>
                  <a:lnTo>
                    <a:pt x="1" y="1400"/>
                  </a:lnTo>
                  <a:lnTo>
                    <a:pt x="1" y="1517"/>
                  </a:lnTo>
                  <a:lnTo>
                    <a:pt x="1" y="1556"/>
                  </a:lnTo>
                  <a:cubicBezTo>
                    <a:pt x="1" y="1614"/>
                    <a:pt x="20" y="1653"/>
                    <a:pt x="20" y="1712"/>
                  </a:cubicBezTo>
                  <a:lnTo>
                    <a:pt x="20" y="1731"/>
                  </a:lnTo>
                  <a:cubicBezTo>
                    <a:pt x="59" y="1789"/>
                    <a:pt x="59" y="1828"/>
                    <a:pt x="79" y="1887"/>
                  </a:cubicBezTo>
                  <a:lnTo>
                    <a:pt x="79" y="1906"/>
                  </a:lnTo>
                  <a:cubicBezTo>
                    <a:pt x="98" y="1984"/>
                    <a:pt x="118" y="2023"/>
                    <a:pt x="176" y="2101"/>
                  </a:cubicBezTo>
                  <a:lnTo>
                    <a:pt x="176" y="2120"/>
                  </a:lnTo>
                  <a:cubicBezTo>
                    <a:pt x="195" y="2178"/>
                    <a:pt x="254" y="2217"/>
                    <a:pt x="273" y="2276"/>
                  </a:cubicBezTo>
                  <a:lnTo>
                    <a:pt x="293" y="2295"/>
                  </a:lnTo>
                  <a:cubicBezTo>
                    <a:pt x="351" y="2334"/>
                    <a:pt x="390" y="2412"/>
                    <a:pt x="448" y="2470"/>
                  </a:cubicBezTo>
                  <a:lnTo>
                    <a:pt x="487" y="2490"/>
                  </a:lnTo>
                  <a:cubicBezTo>
                    <a:pt x="507" y="2509"/>
                    <a:pt x="565" y="2528"/>
                    <a:pt x="584" y="2587"/>
                  </a:cubicBezTo>
                  <a:lnTo>
                    <a:pt x="798" y="2723"/>
                  </a:lnTo>
                  <a:cubicBezTo>
                    <a:pt x="857" y="2762"/>
                    <a:pt x="934" y="2781"/>
                    <a:pt x="973" y="2801"/>
                  </a:cubicBezTo>
                  <a:lnTo>
                    <a:pt x="954" y="2801"/>
                  </a:lnTo>
                  <a:lnTo>
                    <a:pt x="1168" y="2879"/>
                  </a:lnTo>
                  <a:cubicBezTo>
                    <a:pt x="1246" y="2898"/>
                    <a:pt x="1343" y="2898"/>
                    <a:pt x="1421" y="2917"/>
                  </a:cubicBezTo>
                  <a:lnTo>
                    <a:pt x="1382" y="2917"/>
                  </a:lnTo>
                  <a:cubicBezTo>
                    <a:pt x="1460" y="2917"/>
                    <a:pt x="1537" y="2956"/>
                    <a:pt x="1635" y="2956"/>
                  </a:cubicBezTo>
                  <a:cubicBezTo>
                    <a:pt x="1712" y="2956"/>
                    <a:pt x="1771" y="2956"/>
                    <a:pt x="1829" y="2917"/>
                  </a:cubicBezTo>
                  <a:lnTo>
                    <a:pt x="1849" y="2917"/>
                  </a:lnTo>
                  <a:cubicBezTo>
                    <a:pt x="1926" y="2917"/>
                    <a:pt x="2004" y="2898"/>
                    <a:pt x="2062" y="2879"/>
                  </a:cubicBezTo>
                  <a:cubicBezTo>
                    <a:pt x="2121" y="2859"/>
                    <a:pt x="2199" y="2820"/>
                    <a:pt x="2238" y="2801"/>
                  </a:cubicBezTo>
                  <a:cubicBezTo>
                    <a:pt x="2315" y="2781"/>
                    <a:pt x="2354" y="2762"/>
                    <a:pt x="2432" y="2703"/>
                  </a:cubicBezTo>
                  <a:cubicBezTo>
                    <a:pt x="2490" y="2684"/>
                    <a:pt x="2529" y="2665"/>
                    <a:pt x="2549" y="2606"/>
                  </a:cubicBezTo>
                  <a:cubicBezTo>
                    <a:pt x="2607" y="2587"/>
                    <a:pt x="2627" y="2528"/>
                    <a:pt x="2685" y="2509"/>
                  </a:cubicBezTo>
                  <a:cubicBezTo>
                    <a:pt x="2704" y="2470"/>
                    <a:pt x="2743" y="2431"/>
                    <a:pt x="2782" y="2392"/>
                  </a:cubicBezTo>
                  <a:cubicBezTo>
                    <a:pt x="2802" y="2334"/>
                    <a:pt x="2840" y="2295"/>
                    <a:pt x="2879" y="2276"/>
                  </a:cubicBezTo>
                  <a:lnTo>
                    <a:pt x="2938" y="2120"/>
                  </a:lnTo>
                  <a:lnTo>
                    <a:pt x="3015" y="1906"/>
                  </a:lnTo>
                  <a:cubicBezTo>
                    <a:pt x="3015" y="1848"/>
                    <a:pt x="3035" y="1809"/>
                    <a:pt x="3035" y="1731"/>
                  </a:cubicBezTo>
                  <a:lnTo>
                    <a:pt x="3035" y="1750"/>
                  </a:lnTo>
                  <a:cubicBezTo>
                    <a:pt x="3035" y="1692"/>
                    <a:pt x="3074" y="1634"/>
                    <a:pt x="3035" y="1556"/>
                  </a:cubicBezTo>
                  <a:cubicBezTo>
                    <a:pt x="3035" y="1517"/>
                    <a:pt x="3035" y="1439"/>
                    <a:pt x="3015" y="1400"/>
                  </a:cubicBezTo>
                  <a:lnTo>
                    <a:pt x="3015" y="1420"/>
                  </a:lnTo>
                  <a:cubicBezTo>
                    <a:pt x="3015" y="1342"/>
                    <a:pt x="2996" y="1264"/>
                    <a:pt x="2977" y="1206"/>
                  </a:cubicBezTo>
                  <a:cubicBezTo>
                    <a:pt x="2938" y="1128"/>
                    <a:pt x="2918" y="1050"/>
                    <a:pt x="2899" y="1011"/>
                  </a:cubicBezTo>
                  <a:lnTo>
                    <a:pt x="2899" y="1031"/>
                  </a:lnTo>
                  <a:cubicBezTo>
                    <a:pt x="2879" y="953"/>
                    <a:pt x="2840" y="914"/>
                    <a:pt x="2802" y="836"/>
                  </a:cubicBezTo>
                  <a:cubicBezTo>
                    <a:pt x="2782" y="778"/>
                    <a:pt x="2724" y="720"/>
                    <a:pt x="2685" y="661"/>
                  </a:cubicBezTo>
                  <a:cubicBezTo>
                    <a:pt x="2627" y="622"/>
                    <a:pt x="2588" y="564"/>
                    <a:pt x="2549" y="525"/>
                  </a:cubicBezTo>
                  <a:lnTo>
                    <a:pt x="2413" y="370"/>
                  </a:lnTo>
                  <a:lnTo>
                    <a:pt x="2199" y="233"/>
                  </a:lnTo>
                  <a:cubicBezTo>
                    <a:pt x="2121" y="195"/>
                    <a:pt x="2062" y="156"/>
                    <a:pt x="2004" y="136"/>
                  </a:cubicBezTo>
                  <a:lnTo>
                    <a:pt x="2024" y="136"/>
                  </a:lnTo>
                  <a:cubicBezTo>
                    <a:pt x="1946" y="97"/>
                    <a:pt x="1849" y="58"/>
                    <a:pt x="1771" y="58"/>
                  </a:cubicBezTo>
                  <a:cubicBezTo>
                    <a:pt x="1712" y="39"/>
                    <a:pt x="1635" y="39"/>
                    <a:pt x="1557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1664375" y="2448675"/>
              <a:ext cx="500" cy="1000"/>
            </a:xfrm>
            <a:custGeom>
              <a:avLst/>
              <a:gdLst/>
              <a:ahLst/>
              <a:cxnLst/>
              <a:rect l="l" t="t" r="r" b="b"/>
              <a:pathLst>
                <a:path w="20" h="40" extrusionOk="0">
                  <a:moveTo>
                    <a:pt x="20" y="1"/>
                  </a:moveTo>
                  <a:cubicBezTo>
                    <a:pt x="20" y="39"/>
                    <a:pt x="20" y="39"/>
                    <a:pt x="20" y="1"/>
                  </a:cubicBezTo>
                  <a:lnTo>
                    <a:pt x="20" y="1"/>
                  </a:lnTo>
                  <a:cubicBezTo>
                    <a:pt x="0" y="1"/>
                    <a:pt x="20" y="1"/>
                    <a:pt x="20" y="1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1608450" y="245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1602125" y="246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1672650" y="249925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9" y="0"/>
                    <a:pt x="0" y="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1672650" y="2499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1667300" y="2504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1667300" y="250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1667300" y="250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1667300" y="250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1851075" y="2407350"/>
              <a:ext cx="117700" cy="110875"/>
            </a:xfrm>
            <a:custGeom>
              <a:avLst/>
              <a:gdLst/>
              <a:ahLst/>
              <a:cxnLst/>
              <a:rect l="l" t="t" r="r" b="b"/>
              <a:pathLst>
                <a:path w="4708" h="4435" extrusionOk="0">
                  <a:moveTo>
                    <a:pt x="2179" y="0"/>
                  </a:moveTo>
                  <a:cubicBezTo>
                    <a:pt x="2140" y="137"/>
                    <a:pt x="2140" y="137"/>
                    <a:pt x="2101" y="137"/>
                  </a:cubicBezTo>
                  <a:lnTo>
                    <a:pt x="1849" y="137"/>
                  </a:lnTo>
                  <a:cubicBezTo>
                    <a:pt x="1751" y="156"/>
                    <a:pt x="1654" y="156"/>
                    <a:pt x="1557" y="175"/>
                  </a:cubicBezTo>
                  <a:cubicBezTo>
                    <a:pt x="1499" y="175"/>
                    <a:pt x="1479" y="195"/>
                    <a:pt x="1421" y="195"/>
                  </a:cubicBezTo>
                  <a:cubicBezTo>
                    <a:pt x="1382" y="234"/>
                    <a:pt x="1304" y="253"/>
                    <a:pt x="1265" y="253"/>
                  </a:cubicBezTo>
                  <a:lnTo>
                    <a:pt x="1226" y="253"/>
                  </a:lnTo>
                  <a:cubicBezTo>
                    <a:pt x="1187" y="273"/>
                    <a:pt x="1110" y="292"/>
                    <a:pt x="1071" y="331"/>
                  </a:cubicBezTo>
                  <a:cubicBezTo>
                    <a:pt x="1032" y="350"/>
                    <a:pt x="1012" y="350"/>
                    <a:pt x="993" y="370"/>
                  </a:cubicBezTo>
                  <a:cubicBezTo>
                    <a:pt x="973" y="389"/>
                    <a:pt x="934" y="389"/>
                    <a:pt x="915" y="428"/>
                  </a:cubicBezTo>
                  <a:cubicBezTo>
                    <a:pt x="876" y="448"/>
                    <a:pt x="818" y="487"/>
                    <a:pt x="759" y="526"/>
                  </a:cubicBezTo>
                  <a:lnTo>
                    <a:pt x="740" y="545"/>
                  </a:lnTo>
                  <a:cubicBezTo>
                    <a:pt x="701" y="584"/>
                    <a:pt x="643" y="623"/>
                    <a:pt x="623" y="662"/>
                  </a:cubicBezTo>
                  <a:cubicBezTo>
                    <a:pt x="604" y="662"/>
                    <a:pt x="604" y="681"/>
                    <a:pt x="565" y="720"/>
                  </a:cubicBezTo>
                  <a:cubicBezTo>
                    <a:pt x="526" y="759"/>
                    <a:pt x="487" y="817"/>
                    <a:pt x="448" y="856"/>
                  </a:cubicBezTo>
                  <a:cubicBezTo>
                    <a:pt x="429" y="876"/>
                    <a:pt x="429" y="914"/>
                    <a:pt x="409" y="914"/>
                  </a:cubicBezTo>
                  <a:cubicBezTo>
                    <a:pt x="351" y="973"/>
                    <a:pt x="312" y="1051"/>
                    <a:pt x="254" y="1148"/>
                  </a:cubicBezTo>
                  <a:cubicBezTo>
                    <a:pt x="234" y="1226"/>
                    <a:pt x="176" y="1265"/>
                    <a:pt x="157" y="1342"/>
                  </a:cubicBezTo>
                  <a:cubicBezTo>
                    <a:pt x="137" y="1420"/>
                    <a:pt x="79" y="1517"/>
                    <a:pt x="59" y="1595"/>
                  </a:cubicBezTo>
                  <a:cubicBezTo>
                    <a:pt x="40" y="1654"/>
                    <a:pt x="40" y="1731"/>
                    <a:pt x="20" y="1809"/>
                  </a:cubicBezTo>
                  <a:lnTo>
                    <a:pt x="20" y="1790"/>
                  </a:lnTo>
                  <a:cubicBezTo>
                    <a:pt x="1" y="1887"/>
                    <a:pt x="1" y="1984"/>
                    <a:pt x="1" y="2081"/>
                  </a:cubicBezTo>
                  <a:cubicBezTo>
                    <a:pt x="1" y="2179"/>
                    <a:pt x="1" y="2276"/>
                    <a:pt x="20" y="2334"/>
                  </a:cubicBezTo>
                  <a:cubicBezTo>
                    <a:pt x="40" y="2432"/>
                    <a:pt x="40" y="2529"/>
                    <a:pt x="98" y="2626"/>
                  </a:cubicBezTo>
                  <a:cubicBezTo>
                    <a:pt x="118" y="2723"/>
                    <a:pt x="157" y="2821"/>
                    <a:pt x="195" y="2918"/>
                  </a:cubicBezTo>
                  <a:lnTo>
                    <a:pt x="332" y="3210"/>
                  </a:lnTo>
                  <a:lnTo>
                    <a:pt x="487" y="3443"/>
                  </a:lnTo>
                  <a:cubicBezTo>
                    <a:pt x="546" y="3501"/>
                    <a:pt x="623" y="3598"/>
                    <a:pt x="701" y="3676"/>
                  </a:cubicBezTo>
                  <a:cubicBezTo>
                    <a:pt x="779" y="3754"/>
                    <a:pt x="837" y="3832"/>
                    <a:pt x="934" y="3890"/>
                  </a:cubicBezTo>
                  <a:cubicBezTo>
                    <a:pt x="1032" y="3968"/>
                    <a:pt x="1129" y="4046"/>
                    <a:pt x="1226" y="4085"/>
                  </a:cubicBezTo>
                  <a:cubicBezTo>
                    <a:pt x="1323" y="4143"/>
                    <a:pt x="1401" y="4182"/>
                    <a:pt x="1499" y="4221"/>
                  </a:cubicBezTo>
                  <a:cubicBezTo>
                    <a:pt x="1615" y="4260"/>
                    <a:pt x="1712" y="4318"/>
                    <a:pt x="1849" y="4338"/>
                  </a:cubicBezTo>
                  <a:cubicBezTo>
                    <a:pt x="1946" y="4357"/>
                    <a:pt x="2063" y="4376"/>
                    <a:pt x="2160" y="4415"/>
                  </a:cubicBezTo>
                  <a:cubicBezTo>
                    <a:pt x="2276" y="4435"/>
                    <a:pt x="2393" y="4435"/>
                    <a:pt x="2490" y="4435"/>
                  </a:cubicBezTo>
                  <a:lnTo>
                    <a:pt x="2685" y="4435"/>
                  </a:lnTo>
                  <a:cubicBezTo>
                    <a:pt x="2743" y="4435"/>
                    <a:pt x="2782" y="4435"/>
                    <a:pt x="2860" y="4415"/>
                  </a:cubicBezTo>
                  <a:cubicBezTo>
                    <a:pt x="2977" y="4376"/>
                    <a:pt x="3074" y="4357"/>
                    <a:pt x="3191" y="4338"/>
                  </a:cubicBezTo>
                  <a:cubicBezTo>
                    <a:pt x="3288" y="4318"/>
                    <a:pt x="3366" y="4279"/>
                    <a:pt x="3463" y="4240"/>
                  </a:cubicBezTo>
                  <a:cubicBezTo>
                    <a:pt x="3541" y="4221"/>
                    <a:pt x="3638" y="4163"/>
                    <a:pt x="3716" y="4124"/>
                  </a:cubicBezTo>
                  <a:lnTo>
                    <a:pt x="3930" y="3968"/>
                  </a:lnTo>
                  <a:cubicBezTo>
                    <a:pt x="4007" y="3929"/>
                    <a:pt x="4085" y="3851"/>
                    <a:pt x="4124" y="3793"/>
                  </a:cubicBezTo>
                  <a:lnTo>
                    <a:pt x="4280" y="3657"/>
                  </a:lnTo>
                  <a:lnTo>
                    <a:pt x="4280" y="3637"/>
                  </a:lnTo>
                  <a:lnTo>
                    <a:pt x="4416" y="3404"/>
                  </a:lnTo>
                  <a:cubicBezTo>
                    <a:pt x="4474" y="3346"/>
                    <a:pt x="4513" y="3248"/>
                    <a:pt x="4533" y="3151"/>
                  </a:cubicBezTo>
                  <a:lnTo>
                    <a:pt x="4533" y="3171"/>
                  </a:lnTo>
                  <a:cubicBezTo>
                    <a:pt x="4591" y="3073"/>
                    <a:pt x="4610" y="2976"/>
                    <a:pt x="4630" y="2879"/>
                  </a:cubicBezTo>
                  <a:cubicBezTo>
                    <a:pt x="4669" y="2801"/>
                    <a:pt x="4669" y="2723"/>
                    <a:pt x="4688" y="2626"/>
                  </a:cubicBezTo>
                  <a:lnTo>
                    <a:pt x="4688" y="2665"/>
                  </a:lnTo>
                  <a:cubicBezTo>
                    <a:pt x="4688" y="2568"/>
                    <a:pt x="4708" y="2470"/>
                    <a:pt x="4708" y="2334"/>
                  </a:cubicBezTo>
                  <a:cubicBezTo>
                    <a:pt x="4708" y="2276"/>
                    <a:pt x="4708" y="2198"/>
                    <a:pt x="4688" y="2120"/>
                  </a:cubicBezTo>
                  <a:cubicBezTo>
                    <a:pt x="4649" y="2023"/>
                    <a:pt x="4649" y="1926"/>
                    <a:pt x="4630" y="1848"/>
                  </a:cubicBezTo>
                  <a:cubicBezTo>
                    <a:pt x="4610" y="1751"/>
                    <a:pt x="4591" y="1692"/>
                    <a:pt x="4533" y="1595"/>
                  </a:cubicBezTo>
                  <a:lnTo>
                    <a:pt x="4533" y="1615"/>
                  </a:lnTo>
                  <a:lnTo>
                    <a:pt x="4396" y="1323"/>
                  </a:lnTo>
                  <a:cubicBezTo>
                    <a:pt x="4338" y="1226"/>
                    <a:pt x="4299" y="1148"/>
                    <a:pt x="4221" y="1051"/>
                  </a:cubicBezTo>
                  <a:cubicBezTo>
                    <a:pt x="4144" y="953"/>
                    <a:pt x="4085" y="876"/>
                    <a:pt x="3988" y="778"/>
                  </a:cubicBezTo>
                  <a:cubicBezTo>
                    <a:pt x="3910" y="720"/>
                    <a:pt x="3813" y="642"/>
                    <a:pt x="3735" y="564"/>
                  </a:cubicBezTo>
                  <a:cubicBezTo>
                    <a:pt x="3638" y="487"/>
                    <a:pt x="3541" y="428"/>
                    <a:pt x="3424" y="370"/>
                  </a:cubicBezTo>
                  <a:lnTo>
                    <a:pt x="3132" y="234"/>
                  </a:lnTo>
                  <a:lnTo>
                    <a:pt x="3152" y="234"/>
                  </a:lnTo>
                  <a:cubicBezTo>
                    <a:pt x="3035" y="175"/>
                    <a:pt x="2918" y="137"/>
                    <a:pt x="2782" y="98"/>
                  </a:cubicBezTo>
                  <a:cubicBezTo>
                    <a:pt x="2685" y="78"/>
                    <a:pt x="2568" y="59"/>
                    <a:pt x="2471" y="39"/>
                  </a:cubicBezTo>
                  <a:lnTo>
                    <a:pt x="2490" y="39"/>
                  </a:lnTo>
                  <a:cubicBezTo>
                    <a:pt x="2393" y="0"/>
                    <a:pt x="2276" y="0"/>
                    <a:pt x="2179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1897275" y="241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1881725" y="2414650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extrusionOk="0">
                  <a:moveTo>
                    <a:pt x="0" y="39"/>
                  </a:move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1854975" y="244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1854975" y="244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1967300" y="246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1967300" y="24627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cubicBezTo>
                    <a:pt x="0" y="1"/>
                    <a:pt x="0" y="1"/>
                    <a:pt x="0" y="20"/>
                  </a:cubicBezTo>
                  <a:cubicBezTo>
                    <a:pt x="0" y="1"/>
                    <a:pt x="0" y="1"/>
                    <a:pt x="0" y="2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1923050" y="251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1922550" y="2519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1636175" y="2232800"/>
              <a:ext cx="145400" cy="164350"/>
            </a:xfrm>
            <a:custGeom>
              <a:avLst/>
              <a:gdLst/>
              <a:ahLst/>
              <a:cxnLst/>
              <a:rect l="l" t="t" r="r" b="b"/>
              <a:pathLst>
                <a:path w="5816" h="6574" extrusionOk="0">
                  <a:moveTo>
                    <a:pt x="3268" y="0"/>
                  </a:moveTo>
                  <a:cubicBezTo>
                    <a:pt x="3346" y="136"/>
                    <a:pt x="3307" y="136"/>
                    <a:pt x="3307" y="136"/>
                  </a:cubicBezTo>
                  <a:cubicBezTo>
                    <a:pt x="3190" y="136"/>
                    <a:pt x="3093" y="136"/>
                    <a:pt x="2976" y="156"/>
                  </a:cubicBezTo>
                  <a:cubicBezTo>
                    <a:pt x="2859" y="175"/>
                    <a:pt x="2704" y="214"/>
                    <a:pt x="2587" y="233"/>
                  </a:cubicBezTo>
                  <a:cubicBezTo>
                    <a:pt x="2470" y="272"/>
                    <a:pt x="2334" y="292"/>
                    <a:pt x="2218" y="350"/>
                  </a:cubicBezTo>
                  <a:cubicBezTo>
                    <a:pt x="2218" y="350"/>
                    <a:pt x="2198" y="350"/>
                    <a:pt x="2198" y="370"/>
                  </a:cubicBezTo>
                  <a:cubicBezTo>
                    <a:pt x="2062" y="428"/>
                    <a:pt x="1945" y="486"/>
                    <a:pt x="1848" y="545"/>
                  </a:cubicBezTo>
                  <a:cubicBezTo>
                    <a:pt x="1848" y="545"/>
                    <a:pt x="1829" y="545"/>
                    <a:pt x="1829" y="564"/>
                  </a:cubicBezTo>
                  <a:lnTo>
                    <a:pt x="1770" y="564"/>
                  </a:lnTo>
                  <a:cubicBezTo>
                    <a:pt x="1712" y="622"/>
                    <a:pt x="1653" y="642"/>
                    <a:pt x="1576" y="681"/>
                  </a:cubicBezTo>
                  <a:cubicBezTo>
                    <a:pt x="1576" y="681"/>
                    <a:pt x="1556" y="681"/>
                    <a:pt x="1556" y="720"/>
                  </a:cubicBezTo>
                  <a:cubicBezTo>
                    <a:pt x="1537" y="739"/>
                    <a:pt x="1517" y="739"/>
                    <a:pt x="1478" y="759"/>
                  </a:cubicBezTo>
                  <a:cubicBezTo>
                    <a:pt x="1420" y="817"/>
                    <a:pt x="1342" y="875"/>
                    <a:pt x="1265" y="934"/>
                  </a:cubicBezTo>
                  <a:lnTo>
                    <a:pt x="1226" y="953"/>
                  </a:lnTo>
                  <a:lnTo>
                    <a:pt x="1187" y="973"/>
                  </a:lnTo>
                  <a:lnTo>
                    <a:pt x="1167" y="973"/>
                  </a:lnTo>
                  <a:lnTo>
                    <a:pt x="1128" y="1031"/>
                  </a:lnTo>
                  <a:cubicBezTo>
                    <a:pt x="1031" y="1128"/>
                    <a:pt x="934" y="1245"/>
                    <a:pt x="837" y="1362"/>
                  </a:cubicBezTo>
                  <a:cubicBezTo>
                    <a:pt x="798" y="1400"/>
                    <a:pt x="778" y="1420"/>
                    <a:pt x="759" y="1459"/>
                  </a:cubicBezTo>
                  <a:lnTo>
                    <a:pt x="759" y="1498"/>
                  </a:lnTo>
                  <a:cubicBezTo>
                    <a:pt x="681" y="1595"/>
                    <a:pt x="603" y="1692"/>
                    <a:pt x="564" y="1809"/>
                  </a:cubicBezTo>
                  <a:cubicBezTo>
                    <a:pt x="506" y="1887"/>
                    <a:pt x="487" y="1945"/>
                    <a:pt x="448" y="2023"/>
                  </a:cubicBezTo>
                  <a:lnTo>
                    <a:pt x="448" y="2042"/>
                  </a:lnTo>
                  <a:cubicBezTo>
                    <a:pt x="448" y="2042"/>
                    <a:pt x="448" y="2081"/>
                    <a:pt x="409" y="2081"/>
                  </a:cubicBezTo>
                  <a:cubicBezTo>
                    <a:pt x="389" y="2139"/>
                    <a:pt x="350" y="2217"/>
                    <a:pt x="311" y="2295"/>
                  </a:cubicBezTo>
                  <a:lnTo>
                    <a:pt x="311" y="2315"/>
                  </a:lnTo>
                  <a:cubicBezTo>
                    <a:pt x="292" y="2392"/>
                    <a:pt x="273" y="2470"/>
                    <a:pt x="214" y="2528"/>
                  </a:cubicBezTo>
                  <a:lnTo>
                    <a:pt x="156" y="2762"/>
                  </a:lnTo>
                  <a:cubicBezTo>
                    <a:pt x="98" y="2898"/>
                    <a:pt x="78" y="3073"/>
                    <a:pt x="59" y="3209"/>
                  </a:cubicBezTo>
                  <a:cubicBezTo>
                    <a:pt x="59" y="3268"/>
                    <a:pt x="20" y="3345"/>
                    <a:pt x="20" y="3384"/>
                  </a:cubicBezTo>
                  <a:cubicBezTo>
                    <a:pt x="20" y="3482"/>
                    <a:pt x="0" y="3618"/>
                    <a:pt x="0" y="3695"/>
                  </a:cubicBezTo>
                  <a:lnTo>
                    <a:pt x="0" y="3870"/>
                  </a:lnTo>
                  <a:lnTo>
                    <a:pt x="0" y="3890"/>
                  </a:lnTo>
                  <a:lnTo>
                    <a:pt x="0" y="3929"/>
                  </a:lnTo>
                  <a:cubicBezTo>
                    <a:pt x="0" y="4026"/>
                    <a:pt x="0" y="4084"/>
                    <a:pt x="20" y="4182"/>
                  </a:cubicBezTo>
                  <a:cubicBezTo>
                    <a:pt x="59" y="4318"/>
                    <a:pt x="59" y="4415"/>
                    <a:pt x="78" y="4532"/>
                  </a:cubicBezTo>
                  <a:cubicBezTo>
                    <a:pt x="78" y="4571"/>
                    <a:pt x="98" y="4610"/>
                    <a:pt x="98" y="4648"/>
                  </a:cubicBezTo>
                  <a:cubicBezTo>
                    <a:pt x="98" y="4668"/>
                    <a:pt x="98" y="4668"/>
                    <a:pt x="117" y="4707"/>
                  </a:cubicBezTo>
                  <a:lnTo>
                    <a:pt x="195" y="4921"/>
                  </a:lnTo>
                  <a:cubicBezTo>
                    <a:pt x="195" y="4940"/>
                    <a:pt x="214" y="4999"/>
                    <a:pt x="214" y="5018"/>
                  </a:cubicBezTo>
                  <a:cubicBezTo>
                    <a:pt x="214" y="5018"/>
                    <a:pt x="214" y="5037"/>
                    <a:pt x="253" y="5037"/>
                  </a:cubicBezTo>
                  <a:cubicBezTo>
                    <a:pt x="292" y="5135"/>
                    <a:pt x="350" y="5232"/>
                    <a:pt x="389" y="5310"/>
                  </a:cubicBezTo>
                  <a:cubicBezTo>
                    <a:pt x="448" y="5407"/>
                    <a:pt x="525" y="5504"/>
                    <a:pt x="584" y="5601"/>
                  </a:cubicBezTo>
                  <a:cubicBezTo>
                    <a:pt x="662" y="5699"/>
                    <a:pt x="739" y="5777"/>
                    <a:pt x="817" y="5835"/>
                  </a:cubicBezTo>
                  <a:cubicBezTo>
                    <a:pt x="876" y="5913"/>
                    <a:pt x="973" y="5990"/>
                    <a:pt x="1051" y="6068"/>
                  </a:cubicBezTo>
                  <a:cubicBezTo>
                    <a:pt x="1148" y="6127"/>
                    <a:pt x="1226" y="6185"/>
                    <a:pt x="1323" y="6263"/>
                  </a:cubicBezTo>
                  <a:cubicBezTo>
                    <a:pt x="1420" y="6302"/>
                    <a:pt x="1498" y="6360"/>
                    <a:pt x="1595" y="6379"/>
                  </a:cubicBezTo>
                  <a:lnTo>
                    <a:pt x="1556" y="6379"/>
                  </a:lnTo>
                  <a:cubicBezTo>
                    <a:pt x="1692" y="6438"/>
                    <a:pt x="1790" y="6477"/>
                    <a:pt x="1906" y="6496"/>
                  </a:cubicBezTo>
                  <a:cubicBezTo>
                    <a:pt x="2004" y="6516"/>
                    <a:pt x="2101" y="6554"/>
                    <a:pt x="2198" y="6554"/>
                  </a:cubicBezTo>
                  <a:cubicBezTo>
                    <a:pt x="2315" y="6574"/>
                    <a:pt x="2431" y="6574"/>
                    <a:pt x="2529" y="6574"/>
                  </a:cubicBezTo>
                  <a:cubicBezTo>
                    <a:pt x="2626" y="6574"/>
                    <a:pt x="2743" y="6574"/>
                    <a:pt x="2840" y="6554"/>
                  </a:cubicBezTo>
                  <a:cubicBezTo>
                    <a:pt x="2996" y="6535"/>
                    <a:pt x="3112" y="6496"/>
                    <a:pt x="3248" y="6477"/>
                  </a:cubicBezTo>
                  <a:cubicBezTo>
                    <a:pt x="3384" y="6438"/>
                    <a:pt x="3501" y="6399"/>
                    <a:pt x="3637" y="6341"/>
                  </a:cubicBezTo>
                  <a:lnTo>
                    <a:pt x="3598" y="6341"/>
                  </a:lnTo>
                  <a:cubicBezTo>
                    <a:pt x="3754" y="6263"/>
                    <a:pt x="3890" y="6204"/>
                    <a:pt x="4007" y="6107"/>
                  </a:cubicBezTo>
                  <a:cubicBezTo>
                    <a:pt x="4143" y="6049"/>
                    <a:pt x="4240" y="5971"/>
                    <a:pt x="4338" y="5893"/>
                  </a:cubicBezTo>
                  <a:cubicBezTo>
                    <a:pt x="4454" y="5796"/>
                    <a:pt x="4571" y="5679"/>
                    <a:pt x="4707" y="5582"/>
                  </a:cubicBezTo>
                  <a:cubicBezTo>
                    <a:pt x="4785" y="5485"/>
                    <a:pt x="4902" y="5349"/>
                    <a:pt x="4979" y="5232"/>
                  </a:cubicBezTo>
                  <a:cubicBezTo>
                    <a:pt x="5115" y="5096"/>
                    <a:pt x="5213" y="4940"/>
                    <a:pt x="5310" y="4765"/>
                  </a:cubicBezTo>
                  <a:lnTo>
                    <a:pt x="5524" y="4337"/>
                  </a:lnTo>
                  <a:lnTo>
                    <a:pt x="5524" y="4357"/>
                  </a:lnTo>
                  <a:cubicBezTo>
                    <a:pt x="5602" y="4182"/>
                    <a:pt x="5641" y="4046"/>
                    <a:pt x="5699" y="3870"/>
                  </a:cubicBezTo>
                  <a:cubicBezTo>
                    <a:pt x="5738" y="3695"/>
                    <a:pt x="5757" y="3540"/>
                    <a:pt x="5796" y="3365"/>
                  </a:cubicBezTo>
                  <a:lnTo>
                    <a:pt x="5796" y="3384"/>
                  </a:lnTo>
                  <a:cubicBezTo>
                    <a:pt x="5816" y="3248"/>
                    <a:pt x="5816" y="3073"/>
                    <a:pt x="5816" y="2917"/>
                  </a:cubicBezTo>
                  <a:lnTo>
                    <a:pt x="5816" y="2665"/>
                  </a:lnTo>
                  <a:cubicBezTo>
                    <a:pt x="5816" y="2587"/>
                    <a:pt x="5796" y="2509"/>
                    <a:pt x="5796" y="2412"/>
                  </a:cubicBezTo>
                  <a:cubicBezTo>
                    <a:pt x="5757" y="2276"/>
                    <a:pt x="5738" y="2120"/>
                    <a:pt x="5718" y="2003"/>
                  </a:cubicBezTo>
                  <a:cubicBezTo>
                    <a:pt x="5660" y="1848"/>
                    <a:pt x="5641" y="1731"/>
                    <a:pt x="5563" y="1595"/>
                  </a:cubicBezTo>
                  <a:lnTo>
                    <a:pt x="5563" y="1614"/>
                  </a:lnTo>
                  <a:cubicBezTo>
                    <a:pt x="5524" y="1498"/>
                    <a:pt x="5446" y="1362"/>
                    <a:pt x="5407" y="1245"/>
                  </a:cubicBezTo>
                  <a:cubicBezTo>
                    <a:pt x="5349" y="1148"/>
                    <a:pt x="5271" y="1070"/>
                    <a:pt x="5232" y="973"/>
                  </a:cubicBezTo>
                  <a:cubicBezTo>
                    <a:pt x="5154" y="914"/>
                    <a:pt x="5077" y="817"/>
                    <a:pt x="5018" y="739"/>
                  </a:cubicBezTo>
                  <a:cubicBezTo>
                    <a:pt x="4940" y="661"/>
                    <a:pt x="4843" y="584"/>
                    <a:pt x="4765" y="525"/>
                  </a:cubicBezTo>
                  <a:lnTo>
                    <a:pt x="4765" y="525"/>
                  </a:lnTo>
                  <a:lnTo>
                    <a:pt x="4785" y="545"/>
                  </a:lnTo>
                  <a:cubicBezTo>
                    <a:pt x="4707" y="467"/>
                    <a:pt x="4590" y="389"/>
                    <a:pt x="4493" y="350"/>
                  </a:cubicBezTo>
                  <a:cubicBezTo>
                    <a:pt x="4435" y="292"/>
                    <a:pt x="4338" y="253"/>
                    <a:pt x="4260" y="233"/>
                  </a:cubicBezTo>
                  <a:cubicBezTo>
                    <a:pt x="4143" y="175"/>
                    <a:pt x="4007" y="136"/>
                    <a:pt x="3890" y="97"/>
                  </a:cubicBezTo>
                  <a:cubicBezTo>
                    <a:pt x="3793" y="78"/>
                    <a:pt x="3676" y="58"/>
                    <a:pt x="3560" y="39"/>
                  </a:cubicBezTo>
                  <a:cubicBezTo>
                    <a:pt x="3462" y="39"/>
                    <a:pt x="3365" y="0"/>
                    <a:pt x="3268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1637150" y="2316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1642500" y="2360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1642500" y="2360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1519000" y="2575100"/>
              <a:ext cx="124000" cy="123900"/>
            </a:xfrm>
            <a:custGeom>
              <a:avLst/>
              <a:gdLst/>
              <a:ahLst/>
              <a:cxnLst/>
              <a:rect l="l" t="t" r="r" b="b"/>
              <a:pathLst>
                <a:path w="4960" h="4956" extrusionOk="0">
                  <a:moveTo>
                    <a:pt x="2703" y="0"/>
                  </a:moveTo>
                  <a:cubicBezTo>
                    <a:pt x="2692" y="35"/>
                    <a:pt x="2638" y="42"/>
                    <a:pt x="2572" y="42"/>
                  </a:cubicBezTo>
                  <a:cubicBezTo>
                    <a:pt x="2528" y="42"/>
                    <a:pt x="2478" y="39"/>
                    <a:pt x="2431" y="39"/>
                  </a:cubicBezTo>
                  <a:cubicBezTo>
                    <a:pt x="2334" y="39"/>
                    <a:pt x="2217" y="39"/>
                    <a:pt x="2120" y="59"/>
                  </a:cubicBezTo>
                  <a:cubicBezTo>
                    <a:pt x="2023" y="78"/>
                    <a:pt x="1906" y="78"/>
                    <a:pt x="1809" y="137"/>
                  </a:cubicBezTo>
                  <a:cubicBezTo>
                    <a:pt x="1712" y="156"/>
                    <a:pt x="1614" y="195"/>
                    <a:pt x="1517" y="234"/>
                  </a:cubicBezTo>
                  <a:lnTo>
                    <a:pt x="1537" y="234"/>
                  </a:lnTo>
                  <a:cubicBezTo>
                    <a:pt x="1323" y="331"/>
                    <a:pt x="1128" y="448"/>
                    <a:pt x="934" y="564"/>
                  </a:cubicBezTo>
                  <a:cubicBezTo>
                    <a:pt x="856" y="642"/>
                    <a:pt x="778" y="681"/>
                    <a:pt x="700" y="759"/>
                  </a:cubicBezTo>
                  <a:cubicBezTo>
                    <a:pt x="642" y="837"/>
                    <a:pt x="583" y="915"/>
                    <a:pt x="506" y="973"/>
                  </a:cubicBezTo>
                  <a:cubicBezTo>
                    <a:pt x="389" y="1128"/>
                    <a:pt x="292" y="1303"/>
                    <a:pt x="214" y="1459"/>
                  </a:cubicBezTo>
                  <a:lnTo>
                    <a:pt x="214" y="1440"/>
                  </a:lnTo>
                  <a:cubicBezTo>
                    <a:pt x="175" y="1556"/>
                    <a:pt x="156" y="1654"/>
                    <a:pt x="97" y="1790"/>
                  </a:cubicBezTo>
                  <a:cubicBezTo>
                    <a:pt x="78" y="1887"/>
                    <a:pt x="58" y="2004"/>
                    <a:pt x="19" y="2101"/>
                  </a:cubicBezTo>
                  <a:lnTo>
                    <a:pt x="19" y="2081"/>
                  </a:lnTo>
                  <a:cubicBezTo>
                    <a:pt x="0" y="2315"/>
                    <a:pt x="0" y="2568"/>
                    <a:pt x="19" y="2821"/>
                  </a:cubicBezTo>
                  <a:cubicBezTo>
                    <a:pt x="78" y="3112"/>
                    <a:pt x="156" y="3443"/>
                    <a:pt x="272" y="3696"/>
                  </a:cubicBezTo>
                  <a:cubicBezTo>
                    <a:pt x="389" y="3987"/>
                    <a:pt x="545" y="4240"/>
                    <a:pt x="739" y="4474"/>
                  </a:cubicBezTo>
                  <a:cubicBezTo>
                    <a:pt x="759" y="4513"/>
                    <a:pt x="759" y="4532"/>
                    <a:pt x="778" y="4552"/>
                  </a:cubicBezTo>
                  <a:cubicBezTo>
                    <a:pt x="895" y="4649"/>
                    <a:pt x="1031" y="4727"/>
                    <a:pt x="1167" y="4765"/>
                  </a:cubicBezTo>
                  <a:lnTo>
                    <a:pt x="1148" y="4765"/>
                  </a:lnTo>
                  <a:cubicBezTo>
                    <a:pt x="1342" y="4843"/>
                    <a:pt x="1537" y="4921"/>
                    <a:pt x="1750" y="4941"/>
                  </a:cubicBezTo>
                  <a:lnTo>
                    <a:pt x="1731" y="4941"/>
                  </a:lnTo>
                  <a:cubicBezTo>
                    <a:pt x="1848" y="4950"/>
                    <a:pt x="1974" y="4955"/>
                    <a:pt x="2101" y="4955"/>
                  </a:cubicBezTo>
                  <a:cubicBezTo>
                    <a:pt x="2227" y="4955"/>
                    <a:pt x="2353" y="4950"/>
                    <a:pt x="2470" y="4941"/>
                  </a:cubicBezTo>
                  <a:cubicBezTo>
                    <a:pt x="2801" y="4902"/>
                    <a:pt x="3092" y="4824"/>
                    <a:pt x="3384" y="4707"/>
                  </a:cubicBezTo>
                  <a:lnTo>
                    <a:pt x="3345" y="4707"/>
                  </a:lnTo>
                  <a:cubicBezTo>
                    <a:pt x="3598" y="4610"/>
                    <a:pt x="3832" y="4454"/>
                    <a:pt x="4065" y="4279"/>
                  </a:cubicBezTo>
                  <a:cubicBezTo>
                    <a:pt x="4221" y="4143"/>
                    <a:pt x="4396" y="3987"/>
                    <a:pt x="4512" y="3832"/>
                  </a:cubicBezTo>
                  <a:cubicBezTo>
                    <a:pt x="4610" y="3676"/>
                    <a:pt x="4707" y="3540"/>
                    <a:pt x="4785" y="3365"/>
                  </a:cubicBezTo>
                  <a:lnTo>
                    <a:pt x="4785" y="3385"/>
                  </a:lnTo>
                  <a:cubicBezTo>
                    <a:pt x="4804" y="3307"/>
                    <a:pt x="4843" y="3248"/>
                    <a:pt x="4862" y="3151"/>
                  </a:cubicBezTo>
                  <a:cubicBezTo>
                    <a:pt x="4882" y="3054"/>
                    <a:pt x="4901" y="2918"/>
                    <a:pt x="4940" y="2801"/>
                  </a:cubicBezTo>
                  <a:lnTo>
                    <a:pt x="4940" y="2821"/>
                  </a:lnTo>
                  <a:cubicBezTo>
                    <a:pt x="4960" y="2704"/>
                    <a:pt x="4960" y="2607"/>
                    <a:pt x="4960" y="2490"/>
                  </a:cubicBezTo>
                  <a:cubicBezTo>
                    <a:pt x="4960" y="2393"/>
                    <a:pt x="4960" y="2315"/>
                    <a:pt x="4940" y="2218"/>
                  </a:cubicBezTo>
                  <a:cubicBezTo>
                    <a:pt x="4901" y="2120"/>
                    <a:pt x="4901" y="2004"/>
                    <a:pt x="4862" y="1906"/>
                  </a:cubicBezTo>
                  <a:cubicBezTo>
                    <a:pt x="4843" y="1809"/>
                    <a:pt x="4785" y="1712"/>
                    <a:pt x="4765" y="1615"/>
                  </a:cubicBezTo>
                  <a:lnTo>
                    <a:pt x="4765" y="1634"/>
                  </a:lnTo>
                  <a:cubicBezTo>
                    <a:pt x="4707" y="1537"/>
                    <a:pt x="4668" y="1420"/>
                    <a:pt x="4590" y="1323"/>
                  </a:cubicBezTo>
                  <a:cubicBezTo>
                    <a:pt x="4551" y="1245"/>
                    <a:pt x="4493" y="1148"/>
                    <a:pt x="4415" y="1070"/>
                  </a:cubicBezTo>
                  <a:lnTo>
                    <a:pt x="4415" y="1051"/>
                  </a:lnTo>
                  <a:cubicBezTo>
                    <a:pt x="4279" y="876"/>
                    <a:pt x="4104" y="701"/>
                    <a:pt x="3929" y="564"/>
                  </a:cubicBezTo>
                  <a:cubicBezTo>
                    <a:pt x="3832" y="487"/>
                    <a:pt x="3734" y="428"/>
                    <a:pt x="3637" y="370"/>
                  </a:cubicBezTo>
                  <a:cubicBezTo>
                    <a:pt x="3559" y="331"/>
                    <a:pt x="3423" y="253"/>
                    <a:pt x="3326" y="195"/>
                  </a:cubicBezTo>
                  <a:lnTo>
                    <a:pt x="3345" y="195"/>
                  </a:lnTo>
                  <a:cubicBezTo>
                    <a:pt x="3229" y="156"/>
                    <a:pt x="3131" y="98"/>
                    <a:pt x="3015" y="78"/>
                  </a:cubicBezTo>
                  <a:cubicBezTo>
                    <a:pt x="2917" y="59"/>
                    <a:pt x="2801" y="39"/>
                    <a:pt x="2703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1538925" y="268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1449450" y="2912550"/>
              <a:ext cx="99225" cy="93250"/>
            </a:xfrm>
            <a:custGeom>
              <a:avLst/>
              <a:gdLst/>
              <a:ahLst/>
              <a:cxnLst/>
              <a:rect l="l" t="t" r="r" b="b"/>
              <a:pathLst>
                <a:path w="3969" h="3730" extrusionOk="0">
                  <a:moveTo>
                    <a:pt x="2199" y="0"/>
                  </a:moveTo>
                  <a:cubicBezTo>
                    <a:pt x="2101" y="0"/>
                    <a:pt x="2004" y="0"/>
                    <a:pt x="1887" y="20"/>
                  </a:cubicBezTo>
                  <a:cubicBezTo>
                    <a:pt x="1751" y="59"/>
                    <a:pt x="1654" y="59"/>
                    <a:pt x="1537" y="97"/>
                  </a:cubicBezTo>
                  <a:cubicBezTo>
                    <a:pt x="1440" y="117"/>
                    <a:pt x="1323" y="175"/>
                    <a:pt x="1226" y="195"/>
                  </a:cubicBezTo>
                  <a:cubicBezTo>
                    <a:pt x="1012" y="292"/>
                    <a:pt x="818" y="409"/>
                    <a:pt x="623" y="545"/>
                  </a:cubicBezTo>
                  <a:cubicBezTo>
                    <a:pt x="545" y="584"/>
                    <a:pt x="468" y="661"/>
                    <a:pt x="429" y="700"/>
                  </a:cubicBezTo>
                  <a:cubicBezTo>
                    <a:pt x="370" y="759"/>
                    <a:pt x="331" y="798"/>
                    <a:pt x="273" y="875"/>
                  </a:cubicBezTo>
                  <a:cubicBezTo>
                    <a:pt x="234" y="934"/>
                    <a:pt x="195" y="973"/>
                    <a:pt x="156" y="1050"/>
                  </a:cubicBezTo>
                  <a:lnTo>
                    <a:pt x="79" y="1187"/>
                  </a:lnTo>
                  <a:lnTo>
                    <a:pt x="79" y="1226"/>
                  </a:lnTo>
                  <a:cubicBezTo>
                    <a:pt x="59" y="1264"/>
                    <a:pt x="40" y="1323"/>
                    <a:pt x="40" y="1362"/>
                  </a:cubicBezTo>
                  <a:cubicBezTo>
                    <a:pt x="1" y="1401"/>
                    <a:pt x="1" y="1459"/>
                    <a:pt x="1" y="1537"/>
                  </a:cubicBezTo>
                  <a:lnTo>
                    <a:pt x="1" y="1692"/>
                  </a:lnTo>
                  <a:cubicBezTo>
                    <a:pt x="1" y="1770"/>
                    <a:pt x="1" y="1828"/>
                    <a:pt x="40" y="1887"/>
                  </a:cubicBezTo>
                  <a:lnTo>
                    <a:pt x="40" y="1945"/>
                  </a:lnTo>
                  <a:lnTo>
                    <a:pt x="40" y="2023"/>
                  </a:lnTo>
                  <a:cubicBezTo>
                    <a:pt x="40" y="2023"/>
                    <a:pt x="40" y="2042"/>
                    <a:pt x="1" y="2042"/>
                  </a:cubicBezTo>
                  <a:lnTo>
                    <a:pt x="1" y="2140"/>
                  </a:lnTo>
                  <a:lnTo>
                    <a:pt x="1" y="2159"/>
                  </a:lnTo>
                  <a:cubicBezTo>
                    <a:pt x="40" y="2334"/>
                    <a:pt x="79" y="2509"/>
                    <a:pt x="156" y="2645"/>
                  </a:cubicBezTo>
                  <a:cubicBezTo>
                    <a:pt x="195" y="2762"/>
                    <a:pt x="273" y="2898"/>
                    <a:pt x="370" y="3015"/>
                  </a:cubicBezTo>
                  <a:cubicBezTo>
                    <a:pt x="468" y="3132"/>
                    <a:pt x="565" y="3229"/>
                    <a:pt x="681" y="3326"/>
                  </a:cubicBezTo>
                  <a:cubicBezTo>
                    <a:pt x="837" y="3423"/>
                    <a:pt x="973" y="3521"/>
                    <a:pt x="1129" y="3579"/>
                  </a:cubicBezTo>
                  <a:lnTo>
                    <a:pt x="1109" y="3579"/>
                  </a:lnTo>
                  <a:cubicBezTo>
                    <a:pt x="1265" y="3657"/>
                    <a:pt x="1479" y="3696"/>
                    <a:pt x="1673" y="3715"/>
                  </a:cubicBezTo>
                  <a:lnTo>
                    <a:pt x="1634" y="3715"/>
                  </a:lnTo>
                  <a:cubicBezTo>
                    <a:pt x="1722" y="3725"/>
                    <a:pt x="1814" y="3730"/>
                    <a:pt x="1907" y="3730"/>
                  </a:cubicBezTo>
                  <a:cubicBezTo>
                    <a:pt x="1999" y="3730"/>
                    <a:pt x="2092" y="3725"/>
                    <a:pt x="2179" y="3715"/>
                  </a:cubicBezTo>
                  <a:lnTo>
                    <a:pt x="2199" y="3715"/>
                  </a:lnTo>
                  <a:cubicBezTo>
                    <a:pt x="2393" y="3696"/>
                    <a:pt x="2568" y="3637"/>
                    <a:pt x="2724" y="3579"/>
                  </a:cubicBezTo>
                  <a:lnTo>
                    <a:pt x="2704" y="3579"/>
                  </a:lnTo>
                  <a:cubicBezTo>
                    <a:pt x="2860" y="3501"/>
                    <a:pt x="2996" y="3423"/>
                    <a:pt x="3152" y="3326"/>
                  </a:cubicBezTo>
                  <a:cubicBezTo>
                    <a:pt x="3268" y="3229"/>
                    <a:pt x="3385" y="3112"/>
                    <a:pt x="3521" y="2957"/>
                  </a:cubicBezTo>
                  <a:cubicBezTo>
                    <a:pt x="3618" y="2820"/>
                    <a:pt x="3716" y="2684"/>
                    <a:pt x="3774" y="2509"/>
                  </a:cubicBezTo>
                  <a:lnTo>
                    <a:pt x="3774" y="2529"/>
                  </a:lnTo>
                  <a:cubicBezTo>
                    <a:pt x="3871" y="2315"/>
                    <a:pt x="3930" y="2120"/>
                    <a:pt x="3949" y="1867"/>
                  </a:cubicBezTo>
                  <a:cubicBezTo>
                    <a:pt x="3949" y="1790"/>
                    <a:pt x="3968" y="1712"/>
                    <a:pt x="3968" y="1634"/>
                  </a:cubicBezTo>
                  <a:cubicBezTo>
                    <a:pt x="3968" y="1556"/>
                    <a:pt x="3968" y="1478"/>
                    <a:pt x="3949" y="1381"/>
                  </a:cubicBezTo>
                  <a:cubicBezTo>
                    <a:pt x="3930" y="1245"/>
                    <a:pt x="3910" y="1109"/>
                    <a:pt x="3852" y="992"/>
                  </a:cubicBezTo>
                  <a:lnTo>
                    <a:pt x="3852" y="1012"/>
                  </a:lnTo>
                  <a:cubicBezTo>
                    <a:pt x="3813" y="895"/>
                    <a:pt x="3735" y="798"/>
                    <a:pt x="3657" y="700"/>
                  </a:cubicBezTo>
                  <a:cubicBezTo>
                    <a:pt x="3579" y="603"/>
                    <a:pt x="3482" y="525"/>
                    <a:pt x="3404" y="467"/>
                  </a:cubicBezTo>
                  <a:lnTo>
                    <a:pt x="3385" y="467"/>
                  </a:lnTo>
                  <a:cubicBezTo>
                    <a:pt x="3268" y="370"/>
                    <a:pt x="3152" y="292"/>
                    <a:pt x="2996" y="234"/>
                  </a:cubicBezTo>
                  <a:cubicBezTo>
                    <a:pt x="2840" y="175"/>
                    <a:pt x="2665" y="117"/>
                    <a:pt x="2471" y="97"/>
                  </a:cubicBezTo>
                  <a:lnTo>
                    <a:pt x="2490" y="97"/>
                  </a:lnTo>
                  <a:cubicBezTo>
                    <a:pt x="2412" y="0"/>
                    <a:pt x="2315" y="0"/>
                    <a:pt x="2199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1534050" y="292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1452375" y="2942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1548150" y="29456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cubicBezTo>
                    <a:pt x="1" y="20"/>
                    <a:pt x="1" y="1"/>
                    <a:pt x="1" y="20"/>
                  </a:cubicBezTo>
                  <a:cubicBezTo>
                    <a:pt x="1" y="1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1527750" y="2994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1305050" y="2331975"/>
              <a:ext cx="154650" cy="193075"/>
            </a:xfrm>
            <a:custGeom>
              <a:avLst/>
              <a:gdLst/>
              <a:ahLst/>
              <a:cxnLst/>
              <a:rect l="l" t="t" r="r" b="b"/>
              <a:pathLst>
                <a:path w="6186" h="7723" extrusionOk="0">
                  <a:moveTo>
                    <a:pt x="3287" y="1"/>
                  </a:moveTo>
                  <a:cubicBezTo>
                    <a:pt x="3209" y="40"/>
                    <a:pt x="3209" y="40"/>
                    <a:pt x="3190" y="40"/>
                  </a:cubicBezTo>
                  <a:cubicBezTo>
                    <a:pt x="3073" y="390"/>
                    <a:pt x="2937" y="779"/>
                    <a:pt x="2801" y="1207"/>
                  </a:cubicBezTo>
                  <a:cubicBezTo>
                    <a:pt x="2587" y="1810"/>
                    <a:pt x="2315" y="2432"/>
                    <a:pt x="1965" y="3190"/>
                  </a:cubicBezTo>
                  <a:cubicBezTo>
                    <a:pt x="1517" y="4182"/>
                    <a:pt x="1031" y="5155"/>
                    <a:pt x="487" y="6069"/>
                  </a:cubicBezTo>
                  <a:lnTo>
                    <a:pt x="467" y="6108"/>
                  </a:lnTo>
                  <a:cubicBezTo>
                    <a:pt x="311" y="6361"/>
                    <a:pt x="156" y="6613"/>
                    <a:pt x="0" y="6866"/>
                  </a:cubicBezTo>
                  <a:cubicBezTo>
                    <a:pt x="20" y="6866"/>
                    <a:pt x="59" y="6866"/>
                    <a:pt x="78" y="6886"/>
                  </a:cubicBezTo>
                  <a:cubicBezTo>
                    <a:pt x="117" y="6964"/>
                    <a:pt x="195" y="7022"/>
                    <a:pt x="253" y="7100"/>
                  </a:cubicBezTo>
                  <a:cubicBezTo>
                    <a:pt x="311" y="7178"/>
                    <a:pt x="389" y="7236"/>
                    <a:pt x="467" y="7275"/>
                  </a:cubicBezTo>
                  <a:cubicBezTo>
                    <a:pt x="545" y="7333"/>
                    <a:pt x="603" y="7372"/>
                    <a:pt x="662" y="7391"/>
                  </a:cubicBezTo>
                  <a:cubicBezTo>
                    <a:pt x="759" y="7450"/>
                    <a:pt x="856" y="7489"/>
                    <a:pt x="953" y="7528"/>
                  </a:cubicBezTo>
                  <a:cubicBezTo>
                    <a:pt x="1051" y="7567"/>
                    <a:pt x="1148" y="7586"/>
                    <a:pt x="1264" y="7625"/>
                  </a:cubicBezTo>
                  <a:cubicBezTo>
                    <a:pt x="1608" y="7682"/>
                    <a:pt x="1932" y="7721"/>
                    <a:pt x="2274" y="7722"/>
                  </a:cubicBezTo>
                  <a:lnTo>
                    <a:pt x="2274" y="7722"/>
                  </a:lnTo>
                  <a:cubicBezTo>
                    <a:pt x="2696" y="7720"/>
                    <a:pt x="3098" y="7643"/>
                    <a:pt x="3482" y="7547"/>
                  </a:cubicBezTo>
                  <a:lnTo>
                    <a:pt x="3462" y="7547"/>
                  </a:lnTo>
                  <a:cubicBezTo>
                    <a:pt x="3715" y="7469"/>
                    <a:pt x="3987" y="7353"/>
                    <a:pt x="4240" y="7197"/>
                  </a:cubicBezTo>
                  <a:cubicBezTo>
                    <a:pt x="4486" y="7065"/>
                    <a:pt x="4713" y="6877"/>
                    <a:pt x="4922" y="6671"/>
                  </a:cubicBezTo>
                  <a:lnTo>
                    <a:pt x="4922" y="6671"/>
                  </a:lnTo>
                  <a:cubicBezTo>
                    <a:pt x="4922" y="6671"/>
                    <a:pt x="4921" y="6671"/>
                    <a:pt x="4921" y="6672"/>
                  </a:cubicBezTo>
                  <a:lnTo>
                    <a:pt x="4940" y="6653"/>
                  </a:lnTo>
                  <a:lnTo>
                    <a:pt x="4940" y="6653"/>
                  </a:lnTo>
                  <a:cubicBezTo>
                    <a:pt x="4934" y="6659"/>
                    <a:pt x="4928" y="6665"/>
                    <a:pt x="4922" y="6671"/>
                  </a:cubicBezTo>
                  <a:lnTo>
                    <a:pt x="4922" y="6671"/>
                  </a:lnTo>
                  <a:cubicBezTo>
                    <a:pt x="5155" y="6418"/>
                    <a:pt x="5369" y="6127"/>
                    <a:pt x="5543" y="5816"/>
                  </a:cubicBezTo>
                  <a:cubicBezTo>
                    <a:pt x="5757" y="5447"/>
                    <a:pt x="5913" y="5038"/>
                    <a:pt x="6010" y="4630"/>
                  </a:cubicBezTo>
                  <a:lnTo>
                    <a:pt x="6010" y="4649"/>
                  </a:lnTo>
                  <a:cubicBezTo>
                    <a:pt x="6107" y="4221"/>
                    <a:pt x="6185" y="3754"/>
                    <a:pt x="6146" y="3288"/>
                  </a:cubicBezTo>
                  <a:lnTo>
                    <a:pt x="6146" y="3288"/>
                  </a:lnTo>
                  <a:lnTo>
                    <a:pt x="6146" y="3307"/>
                  </a:lnTo>
                  <a:cubicBezTo>
                    <a:pt x="6146" y="2899"/>
                    <a:pt x="6088" y="2510"/>
                    <a:pt x="5991" y="2121"/>
                  </a:cubicBezTo>
                  <a:lnTo>
                    <a:pt x="5991" y="2140"/>
                  </a:lnTo>
                  <a:cubicBezTo>
                    <a:pt x="5893" y="1848"/>
                    <a:pt x="5757" y="1557"/>
                    <a:pt x="5621" y="1284"/>
                  </a:cubicBezTo>
                  <a:cubicBezTo>
                    <a:pt x="5504" y="1070"/>
                    <a:pt x="5329" y="876"/>
                    <a:pt x="5154" y="701"/>
                  </a:cubicBezTo>
                  <a:lnTo>
                    <a:pt x="5154" y="701"/>
                  </a:lnTo>
                  <a:lnTo>
                    <a:pt x="5174" y="740"/>
                  </a:lnTo>
                  <a:cubicBezTo>
                    <a:pt x="5018" y="584"/>
                    <a:pt x="4843" y="448"/>
                    <a:pt x="4649" y="312"/>
                  </a:cubicBezTo>
                  <a:cubicBezTo>
                    <a:pt x="4454" y="195"/>
                    <a:pt x="4240" y="117"/>
                    <a:pt x="4007" y="79"/>
                  </a:cubicBezTo>
                  <a:cubicBezTo>
                    <a:pt x="3773" y="20"/>
                    <a:pt x="3521" y="1"/>
                    <a:pt x="3287" y="1"/>
                  </a:cubicBezTo>
                  <a:close/>
                  <a:moveTo>
                    <a:pt x="2274" y="7722"/>
                  </a:moveTo>
                  <a:cubicBezTo>
                    <a:pt x="2268" y="7722"/>
                    <a:pt x="2262" y="7722"/>
                    <a:pt x="2256" y="7722"/>
                  </a:cubicBezTo>
                  <a:lnTo>
                    <a:pt x="2295" y="7722"/>
                  </a:lnTo>
                  <a:cubicBezTo>
                    <a:pt x="2288" y="7722"/>
                    <a:pt x="2281" y="7722"/>
                    <a:pt x="2274" y="7722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1344425" y="286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1120275" y="2867800"/>
              <a:ext cx="101150" cy="117225"/>
            </a:xfrm>
            <a:custGeom>
              <a:avLst/>
              <a:gdLst/>
              <a:ahLst/>
              <a:cxnLst/>
              <a:rect l="l" t="t" r="r" b="b"/>
              <a:pathLst>
                <a:path w="4046" h="4689" extrusionOk="0">
                  <a:moveTo>
                    <a:pt x="1187" y="1"/>
                  </a:moveTo>
                  <a:cubicBezTo>
                    <a:pt x="1199" y="1"/>
                    <a:pt x="1210" y="1"/>
                    <a:pt x="1222" y="1"/>
                  </a:cubicBezTo>
                  <a:lnTo>
                    <a:pt x="1222" y="1"/>
                  </a:lnTo>
                  <a:cubicBezTo>
                    <a:pt x="1223" y="1"/>
                    <a:pt x="1225" y="1"/>
                    <a:pt x="1226" y="1"/>
                  </a:cubicBezTo>
                  <a:close/>
                  <a:moveTo>
                    <a:pt x="1222" y="1"/>
                  </a:moveTo>
                  <a:lnTo>
                    <a:pt x="1222" y="1"/>
                  </a:lnTo>
                  <a:cubicBezTo>
                    <a:pt x="1125" y="1"/>
                    <a:pt x="971" y="21"/>
                    <a:pt x="837" y="40"/>
                  </a:cubicBezTo>
                  <a:cubicBezTo>
                    <a:pt x="681" y="98"/>
                    <a:pt x="565" y="137"/>
                    <a:pt x="448" y="215"/>
                  </a:cubicBezTo>
                  <a:lnTo>
                    <a:pt x="467" y="215"/>
                  </a:lnTo>
                  <a:cubicBezTo>
                    <a:pt x="351" y="293"/>
                    <a:pt x="253" y="370"/>
                    <a:pt x="156" y="468"/>
                  </a:cubicBezTo>
                  <a:cubicBezTo>
                    <a:pt x="98" y="526"/>
                    <a:pt x="59" y="604"/>
                    <a:pt x="1" y="643"/>
                  </a:cubicBezTo>
                  <a:cubicBezTo>
                    <a:pt x="98" y="1012"/>
                    <a:pt x="253" y="1343"/>
                    <a:pt x="390" y="1693"/>
                  </a:cubicBezTo>
                  <a:cubicBezTo>
                    <a:pt x="876" y="2704"/>
                    <a:pt x="1712" y="3657"/>
                    <a:pt x="2918" y="4610"/>
                  </a:cubicBezTo>
                  <a:cubicBezTo>
                    <a:pt x="2937" y="4630"/>
                    <a:pt x="2976" y="4649"/>
                    <a:pt x="3015" y="4688"/>
                  </a:cubicBezTo>
                  <a:lnTo>
                    <a:pt x="3307" y="4396"/>
                  </a:lnTo>
                  <a:cubicBezTo>
                    <a:pt x="3482" y="4202"/>
                    <a:pt x="3618" y="4007"/>
                    <a:pt x="3754" y="3793"/>
                  </a:cubicBezTo>
                  <a:cubicBezTo>
                    <a:pt x="3852" y="3618"/>
                    <a:pt x="3910" y="3424"/>
                    <a:pt x="3968" y="3229"/>
                  </a:cubicBezTo>
                  <a:lnTo>
                    <a:pt x="3968" y="3210"/>
                  </a:lnTo>
                  <a:cubicBezTo>
                    <a:pt x="4007" y="3016"/>
                    <a:pt x="4046" y="2821"/>
                    <a:pt x="4007" y="2627"/>
                  </a:cubicBezTo>
                  <a:lnTo>
                    <a:pt x="4007" y="2627"/>
                  </a:lnTo>
                  <a:lnTo>
                    <a:pt x="4007" y="2646"/>
                  </a:lnTo>
                  <a:cubicBezTo>
                    <a:pt x="4007" y="2413"/>
                    <a:pt x="3968" y="2238"/>
                    <a:pt x="3910" y="2043"/>
                  </a:cubicBezTo>
                  <a:cubicBezTo>
                    <a:pt x="3852" y="1810"/>
                    <a:pt x="3754" y="1596"/>
                    <a:pt x="3618" y="1401"/>
                  </a:cubicBezTo>
                  <a:cubicBezTo>
                    <a:pt x="3482" y="1187"/>
                    <a:pt x="3307" y="954"/>
                    <a:pt x="3112" y="798"/>
                  </a:cubicBezTo>
                  <a:cubicBezTo>
                    <a:pt x="2918" y="604"/>
                    <a:pt x="2704" y="448"/>
                    <a:pt x="2451" y="312"/>
                  </a:cubicBezTo>
                  <a:cubicBezTo>
                    <a:pt x="2237" y="195"/>
                    <a:pt x="2023" y="98"/>
                    <a:pt x="1770" y="40"/>
                  </a:cubicBezTo>
                  <a:lnTo>
                    <a:pt x="1751" y="40"/>
                  </a:lnTo>
                  <a:cubicBezTo>
                    <a:pt x="1587" y="3"/>
                    <a:pt x="1405" y="1"/>
                    <a:pt x="1222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1165975" y="2868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1376025" y="267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1415900" y="2708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1344425" y="286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1344425" y="286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1344425" y="2865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2051900" y="2312525"/>
              <a:ext cx="211050" cy="150875"/>
            </a:xfrm>
            <a:custGeom>
              <a:avLst/>
              <a:gdLst/>
              <a:ahLst/>
              <a:cxnLst/>
              <a:rect l="l" t="t" r="r" b="b"/>
              <a:pathLst>
                <a:path w="8442" h="6035" extrusionOk="0">
                  <a:moveTo>
                    <a:pt x="584" y="1"/>
                  </a:moveTo>
                  <a:cubicBezTo>
                    <a:pt x="584" y="98"/>
                    <a:pt x="545" y="176"/>
                    <a:pt x="467" y="273"/>
                  </a:cubicBezTo>
                  <a:cubicBezTo>
                    <a:pt x="292" y="565"/>
                    <a:pt x="176" y="876"/>
                    <a:pt x="98" y="1226"/>
                  </a:cubicBezTo>
                  <a:lnTo>
                    <a:pt x="98" y="1246"/>
                  </a:lnTo>
                  <a:cubicBezTo>
                    <a:pt x="40" y="1534"/>
                    <a:pt x="1" y="1822"/>
                    <a:pt x="1" y="2110"/>
                  </a:cubicBezTo>
                  <a:lnTo>
                    <a:pt x="1" y="2110"/>
                  </a:lnTo>
                  <a:cubicBezTo>
                    <a:pt x="1" y="2107"/>
                    <a:pt x="1" y="2104"/>
                    <a:pt x="1" y="2101"/>
                  </a:cubicBezTo>
                  <a:lnTo>
                    <a:pt x="1" y="2121"/>
                  </a:lnTo>
                  <a:cubicBezTo>
                    <a:pt x="1" y="2117"/>
                    <a:pt x="1" y="2114"/>
                    <a:pt x="1" y="2110"/>
                  </a:cubicBezTo>
                  <a:lnTo>
                    <a:pt x="1" y="2110"/>
                  </a:lnTo>
                  <a:cubicBezTo>
                    <a:pt x="2" y="2398"/>
                    <a:pt x="60" y="2668"/>
                    <a:pt x="156" y="2957"/>
                  </a:cubicBezTo>
                  <a:lnTo>
                    <a:pt x="156" y="2977"/>
                  </a:lnTo>
                  <a:cubicBezTo>
                    <a:pt x="253" y="3268"/>
                    <a:pt x="370" y="3560"/>
                    <a:pt x="545" y="3793"/>
                  </a:cubicBezTo>
                  <a:cubicBezTo>
                    <a:pt x="740" y="4124"/>
                    <a:pt x="973" y="4377"/>
                    <a:pt x="1226" y="4649"/>
                  </a:cubicBezTo>
                  <a:cubicBezTo>
                    <a:pt x="1537" y="4941"/>
                    <a:pt x="1907" y="5213"/>
                    <a:pt x="2276" y="5408"/>
                  </a:cubicBezTo>
                  <a:cubicBezTo>
                    <a:pt x="2685" y="5622"/>
                    <a:pt x="3151" y="5816"/>
                    <a:pt x="3599" y="5913"/>
                  </a:cubicBezTo>
                  <a:cubicBezTo>
                    <a:pt x="3971" y="5994"/>
                    <a:pt x="4331" y="6035"/>
                    <a:pt x="4699" y="6035"/>
                  </a:cubicBezTo>
                  <a:cubicBezTo>
                    <a:pt x="4773" y="6035"/>
                    <a:pt x="4847" y="6033"/>
                    <a:pt x="4921" y="6030"/>
                  </a:cubicBezTo>
                  <a:lnTo>
                    <a:pt x="4902" y="6030"/>
                  </a:lnTo>
                  <a:cubicBezTo>
                    <a:pt x="5291" y="6011"/>
                    <a:pt x="5641" y="5972"/>
                    <a:pt x="6010" y="5836"/>
                  </a:cubicBezTo>
                  <a:cubicBezTo>
                    <a:pt x="6322" y="5738"/>
                    <a:pt x="6652" y="5602"/>
                    <a:pt x="6905" y="5427"/>
                  </a:cubicBezTo>
                  <a:cubicBezTo>
                    <a:pt x="7197" y="5252"/>
                    <a:pt x="7450" y="5038"/>
                    <a:pt x="7683" y="4805"/>
                  </a:cubicBezTo>
                  <a:cubicBezTo>
                    <a:pt x="7955" y="4513"/>
                    <a:pt x="8169" y="4182"/>
                    <a:pt x="8364" y="3852"/>
                  </a:cubicBezTo>
                  <a:cubicBezTo>
                    <a:pt x="8403" y="3793"/>
                    <a:pt x="8422" y="3754"/>
                    <a:pt x="8442" y="3677"/>
                  </a:cubicBezTo>
                  <a:cubicBezTo>
                    <a:pt x="7761" y="3093"/>
                    <a:pt x="7041" y="2588"/>
                    <a:pt x="6263" y="2140"/>
                  </a:cubicBezTo>
                  <a:cubicBezTo>
                    <a:pt x="5680" y="1810"/>
                    <a:pt x="5018" y="1518"/>
                    <a:pt x="4240" y="1187"/>
                  </a:cubicBezTo>
                  <a:cubicBezTo>
                    <a:pt x="3579" y="934"/>
                    <a:pt x="2879" y="681"/>
                    <a:pt x="2004" y="409"/>
                  </a:cubicBezTo>
                  <a:cubicBezTo>
                    <a:pt x="1537" y="273"/>
                    <a:pt x="1070" y="156"/>
                    <a:pt x="584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2054325" y="2343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2065525" y="240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2065525" y="24068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lnTo>
                    <a:pt x="0" y="20"/>
                  </a:lnTo>
                  <a:cubicBezTo>
                    <a:pt x="0" y="1"/>
                    <a:pt x="0" y="1"/>
                    <a:pt x="0" y="20"/>
                  </a:cubicBezTo>
                  <a:cubicBezTo>
                    <a:pt x="0" y="1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C35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1235525" y="2559600"/>
              <a:ext cx="1063900" cy="408650"/>
            </a:xfrm>
            <a:custGeom>
              <a:avLst/>
              <a:gdLst/>
              <a:ahLst/>
              <a:cxnLst/>
              <a:rect l="l" t="t" r="r" b="b"/>
              <a:pathLst>
                <a:path w="42556" h="16346" extrusionOk="0">
                  <a:moveTo>
                    <a:pt x="32738" y="0"/>
                  </a:moveTo>
                  <a:cubicBezTo>
                    <a:pt x="29036" y="0"/>
                    <a:pt x="24489" y="584"/>
                    <a:pt x="19683" y="1787"/>
                  </a:cubicBezTo>
                  <a:cubicBezTo>
                    <a:pt x="8441" y="4607"/>
                    <a:pt x="0" y="9742"/>
                    <a:pt x="914" y="13262"/>
                  </a:cubicBezTo>
                  <a:cubicBezTo>
                    <a:pt x="1428" y="15286"/>
                    <a:pt x="4898" y="16345"/>
                    <a:pt x="9889" y="16345"/>
                  </a:cubicBezTo>
                  <a:cubicBezTo>
                    <a:pt x="13583" y="16345"/>
                    <a:pt x="18111" y="15765"/>
                    <a:pt x="22892" y="14566"/>
                  </a:cubicBezTo>
                  <a:cubicBezTo>
                    <a:pt x="34114" y="11745"/>
                    <a:pt x="42555" y="6611"/>
                    <a:pt x="41661" y="3071"/>
                  </a:cubicBezTo>
                  <a:cubicBezTo>
                    <a:pt x="41159" y="1053"/>
                    <a:pt x="37711" y="0"/>
                    <a:pt x="32738" y="0"/>
                  </a:cubicBezTo>
                  <a:close/>
                </a:path>
              </a:pathLst>
            </a:custGeom>
            <a:solidFill>
              <a:srgbClr val="FDF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1304075" y="2790000"/>
              <a:ext cx="356425" cy="75650"/>
            </a:xfrm>
            <a:custGeom>
              <a:avLst/>
              <a:gdLst/>
              <a:ahLst/>
              <a:cxnLst/>
              <a:rect l="l" t="t" r="r" b="b"/>
              <a:pathLst>
                <a:path w="14257" h="3026" extrusionOk="0">
                  <a:moveTo>
                    <a:pt x="59" y="1"/>
                  </a:moveTo>
                  <a:cubicBezTo>
                    <a:pt x="98" y="20"/>
                    <a:pt x="59" y="20"/>
                    <a:pt x="39" y="40"/>
                  </a:cubicBezTo>
                  <a:cubicBezTo>
                    <a:pt x="0" y="59"/>
                    <a:pt x="0" y="137"/>
                    <a:pt x="20" y="195"/>
                  </a:cubicBezTo>
                  <a:cubicBezTo>
                    <a:pt x="292" y="448"/>
                    <a:pt x="545" y="701"/>
                    <a:pt x="837" y="915"/>
                  </a:cubicBezTo>
                  <a:cubicBezTo>
                    <a:pt x="1128" y="1129"/>
                    <a:pt x="1459" y="1362"/>
                    <a:pt x="1770" y="1518"/>
                  </a:cubicBezTo>
                  <a:cubicBezTo>
                    <a:pt x="2081" y="1713"/>
                    <a:pt x="2432" y="1888"/>
                    <a:pt x="2762" y="2043"/>
                  </a:cubicBezTo>
                  <a:cubicBezTo>
                    <a:pt x="3112" y="2179"/>
                    <a:pt x="3462" y="2335"/>
                    <a:pt x="3832" y="2452"/>
                  </a:cubicBezTo>
                  <a:cubicBezTo>
                    <a:pt x="4571" y="2685"/>
                    <a:pt x="5349" y="2841"/>
                    <a:pt x="6088" y="2938"/>
                  </a:cubicBezTo>
                  <a:cubicBezTo>
                    <a:pt x="6626" y="3005"/>
                    <a:pt x="7163" y="3026"/>
                    <a:pt x="7701" y="3026"/>
                  </a:cubicBezTo>
                  <a:cubicBezTo>
                    <a:pt x="7941" y="3026"/>
                    <a:pt x="8182" y="3022"/>
                    <a:pt x="8422" y="3016"/>
                  </a:cubicBezTo>
                  <a:cubicBezTo>
                    <a:pt x="8675" y="3016"/>
                    <a:pt x="8889" y="2977"/>
                    <a:pt x="9142" y="2957"/>
                  </a:cubicBezTo>
                  <a:cubicBezTo>
                    <a:pt x="9375" y="2938"/>
                    <a:pt x="9628" y="2918"/>
                    <a:pt x="9861" y="2860"/>
                  </a:cubicBezTo>
                  <a:cubicBezTo>
                    <a:pt x="10347" y="2782"/>
                    <a:pt x="10814" y="2685"/>
                    <a:pt x="11281" y="2568"/>
                  </a:cubicBezTo>
                  <a:cubicBezTo>
                    <a:pt x="11709" y="2452"/>
                    <a:pt x="12156" y="2296"/>
                    <a:pt x="12584" y="2102"/>
                  </a:cubicBezTo>
                  <a:cubicBezTo>
                    <a:pt x="12876" y="1985"/>
                    <a:pt x="13148" y="1849"/>
                    <a:pt x="13401" y="1674"/>
                  </a:cubicBezTo>
                  <a:cubicBezTo>
                    <a:pt x="13537" y="1596"/>
                    <a:pt x="13673" y="1499"/>
                    <a:pt x="13809" y="1401"/>
                  </a:cubicBezTo>
                  <a:lnTo>
                    <a:pt x="14160" y="1110"/>
                  </a:lnTo>
                  <a:cubicBezTo>
                    <a:pt x="14257" y="1032"/>
                    <a:pt x="14257" y="896"/>
                    <a:pt x="14198" y="798"/>
                  </a:cubicBezTo>
                  <a:cubicBezTo>
                    <a:pt x="14160" y="740"/>
                    <a:pt x="14101" y="721"/>
                    <a:pt x="14043" y="721"/>
                  </a:cubicBezTo>
                  <a:cubicBezTo>
                    <a:pt x="13965" y="721"/>
                    <a:pt x="13946" y="740"/>
                    <a:pt x="13868" y="760"/>
                  </a:cubicBezTo>
                  <a:cubicBezTo>
                    <a:pt x="13654" y="896"/>
                    <a:pt x="13440" y="1012"/>
                    <a:pt x="13245" y="1129"/>
                  </a:cubicBezTo>
                  <a:cubicBezTo>
                    <a:pt x="12993" y="1285"/>
                    <a:pt x="12779" y="1401"/>
                    <a:pt x="12506" y="1499"/>
                  </a:cubicBezTo>
                  <a:cubicBezTo>
                    <a:pt x="12312" y="1596"/>
                    <a:pt x="12098" y="1674"/>
                    <a:pt x="11903" y="1751"/>
                  </a:cubicBezTo>
                  <a:cubicBezTo>
                    <a:pt x="11709" y="1810"/>
                    <a:pt x="11534" y="1868"/>
                    <a:pt x="11339" y="1946"/>
                  </a:cubicBezTo>
                  <a:cubicBezTo>
                    <a:pt x="10211" y="2296"/>
                    <a:pt x="9005" y="2529"/>
                    <a:pt x="7819" y="2568"/>
                  </a:cubicBezTo>
                  <a:cubicBezTo>
                    <a:pt x="7663" y="2574"/>
                    <a:pt x="7508" y="2576"/>
                    <a:pt x="7353" y="2576"/>
                  </a:cubicBezTo>
                  <a:cubicBezTo>
                    <a:pt x="6932" y="2576"/>
                    <a:pt x="6515" y="2558"/>
                    <a:pt x="6088" y="2529"/>
                  </a:cubicBezTo>
                  <a:cubicBezTo>
                    <a:pt x="5524" y="2471"/>
                    <a:pt x="4960" y="2374"/>
                    <a:pt x="4396" y="2257"/>
                  </a:cubicBezTo>
                  <a:lnTo>
                    <a:pt x="4435" y="2257"/>
                  </a:lnTo>
                  <a:cubicBezTo>
                    <a:pt x="3560" y="2063"/>
                    <a:pt x="2684" y="1751"/>
                    <a:pt x="1887" y="1324"/>
                  </a:cubicBezTo>
                  <a:lnTo>
                    <a:pt x="1906" y="1324"/>
                  </a:lnTo>
                  <a:lnTo>
                    <a:pt x="1887" y="1304"/>
                  </a:lnTo>
                  <a:cubicBezTo>
                    <a:pt x="1303" y="993"/>
                    <a:pt x="739" y="584"/>
                    <a:pt x="234" y="118"/>
                  </a:cubicBezTo>
                  <a:lnTo>
                    <a:pt x="234" y="118"/>
                  </a:lnTo>
                  <a:lnTo>
                    <a:pt x="253" y="137"/>
                  </a:lnTo>
                  <a:cubicBezTo>
                    <a:pt x="214" y="98"/>
                    <a:pt x="156" y="59"/>
                    <a:pt x="137" y="20"/>
                  </a:cubicBezTo>
                  <a:cubicBezTo>
                    <a:pt x="117" y="1"/>
                    <a:pt x="78" y="1"/>
                    <a:pt x="59" y="1"/>
                  </a:cubicBez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1392575" y="2828900"/>
              <a:ext cx="277650" cy="131800"/>
            </a:xfrm>
            <a:custGeom>
              <a:avLst/>
              <a:gdLst/>
              <a:ahLst/>
              <a:cxnLst/>
              <a:rect l="l" t="t" r="r" b="b"/>
              <a:pathLst>
                <a:path w="11106" h="5272" extrusionOk="0">
                  <a:moveTo>
                    <a:pt x="10892" y="1"/>
                  </a:moveTo>
                  <a:cubicBezTo>
                    <a:pt x="10872" y="1"/>
                    <a:pt x="10795" y="20"/>
                    <a:pt x="10775" y="59"/>
                  </a:cubicBezTo>
                  <a:cubicBezTo>
                    <a:pt x="10717" y="137"/>
                    <a:pt x="10658" y="195"/>
                    <a:pt x="10600" y="254"/>
                  </a:cubicBezTo>
                  <a:cubicBezTo>
                    <a:pt x="10561" y="332"/>
                    <a:pt x="10483" y="390"/>
                    <a:pt x="10425" y="448"/>
                  </a:cubicBezTo>
                  <a:cubicBezTo>
                    <a:pt x="9997" y="915"/>
                    <a:pt x="9550" y="1362"/>
                    <a:pt x="9064" y="1751"/>
                  </a:cubicBezTo>
                  <a:cubicBezTo>
                    <a:pt x="8558" y="2160"/>
                    <a:pt x="8052" y="2549"/>
                    <a:pt x="7488" y="2879"/>
                  </a:cubicBezTo>
                  <a:cubicBezTo>
                    <a:pt x="6924" y="3230"/>
                    <a:pt x="6341" y="3541"/>
                    <a:pt x="5738" y="3832"/>
                  </a:cubicBezTo>
                  <a:cubicBezTo>
                    <a:pt x="5446" y="3988"/>
                    <a:pt x="5135" y="4105"/>
                    <a:pt x="4824" y="4221"/>
                  </a:cubicBezTo>
                  <a:cubicBezTo>
                    <a:pt x="4493" y="4338"/>
                    <a:pt x="4201" y="4435"/>
                    <a:pt x="3890" y="4533"/>
                  </a:cubicBezTo>
                  <a:lnTo>
                    <a:pt x="3909" y="4533"/>
                  </a:lnTo>
                  <a:cubicBezTo>
                    <a:pt x="3462" y="4688"/>
                    <a:pt x="2995" y="4805"/>
                    <a:pt x="2509" y="4902"/>
                  </a:cubicBezTo>
                  <a:cubicBezTo>
                    <a:pt x="2062" y="4999"/>
                    <a:pt x="1614" y="5058"/>
                    <a:pt x="1148" y="5077"/>
                  </a:cubicBezTo>
                  <a:cubicBezTo>
                    <a:pt x="1045" y="5083"/>
                    <a:pt x="944" y="5085"/>
                    <a:pt x="844" y="5085"/>
                  </a:cubicBezTo>
                  <a:cubicBezTo>
                    <a:pt x="602" y="5085"/>
                    <a:pt x="364" y="5072"/>
                    <a:pt x="117" y="5058"/>
                  </a:cubicBezTo>
                  <a:cubicBezTo>
                    <a:pt x="78" y="5058"/>
                    <a:pt x="59" y="5077"/>
                    <a:pt x="20" y="5116"/>
                  </a:cubicBezTo>
                  <a:cubicBezTo>
                    <a:pt x="0" y="5174"/>
                    <a:pt x="59" y="5213"/>
                    <a:pt x="97" y="5213"/>
                  </a:cubicBezTo>
                  <a:cubicBezTo>
                    <a:pt x="467" y="5252"/>
                    <a:pt x="836" y="5272"/>
                    <a:pt x="1225" y="5272"/>
                  </a:cubicBezTo>
                  <a:cubicBezTo>
                    <a:pt x="1614" y="5272"/>
                    <a:pt x="1965" y="5213"/>
                    <a:pt x="2354" y="5174"/>
                  </a:cubicBezTo>
                  <a:cubicBezTo>
                    <a:pt x="3170" y="5077"/>
                    <a:pt x="3948" y="4883"/>
                    <a:pt x="4687" y="4610"/>
                  </a:cubicBezTo>
                  <a:cubicBezTo>
                    <a:pt x="5465" y="4338"/>
                    <a:pt x="6243" y="4007"/>
                    <a:pt x="6982" y="3618"/>
                  </a:cubicBezTo>
                  <a:cubicBezTo>
                    <a:pt x="7702" y="3230"/>
                    <a:pt x="8383" y="2782"/>
                    <a:pt x="9044" y="2276"/>
                  </a:cubicBezTo>
                  <a:cubicBezTo>
                    <a:pt x="9433" y="1985"/>
                    <a:pt x="9803" y="1674"/>
                    <a:pt x="10133" y="1323"/>
                  </a:cubicBezTo>
                  <a:cubicBezTo>
                    <a:pt x="10308" y="1168"/>
                    <a:pt x="10464" y="1012"/>
                    <a:pt x="10600" y="818"/>
                  </a:cubicBezTo>
                  <a:cubicBezTo>
                    <a:pt x="10678" y="721"/>
                    <a:pt x="10756" y="643"/>
                    <a:pt x="10814" y="546"/>
                  </a:cubicBezTo>
                  <a:cubicBezTo>
                    <a:pt x="10892" y="448"/>
                    <a:pt x="10970" y="351"/>
                    <a:pt x="11028" y="293"/>
                  </a:cubicBezTo>
                  <a:cubicBezTo>
                    <a:pt x="11106" y="215"/>
                    <a:pt x="11086" y="98"/>
                    <a:pt x="10989" y="20"/>
                  </a:cubicBezTo>
                  <a:cubicBezTo>
                    <a:pt x="10970" y="1"/>
                    <a:pt x="10911" y="1"/>
                    <a:pt x="10892" y="1"/>
                  </a:cubicBez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1932275" y="2591100"/>
              <a:ext cx="310250" cy="198250"/>
            </a:xfrm>
            <a:custGeom>
              <a:avLst/>
              <a:gdLst/>
              <a:ahLst/>
              <a:cxnLst/>
              <a:rect l="l" t="t" r="r" b="b"/>
              <a:pathLst>
                <a:path w="12410" h="7930" extrusionOk="0">
                  <a:moveTo>
                    <a:pt x="3891" y="6809"/>
                  </a:moveTo>
                  <a:lnTo>
                    <a:pt x="3891" y="6809"/>
                  </a:lnTo>
                  <a:cubicBezTo>
                    <a:pt x="3884" y="6812"/>
                    <a:pt x="3876" y="6814"/>
                    <a:pt x="3869" y="6816"/>
                  </a:cubicBezTo>
                  <a:lnTo>
                    <a:pt x="3869" y="6816"/>
                  </a:lnTo>
                  <a:cubicBezTo>
                    <a:pt x="3881" y="6809"/>
                    <a:pt x="3891" y="6809"/>
                    <a:pt x="3891" y="6809"/>
                  </a:cubicBezTo>
                  <a:close/>
                  <a:moveTo>
                    <a:pt x="12255" y="0"/>
                  </a:moveTo>
                  <a:cubicBezTo>
                    <a:pt x="12247" y="0"/>
                    <a:pt x="12227" y="17"/>
                    <a:pt x="12215" y="41"/>
                  </a:cubicBezTo>
                  <a:cubicBezTo>
                    <a:pt x="12118" y="236"/>
                    <a:pt x="12040" y="469"/>
                    <a:pt x="11923" y="663"/>
                  </a:cubicBezTo>
                  <a:cubicBezTo>
                    <a:pt x="11476" y="1422"/>
                    <a:pt x="10951" y="2161"/>
                    <a:pt x="10329" y="2822"/>
                  </a:cubicBezTo>
                  <a:cubicBezTo>
                    <a:pt x="9495" y="3714"/>
                    <a:pt x="8547" y="4470"/>
                    <a:pt x="7501" y="5129"/>
                  </a:cubicBezTo>
                  <a:lnTo>
                    <a:pt x="7501" y="5129"/>
                  </a:lnTo>
                  <a:cubicBezTo>
                    <a:pt x="7505" y="5124"/>
                    <a:pt x="7508" y="5114"/>
                    <a:pt x="7508" y="5098"/>
                  </a:cubicBezTo>
                  <a:lnTo>
                    <a:pt x="7508" y="5098"/>
                  </a:lnTo>
                  <a:cubicBezTo>
                    <a:pt x="6964" y="5467"/>
                    <a:pt x="6341" y="5779"/>
                    <a:pt x="5739" y="6070"/>
                  </a:cubicBezTo>
                  <a:cubicBezTo>
                    <a:pt x="5136" y="6362"/>
                    <a:pt x="4533" y="6615"/>
                    <a:pt x="3891" y="6809"/>
                  </a:cubicBezTo>
                  <a:cubicBezTo>
                    <a:pt x="3875" y="6809"/>
                    <a:pt x="3858" y="6809"/>
                    <a:pt x="3853" y="6821"/>
                  </a:cubicBezTo>
                  <a:lnTo>
                    <a:pt x="3853" y="6821"/>
                  </a:lnTo>
                  <a:cubicBezTo>
                    <a:pt x="2912" y="7106"/>
                    <a:pt x="1933" y="7296"/>
                    <a:pt x="954" y="7335"/>
                  </a:cubicBezTo>
                  <a:lnTo>
                    <a:pt x="351" y="7335"/>
                  </a:lnTo>
                  <a:cubicBezTo>
                    <a:pt x="273" y="7335"/>
                    <a:pt x="195" y="7354"/>
                    <a:pt x="118" y="7412"/>
                  </a:cubicBezTo>
                  <a:cubicBezTo>
                    <a:pt x="79" y="7471"/>
                    <a:pt x="20" y="7529"/>
                    <a:pt x="20" y="7607"/>
                  </a:cubicBezTo>
                  <a:cubicBezTo>
                    <a:pt x="1" y="7762"/>
                    <a:pt x="118" y="7899"/>
                    <a:pt x="273" y="7918"/>
                  </a:cubicBezTo>
                  <a:cubicBezTo>
                    <a:pt x="415" y="7926"/>
                    <a:pt x="558" y="7929"/>
                    <a:pt x="700" y="7929"/>
                  </a:cubicBezTo>
                  <a:cubicBezTo>
                    <a:pt x="2015" y="7929"/>
                    <a:pt x="3323" y="7612"/>
                    <a:pt x="4552" y="7121"/>
                  </a:cubicBezTo>
                  <a:cubicBezTo>
                    <a:pt x="5272" y="6829"/>
                    <a:pt x="5991" y="6498"/>
                    <a:pt x="6672" y="6109"/>
                  </a:cubicBezTo>
                  <a:cubicBezTo>
                    <a:pt x="7353" y="5720"/>
                    <a:pt x="7995" y="5254"/>
                    <a:pt x="8636" y="4767"/>
                  </a:cubicBezTo>
                  <a:cubicBezTo>
                    <a:pt x="9453" y="4125"/>
                    <a:pt x="10212" y="3406"/>
                    <a:pt x="10873" y="2608"/>
                  </a:cubicBezTo>
                  <a:cubicBezTo>
                    <a:pt x="11476" y="1869"/>
                    <a:pt x="11982" y="1052"/>
                    <a:pt x="12371" y="177"/>
                  </a:cubicBezTo>
                  <a:cubicBezTo>
                    <a:pt x="12410" y="119"/>
                    <a:pt x="12371" y="41"/>
                    <a:pt x="12312" y="22"/>
                  </a:cubicBezTo>
                  <a:lnTo>
                    <a:pt x="12254" y="22"/>
                  </a:lnTo>
                  <a:cubicBezTo>
                    <a:pt x="12261" y="7"/>
                    <a:pt x="12260" y="0"/>
                    <a:pt x="12255" y="0"/>
                  </a:cubicBez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1943950" y="2800225"/>
              <a:ext cx="178000" cy="24500"/>
            </a:xfrm>
            <a:custGeom>
              <a:avLst/>
              <a:gdLst/>
              <a:ahLst/>
              <a:cxnLst/>
              <a:rect l="l" t="t" r="r" b="b"/>
              <a:pathLst>
                <a:path w="7120" h="980" extrusionOk="0">
                  <a:moveTo>
                    <a:pt x="195" y="0"/>
                  </a:moveTo>
                  <a:cubicBezTo>
                    <a:pt x="197" y="0"/>
                    <a:pt x="198" y="1"/>
                    <a:pt x="200" y="1"/>
                  </a:cubicBezTo>
                  <a:lnTo>
                    <a:pt x="200" y="1"/>
                  </a:lnTo>
                  <a:cubicBezTo>
                    <a:pt x="201" y="0"/>
                    <a:pt x="200" y="0"/>
                    <a:pt x="195" y="0"/>
                  </a:cubicBezTo>
                  <a:close/>
                  <a:moveTo>
                    <a:pt x="200" y="1"/>
                  </a:moveTo>
                  <a:cubicBezTo>
                    <a:pt x="195" y="2"/>
                    <a:pt x="166" y="5"/>
                    <a:pt x="137" y="20"/>
                  </a:cubicBezTo>
                  <a:cubicBezTo>
                    <a:pt x="98" y="39"/>
                    <a:pt x="40" y="98"/>
                    <a:pt x="20" y="137"/>
                  </a:cubicBezTo>
                  <a:cubicBezTo>
                    <a:pt x="1" y="214"/>
                    <a:pt x="1" y="273"/>
                    <a:pt x="20" y="331"/>
                  </a:cubicBezTo>
                  <a:cubicBezTo>
                    <a:pt x="40" y="389"/>
                    <a:pt x="98" y="428"/>
                    <a:pt x="137" y="467"/>
                  </a:cubicBezTo>
                  <a:cubicBezTo>
                    <a:pt x="409" y="584"/>
                    <a:pt x="681" y="662"/>
                    <a:pt x="954" y="720"/>
                  </a:cubicBezTo>
                  <a:cubicBezTo>
                    <a:pt x="1246" y="798"/>
                    <a:pt x="1557" y="856"/>
                    <a:pt x="1848" y="895"/>
                  </a:cubicBezTo>
                  <a:cubicBezTo>
                    <a:pt x="2294" y="955"/>
                    <a:pt x="2751" y="980"/>
                    <a:pt x="3202" y="980"/>
                  </a:cubicBezTo>
                  <a:cubicBezTo>
                    <a:pt x="3342" y="980"/>
                    <a:pt x="3481" y="977"/>
                    <a:pt x="3618" y="973"/>
                  </a:cubicBezTo>
                  <a:cubicBezTo>
                    <a:pt x="4202" y="953"/>
                    <a:pt x="4805" y="856"/>
                    <a:pt x="5369" y="701"/>
                  </a:cubicBezTo>
                  <a:cubicBezTo>
                    <a:pt x="5661" y="623"/>
                    <a:pt x="5952" y="564"/>
                    <a:pt x="6225" y="467"/>
                  </a:cubicBezTo>
                  <a:cubicBezTo>
                    <a:pt x="6516" y="370"/>
                    <a:pt x="6789" y="273"/>
                    <a:pt x="7080" y="175"/>
                  </a:cubicBezTo>
                  <a:cubicBezTo>
                    <a:pt x="7119" y="137"/>
                    <a:pt x="7119" y="98"/>
                    <a:pt x="7119" y="78"/>
                  </a:cubicBezTo>
                  <a:cubicBezTo>
                    <a:pt x="7100" y="20"/>
                    <a:pt x="7041" y="20"/>
                    <a:pt x="7022" y="20"/>
                  </a:cubicBezTo>
                  <a:cubicBezTo>
                    <a:pt x="6983" y="39"/>
                    <a:pt x="6925" y="39"/>
                    <a:pt x="6886" y="78"/>
                  </a:cubicBezTo>
                  <a:lnTo>
                    <a:pt x="6847" y="78"/>
                  </a:lnTo>
                  <a:cubicBezTo>
                    <a:pt x="6633" y="137"/>
                    <a:pt x="6438" y="195"/>
                    <a:pt x="6225" y="234"/>
                  </a:cubicBezTo>
                  <a:cubicBezTo>
                    <a:pt x="6011" y="292"/>
                    <a:pt x="5777" y="331"/>
                    <a:pt x="5544" y="370"/>
                  </a:cubicBezTo>
                  <a:cubicBezTo>
                    <a:pt x="5330" y="409"/>
                    <a:pt x="5077" y="428"/>
                    <a:pt x="4863" y="467"/>
                  </a:cubicBezTo>
                  <a:cubicBezTo>
                    <a:pt x="4649" y="487"/>
                    <a:pt x="4416" y="506"/>
                    <a:pt x="4202" y="506"/>
                  </a:cubicBezTo>
                  <a:cubicBezTo>
                    <a:pt x="3949" y="506"/>
                    <a:pt x="3716" y="526"/>
                    <a:pt x="3463" y="526"/>
                  </a:cubicBezTo>
                  <a:cubicBezTo>
                    <a:pt x="3229" y="526"/>
                    <a:pt x="2977" y="506"/>
                    <a:pt x="2724" y="506"/>
                  </a:cubicBezTo>
                  <a:cubicBezTo>
                    <a:pt x="2237" y="487"/>
                    <a:pt x="1751" y="389"/>
                    <a:pt x="1265" y="292"/>
                  </a:cubicBezTo>
                  <a:lnTo>
                    <a:pt x="1284" y="292"/>
                  </a:lnTo>
                  <a:cubicBezTo>
                    <a:pt x="934" y="214"/>
                    <a:pt x="623" y="117"/>
                    <a:pt x="292" y="20"/>
                  </a:cubicBezTo>
                  <a:cubicBezTo>
                    <a:pt x="256" y="20"/>
                    <a:pt x="220" y="3"/>
                    <a:pt x="200" y="1"/>
                  </a:cubicBez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1613800" y="2685475"/>
              <a:ext cx="493550" cy="654500"/>
            </a:xfrm>
            <a:custGeom>
              <a:avLst/>
              <a:gdLst/>
              <a:ahLst/>
              <a:cxnLst/>
              <a:rect l="l" t="t" r="r" b="b"/>
              <a:pathLst>
                <a:path w="19742" h="26180" extrusionOk="0">
                  <a:moveTo>
                    <a:pt x="6633" y="0"/>
                  </a:moveTo>
                  <a:cubicBezTo>
                    <a:pt x="6205" y="0"/>
                    <a:pt x="5835" y="39"/>
                    <a:pt x="5466" y="156"/>
                  </a:cubicBezTo>
                  <a:cubicBezTo>
                    <a:pt x="5174" y="253"/>
                    <a:pt x="4902" y="409"/>
                    <a:pt x="4649" y="564"/>
                  </a:cubicBezTo>
                  <a:cubicBezTo>
                    <a:pt x="4435" y="720"/>
                    <a:pt x="4202" y="914"/>
                    <a:pt x="3988" y="1128"/>
                  </a:cubicBezTo>
                  <a:cubicBezTo>
                    <a:pt x="3599" y="1537"/>
                    <a:pt x="3268" y="1984"/>
                    <a:pt x="2918" y="2451"/>
                  </a:cubicBezTo>
                  <a:cubicBezTo>
                    <a:pt x="2685" y="2762"/>
                    <a:pt x="2432" y="3093"/>
                    <a:pt x="2160" y="3404"/>
                  </a:cubicBezTo>
                  <a:cubicBezTo>
                    <a:pt x="1907" y="3715"/>
                    <a:pt x="1634" y="3949"/>
                    <a:pt x="1362" y="4182"/>
                  </a:cubicBezTo>
                  <a:cubicBezTo>
                    <a:pt x="1284" y="4201"/>
                    <a:pt x="1245" y="4221"/>
                    <a:pt x="1226" y="4299"/>
                  </a:cubicBezTo>
                  <a:cubicBezTo>
                    <a:pt x="1187" y="4338"/>
                    <a:pt x="1168" y="4415"/>
                    <a:pt x="1187" y="4493"/>
                  </a:cubicBezTo>
                  <a:cubicBezTo>
                    <a:pt x="1459" y="5116"/>
                    <a:pt x="1634" y="5777"/>
                    <a:pt x="1732" y="6477"/>
                  </a:cubicBezTo>
                  <a:lnTo>
                    <a:pt x="1732" y="6458"/>
                  </a:lnTo>
                  <a:lnTo>
                    <a:pt x="1732" y="6438"/>
                  </a:lnTo>
                  <a:lnTo>
                    <a:pt x="1732" y="6438"/>
                  </a:lnTo>
                  <a:cubicBezTo>
                    <a:pt x="1848" y="7313"/>
                    <a:pt x="1829" y="8227"/>
                    <a:pt x="1693" y="9278"/>
                  </a:cubicBezTo>
                  <a:lnTo>
                    <a:pt x="1693" y="9297"/>
                  </a:lnTo>
                  <a:cubicBezTo>
                    <a:pt x="1537" y="10542"/>
                    <a:pt x="1206" y="11787"/>
                    <a:pt x="895" y="12973"/>
                  </a:cubicBezTo>
                  <a:cubicBezTo>
                    <a:pt x="818" y="13245"/>
                    <a:pt x="759" y="13498"/>
                    <a:pt x="701" y="13770"/>
                  </a:cubicBezTo>
                  <a:cubicBezTo>
                    <a:pt x="370" y="15112"/>
                    <a:pt x="1" y="16668"/>
                    <a:pt x="20" y="18244"/>
                  </a:cubicBezTo>
                  <a:cubicBezTo>
                    <a:pt x="20" y="19022"/>
                    <a:pt x="137" y="19761"/>
                    <a:pt x="331" y="20461"/>
                  </a:cubicBezTo>
                  <a:cubicBezTo>
                    <a:pt x="565" y="21200"/>
                    <a:pt x="876" y="21920"/>
                    <a:pt x="1304" y="22581"/>
                  </a:cubicBezTo>
                  <a:cubicBezTo>
                    <a:pt x="1926" y="23534"/>
                    <a:pt x="2821" y="24331"/>
                    <a:pt x="3871" y="24934"/>
                  </a:cubicBezTo>
                  <a:cubicBezTo>
                    <a:pt x="4844" y="25498"/>
                    <a:pt x="5972" y="25868"/>
                    <a:pt x="7236" y="26043"/>
                  </a:cubicBezTo>
                  <a:cubicBezTo>
                    <a:pt x="7819" y="26140"/>
                    <a:pt x="8442" y="26179"/>
                    <a:pt x="9025" y="26179"/>
                  </a:cubicBezTo>
                  <a:cubicBezTo>
                    <a:pt x="9648" y="26179"/>
                    <a:pt x="10328" y="26121"/>
                    <a:pt x="10990" y="26024"/>
                  </a:cubicBezTo>
                  <a:cubicBezTo>
                    <a:pt x="12234" y="25868"/>
                    <a:pt x="13421" y="25498"/>
                    <a:pt x="14568" y="24954"/>
                  </a:cubicBezTo>
                  <a:cubicBezTo>
                    <a:pt x="15696" y="24429"/>
                    <a:pt x="16708" y="23748"/>
                    <a:pt x="17505" y="22931"/>
                  </a:cubicBezTo>
                  <a:cubicBezTo>
                    <a:pt x="18419" y="22017"/>
                    <a:pt x="19100" y="20889"/>
                    <a:pt x="19450" y="19683"/>
                  </a:cubicBezTo>
                  <a:cubicBezTo>
                    <a:pt x="19644" y="19002"/>
                    <a:pt x="19742" y="18302"/>
                    <a:pt x="19683" y="17544"/>
                  </a:cubicBezTo>
                  <a:cubicBezTo>
                    <a:pt x="19664" y="16882"/>
                    <a:pt x="19547" y="16182"/>
                    <a:pt x="19333" y="15443"/>
                  </a:cubicBezTo>
                  <a:cubicBezTo>
                    <a:pt x="19139" y="14821"/>
                    <a:pt x="18867" y="14159"/>
                    <a:pt x="18497" y="13401"/>
                  </a:cubicBezTo>
                  <a:cubicBezTo>
                    <a:pt x="18205" y="12817"/>
                    <a:pt x="17875" y="12215"/>
                    <a:pt x="17388" y="11437"/>
                  </a:cubicBezTo>
                  <a:cubicBezTo>
                    <a:pt x="17019" y="10853"/>
                    <a:pt x="16649" y="10270"/>
                    <a:pt x="16280" y="9706"/>
                  </a:cubicBezTo>
                  <a:cubicBezTo>
                    <a:pt x="15852" y="9025"/>
                    <a:pt x="15385" y="8305"/>
                    <a:pt x="14957" y="7605"/>
                  </a:cubicBezTo>
                  <a:cubicBezTo>
                    <a:pt x="14490" y="6827"/>
                    <a:pt x="14140" y="6166"/>
                    <a:pt x="13887" y="5505"/>
                  </a:cubicBezTo>
                  <a:lnTo>
                    <a:pt x="13887" y="5563"/>
                  </a:lnTo>
                  <a:cubicBezTo>
                    <a:pt x="13712" y="5174"/>
                    <a:pt x="13557" y="4727"/>
                    <a:pt x="13460" y="4415"/>
                  </a:cubicBezTo>
                  <a:cubicBezTo>
                    <a:pt x="13304" y="3851"/>
                    <a:pt x="13168" y="3385"/>
                    <a:pt x="13110" y="2957"/>
                  </a:cubicBezTo>
                  <a:cubicBezTo>
                    <a:pt x="13071" y="2801"/>
                    <a:pt x="13071" y="2665"/>
                    <a:pt x="13071" y="2548"/>
                  </a:cubicBezTo>
                  <a:cubicBezTo>
                    <a:pt x="13071" y="2412"/>
                    <a:pt x="12973" y="2295"/>
                    <a:pt x="12837" y="2295"/>
                  </a:cubicBezTo>
                  <a:cubicBezTo>
                    <a:pt x="12059" y="1790"/>
                    <a:pt x="11262" y="1323"/>
                    <a:pt x="10406" y="934"/>
                  </a:cubicBezTo>
                  <a:cubicBezTo>
                    <a:pt x="9511" y="526"/>
                    <a:pt x="8597" y="253"/>
                    <a:pt x="7703" y="78"/>
                  </a:cubicBezTo>
                  <a:cubicBezTo>
                    <a:pt x="7294" y="20"/>
                    <a:pt x="6964" y="0"/>
                    <a:pt x="6633" y="0"/>
                  </a:cubicBezTo>
                  <a:close/>
                </a:path>
              </a:pathLst>
            </a:custGeom>
            <a:solidFill>
              <a:srgbClr val="FDF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1765025" y="28313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20"/>
                  </a:moveTo>
                  <a:lnTo>
                    <a:pt x="0" y="20"/>
                  </a:lnTo>
                  <a:cubicBezTo>
                    <a:pt x="0" y="20"/>
                    <a:pt x="0" y="0"/>
                    <a:pt x="0" y="20"/>
                  </a:cubicBezTo>
                  <a:cubicBezTo>
                    <a:pt x="0" y="0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1728075" y="28692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20" y="0"/>
                    <a:pt x="20" y="0"/>
                    <a:pt x="0" y="0"/>
                  </a:cubicBezTo>
                  <a:cubicBezTo>
                    <a:pt x="20" y="0"/>
                    <a:pt x="20" y="0"/>
                    <a:pt x="0" y="0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1713475" y="288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1849150" y="28342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20" y="1"/>
                  </a:moveTo>
                  <a:cubicBezTo>
                    <a:pt x="0" y="1"/>
                    <a:pt x="0" y="1"/>
                    <a:pt x="20" y="1"/>
                  </a:cubicBezTo>
                  <a:cubicBezTo>
                    <a:pt x="0" y="1"/>
                    <a:pt x="0" y="1"/>
                    <a:pt x="20" y="1"/>
                  </a:cubicBezTo>
                  <a:cubicBezTo>
                    <a:pt x="0" y="1"/>
                    <a:pt x="0" y="1"/>
                    <a:pt x="20" y="1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1918675" y="282647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extrusionOk="0">
                  <a:moveTo>
                    <a:pt x="39" y="1"/>
                  </a:moveTo>
                  <a:lnTo>
                    <a:pt x="39" y="1"/>
                  </a:lnTo>
                  <a:cubicBezTo>
                    <a:pt x="39" y="1"/>
                    <a:pt x="0" y="1"/>
                    <a:pt x="39" y="1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1613325" y="2685475"/>
              <a:ext cx="340875" cy="653525"/>
            </a:xfrm>
            <a:custGeom>
              <a:avLst/>
              <a:gdLst/>
              <a:ahLst/>
              <a:cxnLst/>
              <a:rect l="l" t="t" r="r" b="b"/>
              <a:pathLst>
                <a:path w="13635" h="26141" extrusionOk="0">
                  <a:moveTo>
                    <a:pt x="6652" y="0"/>
                  </a:moveTo>
                  <a:cubicBezTo>
                    <a:pt x="6243" y="0"/>
                    <a:pt x="5854" y="39"/>
                    <a:pt x="5485" y="156"/>
                  </a:cubicBezTo>
                  <a:cubicBezTo>
                    <a:pt x="5193" y="253"/>
                    <a:pt x="4921" y="409"/>
                    <a:pt x="4649" y="564"/>
                  </a:cubicBezTo>
                  <a:cubicBezTo>
                    <a:pt x="4415" y="720"/>
                    <a:pt x="4201" y="914"/>
                    <a:pt x="3987" y="1128"/>
                  </a:cubicBezTo>
                  <a:cubicBezTo>
                    <a:pt x="3598" y="1517"/>
                    <a:pt x="3248" y="1984"/>
                    <a:pt x="2918" y="2432"/>
                  </a:cubicBezTo>
                  <a:lnTo>
                    <a:pt x="2898" y="2470"/>
                  </a:lnTo>
                  <a:cubicBezTo>
                    <a:pt x="2665" y="2743"/>
                    <a:pt x="2431" y="3093"/>
                    <a:pt x="2159" y="3404"/>
                  </a:cubicBezTo>
                  <a:cubicBezTo>
                    <a:pt x="1887" y="3715"/>
                    <a:pt x="1634" y="3949"/>
                    <a:pt x="1362" y="4182"/>
                  </a:cubicBezTo>
                  <a:cubicBezTo>
                    <a:pt x="1284" y="4201"/>
                    <a:pt x="1245" y="4221"/>
                    <a:pt x="1206" y="4299"/>
                  </a:cubicBezTo>
                  <a:cubicBezTo>
                    <a:pt x="1187" y="4338"/>
                    <a:pt x="1167" y="4435"/>
                    <a:pt x="1187" y="4493"/>
                  </a:cubicBezTo>
                  <a:cubicBezTo>
                    <a:pt x="1459" y="5116"/>
                    <a:pt x="1614" y="5777"/>
                    <a:pt x="1712" y="6477"/>
                  </a:cubicBezTo>
                  <a:lnTo>
                    <a:pt x="1751" y="6458"/>
                  </a:lnTo>
                  <a:lnTo>
                    <a:pt x="1751" y="6458"/>
                  </a:lnTo>
                  <a:cubicBezTo>
                    <a:pt x="1848" y="7333"/>
                    <a:pt x="1809" y="8266"/>
                    <a:pt x="1692" y="9278"/>
                  </a:cubicBezTo>
                  <a:lnTo>
                    <a:pt x="1692" y="9297"/>
                  </a:lnTo>
                  <a:cubicBezTo>
                    <a:pt x="1517" y="10561"/>
                    <a:pt x="1187" y="11826"/>
                    <a:pt x="895" y="12954"/>
                  </a:cubicBezTo>
                  <a:lnTo>
                    <a:pt x="817" y="13265"/>
                  </a:lnTo>
                  <a:lnTo>
                    <a:pt x="700" y="13751"/>
                  </a:lnTo>
                  <a:cubicBezTo>
                    <a:pt x="350" y="15093"/>
                    <a:pt x="0" y="16649"/>
                    <a:pt x="20" y="18224"/>
                  </a:cubicBezTo>
                  <a:cubicBezTo>
                    <a:pt x="20" y="19002"/>
                    <a:pt x="136" y="19741"/>
                    <a:pt x="331" y="20442"/>
                  </a:cubicBezTo>
                  <a:cubicBezTo>
                    <a:pt x="545" y="21161"/>
                    <a:pt x="875" y="21900"/>
                    <a:pt x="1303" y="22562"/>
                  </a:cubicBezTo>
                  <a:cubicBezTo>
                    <a:pt x="1906" y="23495"/>
                    <a:pt x="2820" y="24293"/>
                    <a:pt x="3851" y="24915"/>
                  </a:cubicBezTo>
                  <a:cubicBezTo>
                    <a:pt x="4824" y="25479"/>
                    <a:pt x="5971" y="25829"/>
                    <a:pt x="7235" y="26024"/>
                  </a:cubicBezTo>
                  <a:cubicBezTo>
                    <a:pt x="7819" y="26121"/>
                    <a:pt x="8422" y="26140"/>
                    <a:pt x="9005" y="26140"/>
                  </a:cubicBezTo>
                  <a:cubicBezTo>
                    <a:pt x="9647" y="26140"/>
                    <a:pt x="10328" y="26101"/>
                    <a:pt x="10989" y="26004"/>
                  </a:cubicBezTo>
                  <a:cubicBezTo>
                    <a:pt x="11573" y="25907"/>
                    <a:pt x="12156" y="25790"/>
                    <a:pt x="12740" y="25615"/>
                  </a:cubicBezTo>
                  <a:lnTo>
                    <a:pt x="12740" y="25615"/>
                  </a:lnTo>
                  <a:cubicBezTo>
                    <a:pt x="12351" y="25693"/>
                    <a:pt x="11981" y="25751"/>
                    <a:pt x="11592" y="25810"/>
                  </a:cubicBezTo>
                  <a:cubicBezTo>
                    <a:pt x="11184" y="25856"/>
                    <a:pt x="10775" y="25880"/>
                    <a:pt x="10371" y="25880"/>
                  </a:cubicBezTo>
                  <a:cubicBezTo>
                    <a:pt x="9928" y="25880"/>
                    <a:pt x="9491" y="25851"/>
                    <a:pt x="9064" y="25790"/>
                  </a:cubicBezTo>
                  <a:cubicBezTo>
                    <a:pt x="8188" y="25673"/>
                    <a:pt x="7333" y="25440"/>
                    <a:pt x="6535" y="25129"/>
                  </a:cubicBezTo>
                  <a:cubicBezTo>
                    <a:pt x="6146" y="24993"/>
                    <a:pt x="5777" y="24818"/>
                    <a:pt x="5407" y="24604"/>
                  </a:cubicBezTo>
                  <a:cubicBezTo>
                    <a:pt x="5096" y="24409"/>
                    <a:pt x="4785" y="24215"/>
                    <a:pt x="4493" y="23962"/>
                  </a:cubicBezTo>
                  <a:cubicBezTo>
                    <a:pt x="4221" y="23748"/>
                    <a:pt x="3987" y="23534"/>
                    <a:pt x="3754" y="23262"/>
                  </a:cubicBezTo>
                  <a:cubicBezTo>
                    <a:pt x="3540" y="23009"/>
                    <a:pt x="3345" y="22756"/>
                    <a:pt x="3190" y="22484"/>
                  </a:cubicBezTo>
                  <a:cubicBezTo>
                    <a:pt x="2840" y="21920"/>
                    <a:pt x="2626" y="21317"/>
                    <a:pt x="2470" y="20675"/>
                  </a:cubicBezTo>
                  <a:cubicBezTo>
                    <a:pt x="2451" y="20578"/>
                    <a:pt x="2451" y="20481"/>
                    <a:pt x="2431" y="20383"/>
                  </a:cubicBezTo>
                  <a:cubicBezTo>
                    <a:pt x="2334" y="19469"/>
                    <a:pt x="2412" y="18536"/>
                    <a:pt x="2509" y="17621"/>
                  </a:cubicBezTo>
                  <a:cubicBezTo>
                    <a:pt x="2743" y="15852"/>
                    <a:pt x="3190" y="14121"/>
                    <a:pt x="3540" y="12370"/>
                  </a:cubicBezTo>
                  <a:cubicBezTo>
                    <a:pt x="3890" y="10814"/>
                    <a:pt x="4162" y="9239"/>
                    <a:pt x="4201" y="7644"/>
                  </a:cubicBezTo>
                  <a:cubicBezTo>
                    <a:pt x="4376" y="7625"/>
                    <a:pt x="4551" y="7586"/>
                    <a:pt x="4687" y="7508"/>
                  </a:cubicBezTo>
                  <a:cubicBezTo>
                    <a:pt x="5154" y="7313"/>
                    <a:pt x="5543" y="7002"/>
                    <a:pt x="5854" y="6613"/>
                  </a:cubicBezTo>
                  <a:cubicBezTo>
                    <a:pt x="6205" y="6224"/>
                    <a:pt x="6438" y="5757"/>
                    <a:pt x="6594" y="5291"/>
                  </a:cubicBezTo>
                  <a:cubicBezTo>
                    <a:pt x="6691" y="4999"/>
                    <a:pt x="6730" y="4688"/>
                    <a:pt x="6749" y="4376"/>
                  </a:cubicBezTo>
                  <a:cubicBezTo>
                    <a:pt x="6944" y="4590"/>
                    <a:pt x="7138" y="4785"/>
                    <a:pt x="7371" y="4979"/>
                  </a:cubicBezTo>
                  <a:lnTo>
                    <a:pt x="7877" y="5349"/>
                  </a:lnTo>
                  <a:cubicBezTo>
                    <a:pt x="8052" y="5446"/>
                    <a:pt x="8247" y="5543"/>
                    <a:pt x="8402" y="5641"/>
                  </a:cubicBezTo>
                  <a:cubicBezTo>
                    <a:pt x="8577" y="5699"/>
                    <a:pt x="8772" y="5777"/>
                    <a:pt x="8966" y="5835"/>
                  </a:cubicBezTo>
                  <a:cubicBezTo>
                    <a:pt x="9141" y="5874"/>
                    <a:pt x="9316" y="5932"/>
                    <a:pt x="9511" y="5952"/>
                  </a:cubicBezTo>
                  <a:cubicBezTo>
                    <a:pt x="9725" y="5971"/>
                    <a:pt x="9939" y="5991"/>
                    <a:pt x="10192" y="6030"/>
                  </a:cubicBezTo>
                  <a:cubicBezTo>
                    <a:pt x="10406" y="6030"/>
                    <a:pt x="10620" y="6030"/>
                    <a:pt x="10814" y="5991"/>
                  </a:cubicBezTo>
                  <a:lnTo>
                    <a:pt x="10795" y="5991"/>
                  </a:lnTo>
                  <a:cubicBezTo>
                    <a:pt x="11067" y="5971"/>
                    <a:pt x="11300" y="5932"/>
                    <a:pt x="11573" y="5874"/>
                  </a:cubicBezTo>
                  <a:cubicBezTo>
                    <a:pt x="11806" y="5796"/>
                    <a:pt x="12078" y="5738"/>
                    <a:pt x="12331" y="5660"/>
                  </a:cubicBezTo>
                  <a:cubicBezTo>
                    <a:pt x="12623" y="5563"/>
                    <a:pt x="12876" y="5407"/>
                    <a:pt x="13167" y="5271"/>
                  </a:cubicBezTo>
                  <a:cubicBezTo>
                    <a:pt x="13265" y="5154"/>
                    <a:pt x="13459" y="5018"/>
                    <a:pt x="13634" y="4921"/>
                  </a:cubicBezTo>
                  <a:cubicBezTo>
                    <a:pt x="13556" y="4727"/>
                    <a:pt x="13517" y="4552"/>
                    <a:pt x="13459" y="4415"/>
                  </a:cubicBezTo>
                  <a:cubicBezTo>
                    <a:pt x="13304" y="3851"/>
                    <a:pt x="13167" y="3404"/>
                    <a:pt x="13109" y="2957"/>
                  </a:cubicBezTo>
                  <a:cubicBezTo>
                    <a:pt x="13070" y="2821"/>
                    <a:pt x="13070" y="2665"/>
                    <a:pt x="13070" y="2548"/>
                  </a:cubicBezTo>
                  <a:cubicBezTo>
                    <a:pt x="13070" y="2393"/>
                    <a:pt x="12973" y="2295"/>
                    <a:pt x="12837" y="2295"/>
                  </a:cubicBezTo>
                  <a:cubicBezTo>
                    <a:pt x="12059" y="1790"/>
                    <a:pt x="11242" y="1323"/>
                    <a:pt x="10425" y="934"/>
                  </a:cubicBezTo>
                  <a:cubicBezTo>
                    <a:pt x="9530" y="545"/>
                    <a:pt x="8636" y="253"/>
                    <a:pt x="7722" y="98"/>
                  </a:cubicBezTo>
                  <a:cubicBezTo>
                    <a:pt x="7333" y="20"/>
                    <a:pt x="6963" y="0"/>
                    <a:pt x="6652" y="0"/>
                  </a:cubicBezTo>
                  <a:close/>
                </a:path>
              </a:pathLst>
            </a:custGeom>
            <a:solidFill>
              <a:srgbClr val="ECD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1490300" y="2558575"/>
              <a:ext cx="551900" cy="253825"/>
            </a:xfrm>
            <a:custGeom>
              <a:avLst/>
              <a:gdLst/>
              <a:ahLst/>
              <a:cxnLst/>
              <a:rect l="l" t="t" r="r" b="b"/>
              <a:pathLst>
                <a:path w="22076" h="10153" extrusionOk="0">
                  <a:moveTo>
                    <a:pt x="22076" y="0"/>
                  </a:moveTo>
                  <a:lnTo>
                    <a:pt x="22076" y="0"/>
                  </a:lnTo>
                  <a:cubicBezTo>
                    <a:pt x="21239" y="175"/>
                    <a:pt x="20325" y="253"/>
                    <a:pt x="19430" y="331"/>
                  </a:cubicBezTo>
                  <a:cubicBezTo>
                    <a:pt x="18419" y="409"/>
                    <a:pt x="17369" y="467"/>
                    <a:pt x="16338" y="603"/>
                  </a:cubicBezTo>
                  <a:cubicBezTo>
                    <a:pt x="15307" y="720"/>
                    <a:pt x="14276" y="895"/>
                    <a:pt x="13265" y="1109"/>
                  </a:cubicBezTo>
                  <a:cubicBezTo>
                    <a:pt x="12234" y="1323"/>
                    <a:pt x="11223" y="1576"/>
                    <a:pt x="10211" y="1789"/>
                  </a:cubicBezTo>
                  <a:cubicBezTo>
                    <a:pt x="9706" y="1906"/>
                    <a:pt x="9200" y="2023"/>
                    <a:pt x="8714" y="2140"/>
                  </a:cubicBezTo>
                  <a:cubicBezTo>
                    <a:pt x="8228" y="2276"/>
                    <a:pt x="7722" y="2412"/>
                    <a:pt x="7236" y="2567"/>
                  </a:cubicBezTo>
                  <a:lnTo>
                    <a:pt x="7158" y="2567"/>
                  </a:lnTo>
                  <a:cubicBezTo>
                    <a:pt x="5193" y="3151"/>
                    <a:pt x="3249" y="3851"/>
                    <a:pt x="1323" y="4571"/>
                  </a:cubicBezTo>
                  <a:lnTo>
                    <a:pt x="0" y="5096"/>
                  </a:lnTo>
                  <a:cubicBezTo>
                    <a:pt x="195" y="5407"/>
                    <a:pt x="448" y="5738"/>
                    <a:pt x="681" y="6068"/>
                  </a:cubicBezTo>
                  <a:cubicBezTo>
                    <a:pt x="1129" y="6613"/>
                    <a:pt x="1595" y="7157"/>
                    <a:pt x="2082" y="7644"/>
                  </a:cubicBezTo>
                  <a:cubicBezTo>
                    <a:pt x="2587" y="8149"/>
                    <a:pt x="3151" y="8597"/>
                    <a:pt x="3676" y="8986"/>
                  </a:cubicBezTo>
                  <a:cubicBezTo>
                    <a:pt x="4240" y="9375"/>
                    <a:pt x="4824" y="9666"/>
                    <a:pt x="5407" y="9880"/>
                  </a:cubicBezTo>
                  <a:cubicBezTo>
                    <a:pt x="5913" y="10055"/>
                    <a:pt x="6399" y="10153"/>
                    <a:pt x="6886" y="10153"/>
                  </a:cubicBezTo>
                  <a:lnTo>
                    <a:pt x="7158" y="10153"/>
                  </a:lnTo>
                  <a:cubicBezTo>
                    <a:pt x="7761" y="10094"/>
                    <a:pt x="8344" y="9900"/>
                    <a:pt x="8850" y="9569"/>
                  </a:cubicBezTo>
                  <a:cubicBezTo>
                    <a:pt x="9414" y="9200"/>
                    <a:pt x="9900" y="8655"/>
                    <a:pt x="10367" y="7955"/>
                  </a:cubicBezTo>
                  <a:cubicBezTo>
                    <a:pt x="10639" y="7546"/>
                    <a:pt x="10853" y="7080"/>
                    <a:pt x="11028" y="6613"/>
                  </a:cubicBezTo>
                  <a:cubicBezTo>
                    <a:pt x="11339" y="7177"/>
                    <a:pt x="11767" y="7683"/>
                    <a:pt x="12312" y="8110"/>
                  </a:cubicBezTo>
                  <a:cubicBezTo>
                    <a:pt x="12895" y="8558"/>
                    <a:pt x="13596" y="8908"/>
                    <a:pt x="14335" y="9083"/>
                  </a:cubicBezTo>
                  <a:cubicBezTo>
                    <a:pt x="14665" y="9180"/>
                    <a:pt x="15054" y="9219"/>
                    <a:pt x="15463" y="9219"/>
                  </a:cubicBezTo>
                  <a:lnTo>
                    <a:pt x="15560" y="9219"/>
                  </a:lnTo>
                  <a:cubicBezTo>
                    <a:pt x="15910" y="9219"/>
                    <a:pt x="16241" y="9180"/>
                    <a:pt x="16630" y="9102"/>
                  </a:cubicBezTo>
                  <a:cubicBezTo>
                    <a:pt x="16999" y="9025"/>
                    <a:pt x="17369" y="8908"/>
                    <a:pt x="17699" y="8733"/>
                  </a:cubicBezTo>
                  <a:cubicBezTo>
                    <a:pt x="17991" y="8597"/>
                    <a:pt x="18322" y="8402"/>
                    <a:pt x="18594" y="8149"/>
                  </a:cubicBezTo>
                  <a:cubicBezTo>
                    <a:pt x="19119" y="7741"/>
                    <a:pt x="19567" y="7235"/>
                    <a:pt x="20033" y="6555"/>
                  </a:cubicBezTo>
                  <a:cubicBezTo>
                    <a:pt x="20422" y="5990"/>
                    <a:pt x="20772" y="5349"/>
                    <a:pt x="21084" y="4610"/>
                  </a:cubicBezTo>
                  <a:cubicBezTo>
                    <a:pt x="21239" y="4279"/>
                    <a:pt x="21356" y="3948"/>
                    <a:pt x="21473" y="3598"/>
                  </a:cubicBezTo>
                  <a:cubicBezTo>
                    <a:pt x="21628" y="3190"/>
                    <a:pt x="21725" y="2820"/>
                    <a:pt x="21784" y="2470"/>
                  </a:cubicBezTo>
                  <a:cubicBezTo>
                    <a:pt x="21959" y="1653"/>
                    <a:pt x="22037" y="817"/>
                    <a:pt x="22076" y="0"/>
                  </a:cubicBezTo>
                  <a:close/>
                </a:path>
              </a:pathLst>
            </a:custGeom>
            <a:solidFill>
              <a:srgbClr val="FDF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1955150" y="2761800"/>
              <a:ext cx="975" cy="525"/>
            </a:xfrm>
            <a:custGeom>
              <a:avLst/>
              <a:gdLst/>
              <a:ahLst/>
              <a:cxnLst/>
              <a:rect l="l" t="t" r="r" b="b"/>
              <a:pathLst>
                <a:path w="39" h="21" extrusionOk="0">
                  <a:moveTo>
                    <a:pt x="39" y="1"/>
                  </a:moveTo>
                  <a:cubicBezTo>
                    <a:pt x="0" y="1"/>
                    <a:pt x="0" y="1"/>
                    <a:pt x="0" y="20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1489325" y="2559050"/>
              <a:ext cx="556775" cy="256275"/>
            </a:xfrm>
            <a:custGeom>
              <a:avLst/>
              <a:gdLst/>
              <a:ahLst/>
              <a:cxnLst/>
              <a:rect l="l" t="t" r="r" b="b"/>
              <a:pathLst>
                <a:path w="22271" h="10251" extrusionOk="0">
                  <a:moveTo>
                    <a:pt x="22270" y="20"/>
                  </a:moveTo>
                  <a:lnTo>
                    <a:pt x="22270" y="20"/>
                  </a:lnTo>
                  <a:cubicBezTo>
                    <a:pt x="22269" y="25"/>
                    <a:pt x="22268" y="30"/>
                    <a:pt x="22267" y="36"/>
                  </a:cubicBezTo>
                  <a:lnTo>
                    <a:pt x="22267" y="36"/>
                  </a:lnTo>
                  <a:cubicBezTo>
                    <a:pt x="22269" y="34"/>
                    <a:pt x="22270" y="29"/>
                    <a:pt x="22270" y="20"/>
                  </a:cubicBezTo>
                  <a:close/>
                  <a:moveTo>
                    <a:pt x="22192" y="1"/>
                  </a:moveTo>
                  <a:cubicBezTo>
                    <a:pt x="22115" y="1"/>
                    <a:pt x="22076" y="20"/>
                    <a:pt x="22076" y="59"/>
                  </a:cubicBezTo>
                  <a:cubicBezTo>
                    <a:pt x="21959" y="856"/>
                    <a:pt x="21803" y="1693"/>
                    <a:pt x="21628" y="2490"/>
                  </a:cubicBezTo>
                  <a:cubicBezTo>
                    <a:pt x="21434" y="3326"/>
                    <a:pt x="21220" y="4163"/>
                    <a:pt x="20909" y="4941"/>
                  </a:cubicBezTo>
                  <a:lnTo>
                    <a:pt x="20695" y="5466"/>
                  </a:lnTo>
                  <a:cubicBezTo>
                    <a:pt x="20617" y="5621"/>
                    <a:pt x="20520" y="5816"/>
                    <a:pt x="20422" y="5991"/>
                  </a:cubicBezTo>
                  <a:cubicBezTo>
                    <a:pt x="20228" y="6341"/>
                    <a:pt x="20033" y="6652"/>
                    <a:pt x="19781" y="6963"/>
                  </a:cubicBezTo>
                  <a:cubicBezTo>
                    <a:pt x="19469" y="7372"/>
                    <a:pt x="19100" y="7761"/>
                    <a:pt x="18691" y="8091"/>
                  </a:cubicBezTo>
                  <a:lnTo>
                    <a:pt x="18672" y="8091"/>
                  </a:lnTo>
                  <a:lnTo>
                    <a:pt x="18626" y="8107"/>
                  </a:lnTo>
                  <a:lnTo>
                    <a:pt x="18626" y="8107"/>
                  </a:lnTo>
                  <a:cubicBezTo>
                    <a:pt x="18630" y="8104"/>
                    <a:pt x="18633" y="8099"/>
                    <a:pt x="18633" y="8091"/>
                  </a:cubicBezTo>
                  <a:lnTo>
                    <a:pt x="18633" y="8091"/>
                  </a:lnTo>
                  <a:cubicBezTo>
                    <a:pt x="18302" y="8344"/>
                    <a:pt x="17913" y="8578"/>
                    <a:pt x="17524" y="8733"/>
                  </a:cubicBezTo>
                  <a:cubicBezTo>
                    <a:pt x="17213" y="8889"/>
                    <a:pt x="16863" y="8967"/>
                    <a:pt x="16533" y="9025"/>
                  </a:cubicBezTo>
                  <a:cubicBezTo>
                    <a:pt x="16348" y="9054"/>
                    <a:pt x="16158" y="9069"/>
                    <a:pt x="15969" y="9069"/>
                  </a:cubicBezTo>
                  <a:cubicBezTo>
                    <a:pt x="15779" y="9069"/>
                    <a:pt x="15589" y="9054"/>
                    <a:pt x="15404" y="9025"/>
                  </a:cubicBezTo>
                  <a:cubicBezTo>
                    <a:pt x="14938" y="8986"/>
                    <a:pt x="14510" y="8869"/>
                    <a:pt x="14062" y="8694"/>
                  </a:cubicBezTo>
                  <a:cubicBezTo>
                    <a:pt x="13615" y="8500"/>
                    <a:pt x="13148" y="8247"/>
                    <a:pt x="12759" y="7936"/>
                  </a:cubicBezTo>
                  <a:cubicBezTo>
                    <a:pt x="12409" y="7664"/>
                    <a:pt x="12098" y="7352"/>
                    <a:pt x="11806" y="7022"/>
                  </a:cubicBezTo>
                  <a:cubicBezTo>
                    <a:pt x="11690" y="6827"/>
                    <a:pt x="11573" y="6594"/>
                    <a:pt x="11476" y="6380"/>
                  </a:cubicBezTo>
                  <a:cubicBezTo>
                    <a:pt x="11378" y="6185"/>
                    <a:pt x="11301" y="5991"/>
                    <a:pt x="11223" y="5796"/>
                  </a:cubicBezTo>
                  <a:cubicBezTo>
                    <a:pt x="11203" y="5719"/>
                    <a:pt x="11184" y="5621"/>
                    <a:pt x="11145" y="5563"/>
                  </a:cubicBezTo>
                  <a:cubicBezTo>
                    <a:pt x="11028" y="5135"/>
                    <a:pt x="10931" y="4727"/>
                    <a:pt x="10814" y="4299"/>
                  </a:cubicBezTo>
                  <a:cubicBezTo>
                    <a:pt x="10776" y="4065"/>
                    <a:pt x="10717" y="3871"/>
                    <a:pt x="10639" y="3657"/>
                  </a:cubicBezTo>
                  <a:cubicBezTo>
                    <a:pt x="10600" y="3443"/>
                    <a:pt x="10542" y="3249"/>
                    <a:pt x="10503" y="3035"/>
                  </a:cubicBezTo>
                  <a:cubicBezTo>
                    <a:pt x="10464" y="2937"/>
                    <a:pt x="10445" y="2860"/>
                    <a:pt x="10445" y="2762"/>
                  </a:cubicBezTo>
                  <a:lnTo>
                    <a:pt x="10231" y="1732"/>
                  </a:lnTo>
                  <a:cubicBezTo>
                    <a:pt x="10231" y="1732"/>
                    <a:pt x="10231" y="1712"/>
                    <a:pt x="10212" y="1712"/>
                  </a:cubicBezTo>
                  <a:cubicBezTo>
                    <a:pt x="10212" y="1673"/>
                    <a:pt x="10153" y="1615"/>
                    <a:pt x="10114" y="1615"/>
                  </a:cubicBezTo>
                  <a:lnTo>
                    <a:pt x="10095" y="1615"/>
                  </a:lnTo>
                  <a:cubicBezTo>
                    <a:pt x="10056" y="1615"/>
                    <a:pt x="10036" y="1634"/>
                    <a:pt x="10017" y="1673"/>
                  </a:cubicBezTo>
                  <a:lnTo>
                    <a:pt x="9978" y="1673"/>
                  </a:lnTo>
                  <a:cubicBezTo>
                    <a:pt x="9978" y="1673"/>
                    <a:pt x="9959" y="1673"/>
                    <a:pt x="9959" y="1693"/>
                  </a:cubicBezTo>
                  <a:lnTo>
                    <a:pt x="9920" y="1693"/>
                  </a:lnTo>
                  <a:cubicBezTo>
                    <a:pt x="9861" y="1693"/>
                    <a:pt x="9842" y="1732"/>
                    <a:pt x="9842" y="1790"/>
                  </a:cubicBezTo>
                  <a:cubicBezTo>
                    <a:pt x="10036" y="2840"/>
                    <a:pt x="10231" y="3910"/>
                    <a:pt x="10503" y="4921"/>
                  </a:cubicBezTo>
                  <a:cubicBezTo>
                    <a:pt x="10503" y="4941"/>
                    <a:pt x="10523" y="4980"/>
                    <a:pt x="10542" y="4980"/>
                  </a:cubicBezTo>
                  <a:cubicBezTo>
                    <a:pt x="10542" y="5038"/>
                    <a:pt x="10562" y="5096"/>
                    <a:pt x="10562" y="5174"/>
                  </a:cubicBezTo>
                  <a:lnTo>
                    <a:pt x="10717" y="6049"/>
                  </a:lnTo>
                  <a:lnTo>
                    <a:pt x="10717" y="6302"/>
                  </a:lnTo>
                  <a:cubicBezTo>
                    <a:pt x="10717" y="6380"/>
                    <a:pt x="10698" y="6477"/>
                    <a:pt x="10698" y="6555"/>
                  </a:cubicBezTo>
                  <a:cubicBezTo>
                    <a:pt x="10698" y="6633"/>
                    <a:pt x="10659" y="6691"/>
                    <a:pt x="10659" y="6749"/>
                  </a:cubicBezTo>
                  <a:cubicBezTo>
                    <a:pt x="10659" y="6788"/>
                    <a:pt x="10639" y="6827"/>
                    <a:pt x="10639" y="6866"/>
                  </a:cubicBezTo>
                  <a:cubicBezTo>
                    <a:pt x="10620" y="6886"/>
                    <a:pt x="10620" y="6944"/>
                    <a:pt x="10600" y="6963"/>
                  </a:cubicBezTo>
                  <a:cubicBezTo>
                    <a:pt x="10542" y="7080"/>
                    <a:pt x="10503" y="7216"/>
                    <a:pt x="10425" y="7333"/>
                  </a:cubicBezTo>
                  <a:cubicBezTo>
                    <a:pt x="10328" y="7547"/>
                    <a:pt x="10173" y="7761"/>
                    <a:pt x="10056" y="7994"/>
                  </a:cubicBezTo>
                  <a:cubicBezTo>
                    <a:pt x="9764" y="8383"/>
                    <a:pt x="9453" y="8733"/>
                    <a:pt x="9083" y="9025"/>
                  </a:cubicBezTo>
                  <a:cubicBezTo>
                    <a:pt x="8792" y="9258"/>
                    <a:pt x="8500" y="9453"/>
                    <a:pt x="8189" y="9589"/>
                  </a:cubicBezTo>
                  <a:cubicBezTo>
                    <a:pt x="7897" y="9706"/>
                    <a:pt x="7605" y="9803"/>
                    <a:pt x="7314" y="9861"/>
                  </a:cubicBezTo>
                  <a:cubicBezTo>
                    <a:pt x="7131" y="9884"/>
                    <a:pt x="6936" y="9894"/>
                    <a:pt x="6742" y="9894"/>
                  </a:cubicBezTo>
                  <a:cubicBezTo>
                    <a:pt x="6606" y="9894"/>
                    <a:pt x="6470" y="9889"/>
                    <a:pt x="6341" y="9881"/>
                  </a:cubicBezTo>
                  <a:cubicBezTo>
                    <a:pt x="5933" y="9842"/>
                    <a:pt x="5505" y="9745"/>
                    <a:pt x="5096" y="9589"/>
                  </a:cubicBezTo>
                  <a:cubicBezTo>
                    <a:pt x="4805" y="9472"/>
                    <a:pt x="4513" y="9356"/>
                    <a:pt x="4241" y="9200"/>
                  </a:cubicBezTo>
                  <a:cubicBezTo>
                    <a:pt x="3949" y="9064"/>
                    <a:pt x="3696" y="8869"/>
                    <a:pt x="3424" y="8675"/>
                  </a:cubicBezTo>
                  <a:cubicBezTo>
                    <a:pt x="2626" y="8091"/>
                    <a:pt x="1946" y="7372"/>
                    <a:pt x="1304" y="6633"/>
                  </a:cubicBezTo>
                  <a:cubicBezTo>
                    <a:pt x="895" y="6108"/>
                    <a:pt x="506" y="5583"/>
                    <a:pt x="156" y="5018"/>
                  </a:cubicBezTo>
                  <a:cubicBezTo>
                    <a:pt x="137" y="4999"/>
                    <a:pt x="117" y="4980"/>
                    <a:pt x="98" y="4980"/>
                  </a:cubicBezTo>
                  <a:lnTo>
                    <a:pt x="39" y="4980"/>
                  </a:lnTo>
                  <a:cubicBezTo>
                    <a:pt x="1" y="4999"/>
                    <a:pt x="1" y="5057"/>
                    <a:pt x="20" y="5096"/>
                  </a:cubicBezTo>
                  <a:cubicBezTo>
                    <a:pt x="487" y="5796"/>
                    <a:pt x="934" y="6477"/>
                    <a:pt x="1479" y="7138"/>
                  </a:cubicBezTo>
                  <a:cubicBezTo>
                    <a:pt x="2004" y="7800"/>
                    <a:pt x="2646" y="8403"/>
                    <a:pt x="3326" y="8908"/>
                  </a:cubicBezTo>
                  <a:cubicBezTo>
                    <a:pt x="3657" y="9161"/>
                    <a:pt x="4007" y="9395"/>
                    <a:pt x="4377" y="9589"/>
                  </a:cubicBezTo>
                  <a:cubicBezTo>
                    <a:pt x="4727" y="9784"/>
                    <a:pt x="5155" y="9959"/>
                    <a:pt x="5544" y="10075"/>
                  </a:cubicBezTo>
                  <a:cubicBezTo>
                    <a:pt x="5933" y="10211"/>
                    <a:pt x="6322" y="10250"/>
                    <a:pt x="6730" y="10250"/>
                  </a:cubicBezTo>
                  <a:cubicBezTo>
                    <a:pt x="7100" y="10250"/>
                    <a:pt x="7489" y="10173"/>
                    <a:pt x="7819" y="10075"/>
                  </a:cubicBezTo>
                  <a:cubicBezTo>
                    <a:pt x="8519" y="9861"/>
                    <a:pt x="9181" y="9433"/>
                    <a:pt x="9725" y="8908"/>
                  </a:cubicBezTo>
                  <a:cubicBezTo>
                    <a:pt x="10017" y="8656"/>
                    <a:pt x="10270" y="8325"/>
                    <a:pt x="10523" y="8014"/>
                  </a:cubicBezTo>
                  <a:cubicBezTo>
                    <a:pt x="10737" y="7722"/>
                    <a:pt x="10931" y="7430"/>
                    <a:pt x="11106" y="7119"/>
                  </a:cubicBezTo>
                  <a:lnTo>
                    <a:pt x="11126" y="7138"/>
                  </a:lnTo>
                  <a:cubicBezTo>
                    <a:pt x="11223" y="7314"/>
                    <a:pt x="11378" y="7489"/>
                    <a:pt x="11495" y="7625"/>
                  </a:cubicBezTo>
                  <a:cubicBezTo>
                    <a:pt x="11729" y="7916"/>
                    <a:pt x="12020" y="8169"/>
                    <a:pt x="12351" y="8403"/>
                  </a:cubicBezTo>
                  <a:cubicBezTo>
                    <a:pt x="12954" y="8869"/>
                    <a:pt x="13654" y="9181"/>
                    <a:pt x="14393" y="9395"/>
                  </a:cubicBezTo>
                  <a:cubicBezTo>
                    <a:pt x="14743" y="9492"/>
                    <a:pt x="15132" y="9570"/>
                    <a:pt x="15521" y="9589"/>
                  </a:cubicBezTo>
                  <a:cubicBezTo>
                    <a:pt x="15630" y="9600"/>
                    <a:pt x="15737" y="9605"/>
                    <a:pt x="15843" y="9605"/>
                  </a:cubicBezTo>
                  <a:cubicBezTo>
                    <a:pt x="16117" y="9605"/>
                    <a:pt x="16383" y="9573"/>
                    <a:pt x="16649" y="9531"/>
                  </a:cubicBezTo>
                  <a:cubicBezTo>
                    <a:pt x="17369" y="9395"/>
                    <a:pt x="18050" y="9083"/>
                    <a:pt x="18672" y="8675"/>
                  </a:cubicBezTo>
                  <a:cubicBezTo>
                    <a:pt x="18964" y="8480"/>
                    <a:pt x="19217" y="8228"/>
                    <a:pt x="19469" y="7994"/>
                  </a:cubicBezTo>
                  <a:cubicBezTo>
                    <a:pt x="19703" y="7741"/>
                    <a:pt x="19936" y="7450"/>
                    <a:pt x="20131" y="7158"/>
                  </a:cubicBezTo>
                  <a:cubicBezTo>
                    <a:pt x="20325" y="6866"/>
                    <a:pt x="20481" y="6574"/>
                    <a:pt x="20656" y="6263"/>
                  </a:cubicBezTo>
                  <a:cubicBezTo>
                    <a:pt x="20811" y="5952"/>
                    <a:pt x="20967" y="5641"/>
                    <a:pt x="21103" y="5291"/>
                  </a:cubicBezTo>
                  <a:cubicBezTo>
                    <a:pt x="21220" y="4960"/>
                    <a:pt x="21337" y="4610"/>
                    <a:pt x="21434" y="4279"/>
                  </a:cubicBezTo>
                  <a:cubicBezTo>
                    <a:pt x="21531" y="3929"/>
                    <a:pt x="21628" y="3560"/>
                    <a:pt x="21706" y="3229"/>
                  </a:cubicBezTo>
                  <a:cubicBezTo>
                    <a:pt x="21842" y="2548"/>
                    <a:pt x="21978" y="1848"/>
                    <a:pt x="22095" y="1129"/>
                  </a:cubicBezTo>
                  <a:cubicBezTo>
                    <a:pt x="22133" y="783"/>
                    <a:pt x="22191" y="401"/>
                    <a:pt x="22267" y="36"/>
                  </a:cubicBezTo>
                  <a:lnTo>
                    <a:pt x="22267" y="36"/>
                  </a:lnTo>
                  <a:cubicBezTo>
                    <a:pt x="22266" y="36"/>
                    <a:pt x="22265" y="37"/>
                    <a:pt x="22264" y="37"/>
                  </a:cubicBezTo>
                  <a:cubicBezTo>
                    <a:pt x="22254" y="37"/>
                    <a:pt x="22233" y="14"/>
                    <a:pt x="22192" y="1"/>
                  </a:cubicBez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1873950" y="278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6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1239900" y="2553225"/>
              <a:ext cx="1047850" cy="348150"/>
            </a:xfrm>
            <a:custGeom>
              <a:avLst/>
              <a:gdLst/>
              <a:ahLst/>
              <a:cxnLst/>
              <a:rect l="l" t="t" r="r" b="b"/>
              <a:pathLst>
                <a:path w="41914" h="13926" extrusionOk="0">
                  <a:moveTo>
                    <a:pt x="32636" y="0"/>
                  </a:moveTo>
                  <a:cubicBezTo>
                    <a:pt x="31761" y="0"/>
                    <a:pt x="30808" y="39"/>
                    <a:pt x="29738" y="97"/>
                  </a:cubicBezTo>
                  <a:cubicBezTo>
                    <a:pt x="27774" y="253"/>
                    <a:pt x="25732" y="525"/>
                    <a:pt x="23514" y="914"/>
                  </a:cubicBezTo>
                  <a:cubicBezTo>
                    <a:pt x="21569" y="1264"/>
                    <a:pt x="19605" y="1712"/>
                    <a:pt x="17660" y="2276"/>
                  </a:cubicBezTo>
                  <a:cubicBezTo>
                    <a:pt x="15462" y="2879"/>
                    <a:pt x="13342" y="3579"/>
                    <a:pt x="11397" y="4357"/>
                  </a:cubicBezTo>
                  <a:cubicBezTo>
                    <a:pt x="8830" y="5368"/>
                    <a:pt x="6691" y="6418"/>
                    <a:pt x="4843" y="7585"/>
                  </a:cubicBezTo>
                  <a:cubicBezTo>
                    <a:pt x="3715" y="8305"/>
                    <a:pt x="2801" y="9005"/>
                    <a:pt x="2003" y="9725"/>
                  </a:cubicBezTo>
                  <a:cubicBezTo>
                    <a:pt x="1751" y="9978"/>
                    <a:pt x="1517" y="10211"/>
                    <a:pt x="1284" y="10464"/>
                  </a:cubicBezTo>
                  <a:lnTo>
                    <a:pt x="1245" y="10503"/>
                  </a:lnTo>
                  <a:lnTo>
                    <a:pt x="1148" y="10600"/>
                  </a:lnTo>
                  <a:cubicBezTo>
                    <a:pt x="934" y="10872"/>
                    <a:pt x="739" y="11145"/>
                    <a:pt x="584" y="11378"/>
                  </a:cubicBezTo>
                  <a:cubicBezTo>
                    <a:pt x="409" y="11670"/>
                    <a:pt x="272" y="11961"/>
                    <a:pt x="175" y="12253"/>
                  </a:cubicBezTo>
                  <a:lnTo>
                    <a:pt x="156" y="12312"/>
                  </a:lnTo>
                  <a:cubicBezTo>
                    <a:pt x="156" y="12331"/>
                    <a:pt x="156" y="12331"/>
                    <a:pt x="136" y="12350"/>
                  </a:cubicBezTo>
                  <a:cubicBezTo>
                    <a:pt x="58" y="12603"/>
                    <a:pt x="0" y="12837"/>
                    <a:pt x="0" y="13051"/>
                  </a:cubicBezTo>
                  <a:lnTo>
                    <a:pt x="0" y="13109"/>
                  </a:lnTo>
                  <a:lnTo>
                    <a:pt x="0" y="13148"/>
                  </a:lnTo>
                  <a:lnTo>
                    <a:pt x="0" y="13206"/>
                  </a:lnTo>
                  <a:lnTo>
                    <a:pt x="0" y="13245"/>
                  </a:lnTo>
                  <a:cubicBezTo>
                    <a:pt x="0" y="13420"/>
                    <a:pt x="39" y="13576"/>
                    <a:pt x="58" y="13731"/>
                  </a:cubicBezTo>
                  <a:cubicBezTo>
                    <a:pt x="78" y="13829"/>
                    <a:pt x="175" y="13926"/>
                    <a:pt x="292" y="13926"/>
                  </a:cubicBezTo>
                  <a:lnTo>
                    <a:pt x="370" y="13926"/>
                  </a:lnTo>
                  <a:cubicBezTo>
                    <a:pt x="486" y="13906"/>
                    <a:pt x="584" y="13770"/>
                    <a:pt x="545" y="13615"/>
                  </a:cubicBezTo>
                  <a:cubicBezTo>
                    <a:pt x="545" y="13576"/>
                    <a:pt x="525" y="13517"/>
                    <a:pt x="525" y="13479"/>
                  </a:cubicBezTo>
                  <a:cubicBezTo>
                    <a:pt x="525" y="13401"/>
                    <a:pt x="525" y="13342"/>
                    <a:pt x="486" y="13284"/>
                  </a:cubicBezTo>
                  <a:lnTo>
                    <a:pt x="486" y="13109"/>
                  </a:lnTo>
                  <a:cubicBezTo>
                    <a:pt x="486" y="13051"/>
                    <a:pt x="486" y="13012"/>
                    <a:pt x="525" y="12953"/>
                  </a:cubicBezTo>
                  <a:cubicBezTo>
                    <a:pt x="525" y="12915"/>
                    <a:pt x="525" y="12895"/>
                    <a:pt x="545" y="12837"/>
                  </a:cubicBezTo>
                  <a:lnTo>
                    <a:pt x="545" y="12798"/>
                  </a:lnTo>
                  <a:cubicBezTo>
                    <a:pt x="564" y="12642"/>
                    <a:pt x="622" y="12506"/>
                    <a:pt x="661" y="12350"/>
                  </a:cubicBezTo>
                  <a:lnTo>
                    <a:pt x="681" y="12312"/>
                  </a:lnTo>
                  <a:lnTo>
                    <a:pt x="700" y="12273"/>
                  </a:lnTo>
                  <a:lnTo>
                    <a:pt x="739" y="12214"/>
                  </a:lnTo>
                  <a:cubicBezTo>
                    <a:pt x="875" y="11845"/>
                    <a:pt x="1089" y="11495"/>
                    <a:pt x="1381" y="11145"/>
                  </a:cubicBezTo>
                  <a:cubicBezTo>
                    <a:pt x="1731" y="10717"/>
                    <a:pt x="2101" y="10308"/>
                    <a:pt x="2587" y="9900"/>
                  </a:cubicBezTo>
                  <a:lnTo>
                    <a:pt x="2626" y="9842"/>
                  </a:lnTo>
                  <a:cubicBezTo>
                    <a:pt x="2645" y="9822"/>
                    <a:pt x="2645" y="9822"/>
                    <a:pt x="2684" y="9822"/>
                  </a:cubicBezTo>
                  <a:lnTo>
                    <a:pt x="2742" y="9783"/>
                  </a:lnTo>
                  <a:lnTo>
                    <a:pt x="2820" y="9725"/>
                  </a:lnTo>
                  <a:lnTo>
                    <a:pt x="2879" y="9686"/>
                  </a:lnTo>
                  <a:lnTo>
                    <a:pt x="2898" y="9666"/>
                  </a:lnTo>
                  <a:lnTo>
                    <a:pt x="2976" y="9608"/>
                  </a:lnTo>
                  <a:cubicBezTo>
                    <a:pt x="3015" y="9589"/>
                    <a:pt x="3015" y="9569"/>
                    <a:pt x="3034" y="9569"/>
                  </a:cubicBezTo>
                  <a:lnTo>
                    <a:pt x="3093" y="9530"/>
                  </a:lnTo>
                  <a:lnTo>
                    <a:pt x="3112" y="9511"/>
                  </a:lnTo>
                  <a:lnTo>
                    <a:pt x="3170" y="9472"/>
                  </a:lnTo>
                  <a:lnTo>
                    <a:pt x="3190" y="9433"/>
                  </a:lnTo>
                  <a:lnTo>
                    <a:pt x="3209" y="9414"/>
                  </a:lnTo>
                  <a:lnTo>
                    <a:pt x="3229" y="9394"/>
                  </a:lnTo>
                  <a:lnTo>
                    <a:pt x="3268" y="9375"/>
                  </a:lnTo>
                  <a:lnTo>
                    <a:pt x="3287" y="9336"/>
                  </a:lnTo>
                  <a:lnTo>
                    <a:pt x="3326" y="9316"/>
                  </a:lnTo>
                  <a:lnTo>
                    <a:pt x="3365" y="9297"/>
                  </a:lnTo>
                  <a:lnTo>
                    <a:pt x="3384" y="9277"/>
                  </a:lnTo>
                  <a:lnTo>
                    <a:pt x="3404" y="9239"/>
                  </a:lnTo>
                  <a:cubicBezTo>
                    <a:pt x="4357" y="8519"/>
                    <a:pt x="5446" y="7819"/>
                    <a:pt x="6768" y="7099"/>
                  </a:cubicBezTo>
                  <a:cubicBezTo>
                    <a:pt x="7877" y="6496"/>
                    <a:pt x="9102" y="5913"/>
                    <a:pt x="10483" y="5329"/>
                  </a:cubicBezTo>
                  <a:lnTo>
                    <a:pt x="10503" y="5310"/>
                  </a:lnTo>
                  <a:lnTo>
                    <a:pt x="10970" y="5115"/>
                  </a:lnTo>
                  <a:cubicBezTo>
                    <a:pt x="11164" y="5038"/>
                    <a:pt x="11339" y="4960"/>
                    <a:pt x="11534" y="4901"/>
                  </a:cubicBezTo>
                  <a:cubicBezTo>
                    <a:pt x="13498" y="4123"/>
                    <a:pt x="15579" y="3443"/>
                    <a:pt x="17718" y="2820"/>
                  </a:cubicBezTo>
                  <a:cubicBezTo>
                    <a:pt x="20636" y="2023"/>
                    <a:pt x="23553" y="1420"/>
                    <a:pt x="26373" y="1031"/>
                  </a:cubicBezTo>
                  <a:cubicBezTo>
                    <a:pt x="28085" y="817"/>
                    <a:pt x="29719" y="661"/>
                    <a:pt x="31275" y="584"/>
                  </a:cubicBezTo>
                  <a:cubicBezTo>
                    <a:pt x="31761" y="564"/>
                    <a:pt x="32189" y="564"/>
                    <a:pt x="32636" y="564"/>
                  </a:cubicBezTo>
                  <a:cubicBezTo>
                    <a:pt x="33939" y="564"/>
                    <a:pt x="35106" y="642"/>
                    <a:pt x="36234" y="778"/>
                  </a:cubicBezTo>
                  <a:cubicBezTo>
                    <a:pt x="37498" y="953"/>
                    <a:pt x="38490" y="1206"/>
                    <a:pt x="39346" y="1556"/>
                  </a:cubicBezTo>
                  <a:lnTo>
                    <a:pt x="39366" y="1595"/>
                  </a:lnTo>
                  <a:cubicBezTo>
                    <a:pt x="39813" y="1790"/>
                    <a:pt x="40163" y="1984"/>
                    <a:pt x="40494" y="2217"/>
                  </a:cubicBezTo>
                  <a:cubicBezTo>
                    <a:pt x="40708" y="2392"/>
                    <a:pt x="40883" y="2567"/>
                    <a:pt x="41019" y="2762"/>
                  </a:cubicBezTo>
                  <a:cubicBezTo>
                    <a:pt x="41116" y="2898"/>
                    <a:pt x="41213" y="3054"/>
                    <a:pt x="41291" y="3209"/>
                  </a:cubicBezTo>
                  <a:cubicBezTo>
                    <a:pt x="41369" y="3365"/>
                    <a:pt x="41388" y="3540"/>
                    <a:pt x="41408" y="3696"/>
                  </a:cubicBezTo>
                  <a:lnTo>
                    <a:pt x="41408" y="3734"/>
                  </a:lnTo>
                  <a:lnTo>
                    <a:pt x="41408" y="3773"/>
                  </a:lnTo>
                  <a:lnTo>
                    <a:pt x="41408" y="3851"/>
                  </a:lnTo>
                  <a:lnTo>
                    <a:pt x="41408" y="3890"/>
                  </a:lnTo>
                  <a:lnTo>
                    <a:pt x="41408" y="3948"/>
                  </a:lnTo>
                  <a:lnTo>
                    <a:pt x="41408" y="4085"/>
                  </a:lnTo>
                  <a:cubicBezTo>
                    <a:pt x="41408" y="4162"/>
                    <a:pt x="41427" y="4221"/>
                    <a:pt x="41486" y="4260"/>
                  </a:cubicBezTo>
                  <a:cubicBezTo>
                    <a:pt x="41524" y="4318"/>
                    <a:pt x="41602" y="4337"/>
                    <a:pt x="41680" y="4337"/>
                  </a:cubicBezTo>
                  <a:cubicBezTo>
                    <a:pt x="41816" y="4337"/>
                    <a:pt x="41913" y="4221"/>
                    <a:pt x="41913" y="4085"/>
                  </a:cubicBezTo>
                  <a:lnTo>
                    <a:pt x="41913" y="4026"/>
                  </a:lnTo>
                  <a:lnTo>
                    <a:pt x="41913" y="3968"/>
                  </a:lnTo>
                  <a:lnTo>
                    <a:pt x="41913" y="3890"/>
                  </a:lnTo>
                  <a:lnTo>
                    <a:pt x="41913" y="3851"/>
                  </a:lnTo>
                  <a:lnTo>
                    <a:pt x="41913" y="3754"/>
                  </a:lnTo>
                  <a:lnTo>
                    <a:pt x="41913" y="3696"/>
                  </a:lnTo>
                  <a:lnTo>
                    <a:pt x="41913" y="3676"/>
                  </a:lnTo>
                  <a:cubicBezTo>
                    <a:pt x="41894" y="3462"/>
                    <a:pt x="41875" y="3307"/>
                    <a:pt x="41816" y="3170"/>
                  </a:cubicBezTo>
                  <a:cubicBezTo>
                    <a:pt x="41758" y="2918"/>
                    <a:pt x="41602" y="2665"/>
                    <a:pt x="41427" y="2412"/>
                  </a:cubicBezTo>
                  <a:cubicBezTo>
                    <a:pt x="41135" y="2023"/>
                    <a:pt x="40727" y="1692"/>
                    <a:pt x="40202" y="1362"/>
                  </a:cubicBezTo>
                  <a:cubicBezTo>
                    <a:pt x="39813" y="1148"/>
                    <a:pt x="39346" y="953"/>
                    <a:pt x="38743" y="759"/>
                  </a:cubicBezTo>
                  <a:cubicBezTo>
                    <a:pt x="38276" y="623"/>
                    <a:pt x="37732" y="486"/>
                    <a:pt x="37148" y="370"/>
                  </a:cubicBezTo>
                  <a:cubicBezTo>
                    <a:pt x="36059" y="175"/>
                    <a:pt x="34853" y="59"/>
                    <a:pt x="3343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1870050" y="2289200"/>
              <a:ext cx="277675" cy="137375"/>
            </a:xfrm>
            <a:custGeom>
              <a:avLst/>
              <a:gdLst/>
              <a:ahLst/>
              <a:cxnLst/>
              <a:rect l="l" t="t" r="r" b="b"/>
              <a:pathLst>
                <a:path w="11107" h="5495" extrusionOk="0">
                  <a:moveTo>
                    <a:pt x="584" y="0"/>
                  </a:moveTo>
                  <a:cubicBezTo>
                    <a:pt x="526" y="0"/>
                    <a:pt x="467" y="20"/>
                    <a:pt x="370" y="39"/>
                  </a:cubicBezTo>
                  <a:cubicBezTo>
                    <a:pt x="214" y="97"/>
                    <a:pt x="59" y="253"/>
                    <a:pt x="39" y="428"/>
                  </a:cubicBezTo>
                  <a:cubicBezTo>
                    <a:pt x="0" y="623"/>
                    <a:pt x="78" y="778"/>
                    <a:pt x="175" y="934"/>
                  </a:cubicBezTo>
                  <a:cubicBezTo>
                    <a:pt x="273" y="1089"/>
                    <a:pt x="370" y="1226"/>
                    <a:pt x="506" y="1362"/>
                  </a:cubicBezTo>
                  <a:cubicBezTo>
                    <a:pt x="856" y="1770"/>
                    <a:pt x="1284" y="2140"/>
                    <a:pt x="1595" y="2392"/>
                  </a:cubicBezTo>
                  <a:cubicBezTo>
                    <a:pt x="1984" y="2743"/>
                    <a:pt x="2373" y="3034"/>
                    <a:pt x="2743" y="3307"/>
                  </a:cubicBezTo>
                  <a:cubicBezTo>
                    <a:pt x="3248" y="3657"/>
                    <a:pt x="3813" y="3948"/>
                    <a:pt x="4338" y="4221"/>
                  </a:cubicBezTo>
                  <a:cubicBezTo>
                    <a:pt x="5271" y="4668"/>
                    <a:pt x="6108" y="4999"/>
                    <a:pt x="6944" y="5213"/>
                  </a:cubicBezTo>
                  <a:cubicBezTo>
                    <a:pt x="7612" y="5408"/>
                    <a:pt x="8239" y="5494"/>
                    <a:pt x="8802" y="5494"/>
                  </a:cubicBezTo>
                  <a:cubicBezTo>
                    <a:pt x="8911" y="5494"/>
                    <a:pt x="9018" y="5491"/>
                    <a:pt x="9122" y="5485"/>
                  </a:cubicBezTo>
                  <a:cubicBezTo>
                    <a:pt x="9317" y="5485"/>
                    <a:pt x="9511" y="5465"/>
                    <a:pt x="9706" y="5407"/>
                  </a:cubicBezTo>
                  <a:cubicBezTo>
                    <a:pt x="9764" y="5407"/>
                    <a:pt x="9783" y="5388"/>
                    <a:pt x="9803" y="5388"/>
                  </a:cubicBezTo>
                  <a:lnTo>
                    <a:pt x="9900" y="5388"/>
                  </a:lnTo>
                  <a:cubicBezTo>
                    <a:pt x="10192" y="5329"/>
                    <a:pt x="10445" y="5252"/>
                    <a:pt x="10639" y="5096"/>
                  </a:cubicBezTo>
                  <a:cubicBezTo>
                    <a:pt x="10834" y="4979"/>
                    <a:pt x="10970" y="4785"/>
                    <a:pt x="11048" y="4590"/>
                  </a:cubicBezTo>
                  <a:cubicBezTo>
                    <a:pt x="11067" y="4415"/>
                    <a:pt x="11106" y="4182"/>
                    <a:pt x="11048" y="3987"/>
                  </a:cubicBezTo>
                  <a:cubicBezTo>
                    <a:pt x="11028" y="3851"/>
                    <a:pt x="10970" y="3754"/>
                    <a:pt x="10950" y="3657"/>
                  </a:cubicBezTo>
                  <a:cubicBezTo>
                    <a:pt x="10912" y="3540"/>
                    <a:pt x="10834" y="3423"/>
                    <a:pt x="10756" y="3326"/>
                  </a:cubicBezTo>
                  <a:cubicBezTo>
                    <a:pt x="10678" y="3209"/>
                    <a:pt x="10561" y="3093"/>
                    <a:pt x="10484" y="3015"/>
                  </a:cubicBezTo>
                  <a:cubicBezTo>
                    <a:pt x="10425" y="2937"/>
                    <a:pt x="10328" y="2840"/>
                    <a:pt x="10172" y="2743"/>
                  </a:cubicBezTo>
                  <a:cubicBezTo>
                    <a:pt x="9939" y="2568"/>
                    <a:pt x="9647" y="2392"/>
                    <a:pt x="9317" y="2256"/>
                  </a:cubicBezTo>
                  <a:cubicBezTo>
                    <a:pt x="8967" y="2081"/>
                    <a:pt x="8539" y="1984"/>
                    <a:pt x="8150" y="1887"/>
                  </a:cubicBezTo>
                  <a:cubicBezTo>
                    <a:pt x="7527" y="1751"/>
                    <a:pt x="6905" y="1595"/>
                    <a:pt x="6302" y="1478"/>
                  </a:cubicBezTo>
                  <a:cubicBezTo>
                    <a:pt x="5310" y="1245"/>
                    <a:pt x="4279" y="1031"/>
                    <a:pt x="3307" y="739"/>
                  </a:cubicBezTo>
                  <a:lnTo>
                    <a:pt x="3287" y="739"/>
                  </a:lnTo>
                  <a:cubicBezTo>
                    <a:pt x="2801" y="603"/>
                    <a:pt x="2315" y="448"/>
                    <a:pt x="1848" y="272"/>
                  </a:cubicBezTo>
                  <a:cubicBezTo>
                    <a:pt x="1595" y="175"/>
                    <a:pt x="1265" y="78"/>
                    <a:pt x="953" y="20"/>
                  </a:cubicBezTo>
                  <a:cubicBezTo>
                    <a:pt x="856" y="0"/>
                    <a:pt x="759" y="0"/>
                    <a:pt x="64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1677025" y="2955375"/>
              <a:ext cx="102600" cy="102225"/>
            </a:xfrm>
            <a:custGeom>
              <a:avLst/>
              <a:gdLst/>
              <a:ahLst/>
              <a:cxnLst/>
              <a:rect l="l" t="t" r="r" b="b"/>
              <a:pathLst>
                <a:path w="4104" h="4089" extrusionOk="0">
                  <a:moveTo>
                    <a:pt x="1967" y="0"/>
                  </a:moveTo>
                  <a:cubicBezTo>
                    <a:pt x="1850" y="0"/>
                    <a:pt x="1732" y="12"/>
                    <a:pt x="1614" y="38"/>
                  </a:cubicBezTo>
                  <a:cubicBezTo>
                    <a:pt x="603" y="252"/>
                    <a:pt x="0" y="1360"/>
                    <a:pt x="233" y="2449"/>
                  </a:cubicBezTo>
                  <a:cubicBezTo>
                    <a:pt x="454" y="3417"/>
                    <a:pt x="1253" y="4088"/>
                    <a:pt x="2125" y="4088"/>
                  </a:cubicBezTo>
                  <a:cubicBezTo>
                    <a:pt x="2252" y="4088"/>
                    <a:pt x="2380" y="4074"/>
                    <a:pt x="2509" y="4044"/>
                  </a:cubicBezTo>
                  <a:cubicBezTo>
                    <a:pt x="3501" y="3830"/>
                    <a:pt x="4104" y="2741"/>
                    <a:pt x="3870" y="1652"/>
                  </a:cubicBezTo>
                  <a:cubicBezTo>
                    <a:pt x="3648" y="675"/>
                    <a:pt x="2836" y="0"/>
                    <a:pt x="1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1705700" y="2968250"/>
              <a:ext cx="71500" cy="71450"/>
            </a:xfrm>
            <a:custGeom>
              <a:avLst/>
              <a:gdLst/>
              <a:ahLst/>
              <a:cxnLst/>
              <a:rect l="l" t="t" r="r" b="b"/>
              <a:pathLst>
                <a:path w="2860" h="2858" extrusionOk="0">
                  <a:moveTo>
                    <a:pt x="1371" y="0"/>
                  </a:moveTo>
                  <a:cubicBezTo>
                    <a:pt x="1285" y="0"/>
                    <a:pt x="1197" y="9"/>
                    <a:pt x="1109" y="28"/>
                  </a:cubicBezTo>
                  <a:cubicBezTo>
                    <a:pt x="409" y="203"/>
                    <a:pt x="1" y="962"/>
                    <a:pt x="176" y="1720"/>
                  </a:cubicBezTo>
                  <a:cubicBezTo>
                    <a:pt x="312" y="2401"/>
                    <a:pt x="879" y="2858"/>
                    <a:pt x="1488" y="2858"/>
                  </a:cubicBezTo>
                  <a:cubicBezTo>
                    <a:pt x="1575" y="2858"/>
                    <a:pt x="1663" y="2849"/>
                    <a:pt x="1751" y="2829"/>
                  </a:cubicBezTo>
                  <a:cubicBezTo>
                    <a:pt x="2451" y="2654"/>
                    <a:pt x="2860" y="1915"/>
                    <a:pt x="2685" y="1156"/>
                  </a:cubicBezTo>
                  <a:cubicBezTo>
                    <a:pt x="2548" y="473"/>
                    <a:pt x="1992" y="0"/>
                    <a:pt x="137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1692075" y="3008900"/>
              <a:ext cx="33100" cy="13475"/>
            </a:xfrm>
            <a:custGeom>
              <a:avLst/>
              <a:gdLst/>
              <a:ahLst/>
              <a:cxnLst/>
              <a:rect l="l" t="t" r="r" b="b"/>
              <a:pathLst>
                <a:path w="1324" h="539" extrusionOk="0">
                  <a:moveTo>
                    <a:pt x="921" y="1"/>
                  </a:moveTo>
                  <a:cubicBezTo>
                    <a:pt x="829" y="1"/>
                    <a:pt x="727" y="12"/>
                    <a:pt x="623" y="36"/>
                  </a:cubicBezTo>
                  <a:cubicBezTo>
                    <a:pt x="273" y="114"/>
                    <a:pt x="1" y="289"/>
                    <a:pt x="40" y="406"/>
                  </a:cubicBezTo>
                  <a:cubicBezTo>
                    <a:pt x="53" y="486"/>
                    <a:pt x="204" y="538"/>
                    <a:pt x="410" y="538"/>
                  </a:cubicBezTo>
                  <a:cubicBezTo>
                    <a:pt x="505" y="538"/>
                    <a:pt x="611" y="527"/>
                    <a:pt x="721" y="503"/>
                  </a:cubicBezTo>
                  <a:cubicBezTo>
                    <a:pt x="1051" y="425"/>
                    <a:pt x="1324" y="250"/>
                    <a:pt x="1304" y="133"/>
                  </a:cubicBezTo>
                  <a:cubicBezTo>
                    <a:pt x="1277" y="53"/>
                    <a:pt x="1123" y="1"/>
                    <a:pt x="9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1666800" y="2909700"/>
              <a:ext cx="59350" cy="30800"/>
            </a:xfrm>
            <a:custGeom>
              <a:avLst/>
              <a:gdLst/>
              <a:ahLst/>
              <a:cxnLst/>
              <a:rect l="l" t="t" r="r" b="b"/>
              <a:pathLst>
                <a:path w="2374" h="1232" extrusionOk="0">
                  <a:moveTo>
                    <a:pt x="1735" y="1"/>
                  </a:moveTo>
                  <a:cubicBezTo>
                    <a:pt x="1527" y="1"/>
                    <a:pt x="1277" y="43"/>
                    <a:pt x="1012" y="134"/>
                  </a:cubicBezTo>
                  <a:cubicBezTo>
                    <a:pt x="409" y="367"/>
                    <a:pt x="1" y="756"/>
                    <a:pt x="98" y="1009"/>
                  </a:cubicBezTo>
                  <a:cubicBezTo>
                    <a:pt x="151" y="1159"/>
                    <a:pt x="346" y="1232"/>
                    <a:pt x="611" y="1232"/>
                  </a:cubicBezTo>
                  <a:cubicBezTo>
                    <a:pt x="827" y="1232"/>
                    <a:pt x="1091" y="1183"/>
                    <a:pt x="1362" y="1087"/>
                  </a:cubicBezTo>
                  <a:cubicBezTo>
                    <a:pt x="1965" y="873"/>
                    <a:pt x="2373" y="484"/>
                    <a:pt x="2276" y="211"/>
                  </a:cubicBezTo>
                  <a:cubicBezTo>
                    <a:pt x="2220" y="77"/>
                    <a:pt x="2017" y="1"/>
                    <a:pt x="1735" y="1"/>
                  </a:cubicBez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1912825" y="2908875"/>
              <a:ext cx="102150" cy="102200"/>
            </a:xfrm>
            <a:custGeom>
              <a:avLst/>
              <a:gdLst/>
              <a:ahLst/>
              <a:cxnLst/>
              <a:rect l="l" t="t" r="r" b="b"/>
              <a:pathLst>
                <a:path w="4086" h="4088" extrusionOk="0">
                  <a:moveTo>
                    <a:pt x="1968" y="0"/>
                  </a:moveTo>
                  <a:cubicBezTo>
                    <a:pt x="1864" y="0"/>
                    <a:pt x="1759" y="10"/>
                    <a:pt x="1654" y="31"/>
                  </a:cubicBezTo>
                  <a:cubicBezTo>
                    <a:pt x="643" y="225"/>
                    <a:pt x="1" y="1295"/>
                    <a:pt x="215" y="2403"/>
                  </a:cubicBezTo>
                  <a:cubicBezTo>
                    <a:pt x="423" y="3393"/>
                    <a:pt x="1235" y="4088"/>
                    <a:pt x="2113" y="4088"/>
                  </a:cubicBezTo>
                  <a:cubicBezTo>
                    <a:pt x="2219" y="4088"/>
                    <a:pt x="2325" y="4077"/>
                    <a:pt x="2432" y="4057"/>
                  </a:cubicBezTo>
                  <a:cubicBezTo>
                    <a:pt x="3463" y="3862"/>
                    <a:pt x="4085" y="2792"/>
                    <a:pt x="3871" y="1684"/>
                  </a:cubicBezTo>
                  <a:cubicBezTo>
                    <a:pt x="3680" y="710"/>
                    <a:pt x="2851" y="0"/>
                    <a:pt x="1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1914775" y="2926600"/>
              <a:ext cx="71500" cy="71725"/>
            </a:xfrm>
            <a:custGeom>
              <a:avLst/>
              <a:gdLst/>
              <a:ahLst/>
              <a:cxnLst/>
              <a:rect l="l" t="t" r="r" b="b"/>
              <a:pathLst>
                <a:path w="2860" h="2869" extrusionOk="0">
                  <a:moveTo>
                    <a:pt x="1390" y="0"/>
                  </a:moveTo>
                  <a:cubicBezTo>
                    <a:pt x="1317" y="0"/>
                    <a:pt x="1242" y="7"/>
                    <a:pt x="1168" y="22"/>
                  </a:cubicBezTo>
                  <a:cubicBezTo>
                    <a:pt x="468" y="177"/>
                    <a:pt x="1" y="897"/>
                    <a:pt x="156" y="1675"/>
                  </a:cubicBezTo>
                  <a:cubicBezTo>
                    <a:pt x="311" y="2363"/>
                    <a:pt x="862" y="2868"/>
                    <a:pt x="1471" y="2868"/>
                  </a:cubicBezTo>
                  <a:cubicBezTo>
                    <a:pt x="1551" y="2868"/>
                    <a:pt x="1631" y="2860"/>
                    <a:pt x="1712" y="2842"/>
                  </a:cubicBezTo>
                  <a:cubicBezTo>
                    <a:pt x="2432" y="2725"/>
                    <a:pt x="2860" y="1967"/>
                    <a:pt x="2724" y="1189"/>
                  </a:cubicBezTo>
                  <a:cubicBezTo>
                    <a:pt x="2567" y="493"/>
                    <a:pt x="2007" y="0"/>
                    <a:pt x="13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1968750" y="2953500"/>
              <a:ext cx="33575" cy="14000"/>
            </a:xfrm>
            <a:custGeom>
              <a:avLst/>
              <a:gdLst/>
              <a:ahLst/>
              <a:cxnLst/>
              <a:rect l="l" t="t" r="r" b="b"/>
              <a:pathLst>
                <a:path w="1343" h="560" extrusionOk="0">
                  <a:moveTo>
                    <a:pt x="927" y="1"/>
                  </a:moveTo>
                  <a:cubicBezTo>
                    <a:pt x="838" y="1"/>
                    <a:pt x="741" y="12"/>
                    <a:pt x="642" y="35"/>
                  </a:cubicBezTo>
                  <a:cubicBezTo>
                    <a:pt x="273" y="93"/>
                    <a:pt x="1" y="268"/>
                    <a:pt x="59" y="404"/>
                  </a:cubicBezTo>
                  <a:cubicBezTo>
                    <a:pt x="72" y="508"/>
                    <a:pt x="215" y="560"/>
                    <a:pt x="412" y="560"/>
                  </a:cubicBezTo>
                  <a:cubicBezTo>
                    <a:pt x="511" y="560"/>
                    <a:pt x="623" y="547"/>
                    <a:pt x="740" y="521"/>
                  </a:cubicBezTo>
                  <a:cubicBezTo>
                    <a:pt x="1070" y="443"/>
                    <a:pt x="1343" y="288"/>
                    <a:pt x="1323" y="171"/>
                  </a:cubicBezTo>
                  <a:cubicBezTo>
                    <a:pt x="1296" y="62"/>
                    <a:pt x="1135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1924500" y="2861450"/>
              <a:ext cx="57900" cy="25875"/>
            </a:xfrm>
            <a:custGeom>
              <a:avLst/>
              <a:gdLst/>
              <a:ahLst/>
              <a:cxnLst/>
              <a:rect l="l" t="t" r="r" b="b"/>
              <a:pathLst>
                <a:path w="2316" h="1035" extrusionOk="0">
                  <a:moveTo>
                    <a:pt x="1227" y="1"/>
                  </a:moveTo>
                  <a:cubicBezTo>
                    <a:pt x="1201" y="1"/>
                    <a:pt x="1175" y="1"/>
                    <a:pt x="1148" y="2"/>
                  </a:cubicBezTo>
                  <a:cubicBezTo>
                    <a:pt x="506" y="21"/>
                    <a:pt x="1" y="274"/>
                    <a:pt x="1" y="547"/>
                  </a:cubicBezTo>
                  <a:cubicBezTo>
                    <a:pt x="1" y="826"/>
                    <a:pt x="482" y="1034"/>
                    <a:pt x="1087" y="1034"/>
                  </a:cubicBezTo>
                  <a:cubicBezTo>
                    <a:pt x="1114" y="1034"/>
                    <a:pt x="1141" y="1034"/>
                    <a:pt x="1168" y="1033"/>
                  </a:cubicBezTo>
                  <a:cubicBezTo>
                    <a:pt x="1790" y="994"/>
                    <a:pt x="2315" y="780"/>
                    <a:pt x="2315" y="488"/>
                  </a:cubicBezTo>
                  <a:cubicBezTo>
                    <a:pt x="2315" y="209"/>
                    <a:pt x="1816" y="1"/>
                    <a:pt x="1227" y="1"/>
                  </a:cubicBez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1819475" y="2998600"/>
              <a:ext cx="75400" cy="42325"/>
            </a:xfrm>
            <a:custGeom>
              <a:avLst/>
              <a:gdLst/>
              <a:ahLst/>
              <a:cxnLst/>
              <a:rect l="l" t="t" r="r" b="b"/>
              <a:pathLst>
                <a:path w="3016" h="1693" extrusionOk="0">
                  <a:moveTo>
                    <a:pt x="2140" y="1"/>
                  </a:moveTo>
                  <a:cubicBezTo>
                    <a:pt x="2058" y="36"/>
                    <a:pt x="1977" y="43"/>
                    <a:pt x="1891" y="43"/>
                  </a:cubicBezTo>
                  <a:cubicBezTo>
                    <a:pt x="1834" y="43"/>
                    <a:pt x="1774" y="40"/>
                    <a:pt x="1712" y="40"/>
                  </a:cubicBezTo>
                  <a:cubicBezTo>
                    <a:pt x="1654" y="40"/>
                    <a:pt x="1557" y="59"/>
                    <a:pt x="1479" y="59"/>
                  </a:cubicBezTo>
                  <a:cubicBezTo>
                    <a:pt x="1226" y="98"/>
                    <a:pt x="993" y="176"/>
                    <a:pt x="779" y="312"/>
                  </a:cubicBezTo>
                  <a:cubicBezTo>
                    <a:pt x="584" y="409"/>
                    <a:pt x="409" y="545"/>
                    <a:pt x="292" y="720"/>
                  </a:cubicBezTo>
                  <a:cubicBezTo>
                    <a:pt x="156" y="857"/>
                    <a:pt x="98" y="1032"/>
                    <a:pt x="40" y="1226"/>
                  </a:cubicBezTo>
                  <a:lnTo>
                    <a:pt x="20" y="1245"/>
                  </a:lnTo>
                  <a:cubicBezTo>
                    <a:pt x="1" y="1304"/>
                    <a:pt x="1" y="1343"/>
                    <a:pt x="40" y="1362"/>
                  </a:cubicBezTo>
                  <a:cubicBezTo>
                    <a:pt x="137" y="1440"/>
                    <a:pt x="254" y="1518"/>
                    <a:pt x="390" y="1557"/>
                  </a:cubicBezTo>
                  <a:cubicBezTo>
                    <a:pt x="506" y="1615"/>
                    <a:pt x="623" y="1634"/>
                    <a:pt x="779" y="1673"/>
                  </a:cubicBezTo>
                  <a:cubicBezTo>
                    <a:pt x="895" y="1693"/>
                    <a:pt x="1012" y="1693"/>
                    <a:pt x="1168" y="1693"/>
                  </a:cubicBezTo>
                  <a:cubicBezTo>
                    <a:pt x="1304" y="1693"/>
                    <a:pt x="1479" y="1673"/>
                    <a:pt x="1615" y="1615"/>
                  </a:cubicBezTo>
                  <a:cubicBezTo>
                    <a:pt x="1771" y="1596"/>
                    <a:pt x="1887" y="1537"/>
                    <a:pt x="2043" y="1498"/>
                  </a:cubicBezTo>
                  <a:cubicBezTo>
                    <a:pt x="2140" y="1440"/>
                    <a:pt x="2237" y="1401"/>
                    <a:pt x="2354" y="1343"/>
                  </a:cubicBezTo>
                  <a:cubicBezTo>
                    <a:pt x="2471" y="1265"/>
                    <a:pt x="2568" y="1226"/>
                    <a:pt x="2665" y="1148"/>
                  </a:cubicBezTo>
                  <a:cubicBezTo>
                    <a:pt x="2724" y="1129"/>
                    <a:pt x="2763" y="1070"/>
                    <a:pt x="2821" y="1032"/>
                  </a:cubicBezTo>
                  <a:cubicBezTo>
                    <a:pt x="2860" y="973"/>
                    <a:pt x="2918" y="934"/>
                    <a:pt x="2938" y="876"/>
                  </a:cubicBezTo>
                  <a:lnTo>
                    <a:pt x="3015" y="740"/>
                  </a:lnTo>
                  <a:lnTo>
                    <a:pt x="3015" y="662"/>
                  </a:lnTo>
                  <a:cubicBezTo>
                    <a:pt x="3015" y="643"/>
                    <a:pt x="3015" y="584"/>
                    <a:pt x="2976" y="565"/>
                  </a:cubicBezTo>
                  <a:cubicBezTo>
                    <a:pt x="2976" y="526"/>
                    <a:pt x="2957" y="487"/>
                    <a:pt x="2918" y="448"/>
                  </a:cubicBezTo>
                  <a:cubicBezTo>
                    <a:pt x="2879" y="390"/>
                    <a:pt x="2840" y="370"/>
                    <a:pt x="2782" y="331"/>
                  </a:cubicBezTo>
                  <a:cubicBezTo>
                    <a:pt x="2724" y="254"/>
                    <a:pt x="2587" y="195"/>
                    <a:pt x="2471" y="137"/>
                  </a:cubicBezTo>
                  <a:cubicBezTo>
                    <a:pt x="2374" y="79"/>
                    <a:pt x="2257" y="59"/>
                    <a:pt x="2140" y="1"/>
                  </a:cubicBezTo>
                  <a:close/>
                </a:path>
              </a:pathLst>
            </a:custGeom>
            <a:solidFill>
              <a:srgbClr val="EE76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1800525" y="2968450"/>
              <a:ext cx="104550" cy="77350"/>
            </a:xfrm>
            <a:custGeom>
              <a:avLst/>
              <a:gdLst/>
              <a:ahLst/>
              <a:cxnLst/>
              <a:rect l="l" t="t" r="r" b="b"/>
              <a:pathLst>
                <a:path w="4182" h="3094" extrusionOk="0">
                  <a:moveTo>
                    <a:pt x="2606" y="1362"/>
                  </a:moveTo>
                  <a:cubicBezTo>
                    <a:pt x="2743" y="1382"/>
                    <a:pt x="2898" y="1421"/>
                    <a:pt x="3034" y="1460"/>
                  </a:cubicBezTo>
                  <a:cubicBezTo>
                    <a:pt x="3151" y="1518"/>
                    <a:pt x="3287" y="1557"/>
                    <a:pt x="3384" y="1635"/>
                  </a:cubicBezTo>
                  <a:cubicBezTo>
                    <a:pt x="3482" y="1712"/>
                    <a:pt x="3540" y="1771"/>
                    <a:pt x="3618" y="1849"/>
                  </a:cubicBezTo>
                  <a:cubicBezTo>
                    <a:pt x="3637" y="1868"/>
                    <a:pt x="3676" y="1907"/>
                    <a:pt x="3676" y="1926"/>
                  </a:cubicBezTo>
                  <a:lnTo>
                    <a:pt x="3637" y="1946"/>
                  </a:lnTo>
                  <a:cubicBezTo>
                    <a:pt x="3559" y="2063"/>
                    <a:pt x="3443" y="2160"/>
                    <a:pt x="3345" y="2257"/>
                  </a:cubicBezTo>
                  <a:cubicBezTo>
                    <a:pt x="3229" y="2354"/>
                    <a:pt x="3073" y="2451"/>
                    <a:pt x="2937" y="2529"/>
                  </a:cubicBezTo>
                  <a:cubicBezTo>
                    <a:pt x="2743" y="2627"/>
                    <a:pt x="2529" y="2704"/>
                    <a:pt x="2295" y="2724"/>
                  </a:cubicBezTo>
                  <a:lnTo>
                    <a:pt x="2334" y="2724"/>
                  </a:lnTo>
                  <a:cubicBezTo>
                    <a:pt x="2237" y="2840"/>
                    <a:pt x="2120" y="2840"/>
                    <a:pt x="1984" y="2840"/>
                  </a:cubicBezTo>
                  <a:lnTo>
                    <a:pt x="1653" y="2840"/>
                  </a:lnTo>
                  <a:cubicBezTo>
                    <a:pt x="1459" y="2821"/>
                    <a:pt x="1284" y="2802"/>
                    <a:pt x="1148" y="2724"/>
                  </a:cubicBezTo>
                  <a:cubicBezTo>
                    <a:pt x="1050" y="2704"/>
                    <a:pt x="973" y="2646"/>
                    <a:pt x="875" y="2588"/>
                  </a:cubicBezTo>
                  <a:lnTo>
                    <a:pt x="953" y="2296"/>
                  </a:lnTo>
                  <a:lnTo>
                    <a:pt x="1089" y="2004"/>
                  </a:lnTo>
                  <a:cubicBezTo>
                    <a:pt x="1167" y="1907"/>
                    <a:pt x="1245" y="1829"/>
                    <a:pt x="1342" y="1751"/>
                  </a:cubicBezTo>
                  <a:cubicBezTo>
                    <a:pt x="1439" y="1674"/>
                    <a:pt x="1556" y="1615"/>
                    <a:pt x="1673" y="1537"/>
                  </a:cubicBezTo>
                  <a:cubicBezTo>
                    <a:pt x="1828" y="1460"/>
                    <a:pt x="1965" y="1421"/>
                    <a:pt x="2120" y="1382"/>
                  </a:cubicBezTo>
                  <a:cubicBezTo>
                    <a:pt x="2179" y="1362"/>
                    <a:pt x="2276" y="1362"/>
                    <a:pt x="2354" y="1362"/>
                  </a:cubicBezTo>
                  <a:close/>
                  <a:moveTo>
                    <a:pt x="3190" y="1"/>
                  </a:moveTo>
                  <a:cubicBezTo>
                    <a:pt x="3112" y="1"/>
                    <a:pt x="3034" y="20"/>
                    <a:pt x="2937" y="59"/>
                  </a:cubicBezTo>
                  <a:cubicBezTo>
                    <a:pt x="2762" y="98"/>
                    <a:pt x="2626" y="215"/>
                    <a:pt x="2470" y="312"/>
                  </a:cubicBezTo>
                  <a:lnTo>
                    <a:pt x="2431" y="370"/>
                  </a:lnTo>
                  <a:cubicBezTo>
                    <a:pt x="2315" y="468"/>
                    <a:pt x="2179" y="565"/>
                    <a:pt x="2042" y="604"/>
                  </a:cubicBezTo>
                  <a:cubicBezTo>
                    <a:pt x="2042" y="604"/>
                    <a:pt x="2023" y="604"/>
                    <a:pt x="2023" y="623"/>
                  </a:cubicBezTo>
                  <a:lnTo>
                    <a:pt x="1576" y="565"/>
                  </a:lnTo>
                  <a:cubicBezTo>
                    <a:pt x="1420" y="526"/>
                    <a:pt x="1284" y="487"/>
                    <a:pt x="1128" y="487"/>
                  </a:cubicBezTo>
                  <a:lnTo>
                    <a:pt x="914" y="487"/>
                  </a:lnTo>
                  <a:cubicBezTo>
                    <a:pt x="837" y="487"/>
                    <a:pt x="778" y="507"/>
                    <a:pt x="700" y="507"/>
                  </a:cubicBezTo>
                  <a:cubicBezTo>
                    <a:pt x="564" y="565"/>
                    <a:pt x="428" y="623"/>
                    <a:pt x="311" y="759"/>
                  </a:cubicBezTo>
                  <a:cubicBezTo>
                    <a:pt x="214" y="857"/>
                    <a:pt x="136" y="973"/>
                    <a:pt x="78" y="1109"/>
                  </a:cubicBezTo>
                  <a:cubicBezTo>
                    <a:pt x="20" y="1246"/>
                    <a:pt x="0" y="1362"/>
                    <a:pt x="0" y="1498"/>
                  </a:cubicBezTo>
                  <a:cubicBezTo>
                    <a:pt x="0" y="1635"/>
                    <a:pt x="20" y="1751"/>
                    <a:pt x="78" y="1887"/>
                  </a:cubicBezTo>
                  <a:cubicBezTo>
                    <a:pt x="117" y="2024"/>
                    <a:pt x="156" y="2140"/>
                    <a:pt x="272" y="2257"/>
                  </a:cubicBezTo>
                  <a:cubicBezTo>
                    <a:pt x="409" y="2471"/>
                    <a:pt x="603" y="2665"/>
                    <a:pt x="837" y="2821"/>
                  </a:cubicBezTo>
                  <a:cubicBezTo>
                    <a:pt x="1050" y="2938"/>
                    <a:pt x="1284" y="3016"/>
                    <a:pt x="1576" y="3054"/>
                  </a:cubicBezTo>
                  <a:cubicBezTo>
                    <a:pt x="1731" y="3093"/>
                    <a:pt x="1887" y="3093"/>
                    <a:pt x="2042" y="3093"/>
                  </a:cubicBezTo>
                  <a:cubicBezTo>
                    <a:pt x="2431" y="3054"/>
                    <a:pt x="2781" y="2957"/>
                    <a:pt x="3132" y="2802"/>
                  </a:cubicBezTo>
                  <a:cubicBezTo>
                    <a:pt x="3365" y="2665"/>
                    <a:pt x="3559" y="2510"/>
                    <a:pt x="3734" y="2315"/>
                  </a:cubicBezTo>
                  <a:cubicBezTo>
                    <a:pt x="3812" y="2218"/>
                    <a:pt x="3910" y="2082"/>
                    <a:pt x="3948" y="1965"/>
                  </a:cubicBezTo>
                  <a:cubicBezTo>
                    <a:pt x="4007" y="1868"/>
                    <a:pt x="4046" y="1771"/>
                    <a:pt x="4085" y="1654"/>
                  </a:cubicBezTo>
                  <a:cubicBezTo>
                    <a:pt x="4104" y="1557"/>
                    <a:pt x="4123" y="1440"/>
                    <a:pt x="4143" y="1304"/>
                  </a:cubicBezTo>
                  <a:cubicBezTo>
                    <a:pt x="4182" y="1187"/>
                    <a:pt x="4182" y="1071"/>
                    <a:pt x="4143" y="954"/>
                  </a:cubicBezTo>
                  <a:cubicBezTo>
                    <a:pt x="4123" y="701"/>
                    <a:pt x="4046" y="487"/>
                    <a:pt x="3910" y="312"/>
                  </a:cubicBezTo>
                  <a:cubicBezTo>
                    <a:pt x="3851" y="273"/>
                    <a:pt x="3812" y="215"/>
                    <a:pt x="3734" y="176"/>
                  </a:cubicBezTo>
                  <a:cubicBezTo>
                    <a:pt x="3657" y="118"/>
                    <a:pt x="3598" y="98"/>
                    <a:pt x="3501" y="40"/>
                  </a:cubicBezTo>
                  <a:cubicBezTo>
                    <a:pt x="3423" y="20"/>
                    <a:pt x="3326" y="1"/>
                    <a:pt x="322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1551075" y="3090500"/>
              <a:ext cx="631150" cy="287875"/>
            </a:xfrm>
            <a:custGeom>
              <a:avLst/>
              <a:gdLst/>
              <a:ahLst/>
              <a:cxnLst/>
              <a:rect l="l" t="t" r="r" b="b"/>
              <a:pathLst>
                <a:path w="25246" h="11515" extrusionOk="0">
                  <a:moveTo>
                    <a:pt x="18225" y="1"/>
                  </a:moveTo>
                  <a:cubicBezTo>
                    <a:pt x="18089" y="1"/>
                    <a:pt x="17972" y="40"/>
                    <a:pt x="17875" y="78"/>
                  </a:cubicBezTo>
                  <a:cubicBezTo>
                    <a:pt x="17738" y="137"/>
                    <a:pt x="17602" y="176"/>
                    <a:pt x="17505" y="253"/>
                  </a:cubicBezTo>
                  <a:cubicBezTo>
                    <a:pt x="17311" y="370"/>
                    <a:pt x="17155" y="565"/>
                    <a:pt x="17019" y="779"/>
                  </a:cubicBezTo>
                  <a:cubicBezTo>
                    <a:pt x="16902" y="1051"/>
                    <a:pt x="16824" y="1323"/>
                    <a:pt x="16805" y="1557"/>
                  </a:cubicBezTo>
                  <a:cubicBezTo>
                    <a:pt x="16785" y="1809"/>
                    <a:pt x="16785" y="2043"/>
                    <a:pt x="16785" y="2393"/>
                  </a:cubicBezTo>
                  <a:cubicBezTo>
                    <a:pt x="16824" y="3015"/>
                    <a:pt x="16961" y="3677"/>
                    <a:pt x="17077" y="4280"/>
                  </a:cubicBezTo>
                  <a:lnTo>
                    <a:pt x="17213" y="4941"/>
                  </a:lnTo>
                  <a:cubicBezTo>
                    <a:pt x="17291" y="5213"/>
                    <a:pt x="17349" y="5466"/>
                    <a:pt x="17388" y="5738"/>
                  </a:cubicBezTo>
                  <a:cubicBezTo>
                    <a:pt x="17311" y="5719"/>
                    <a:pt x="17272" y="5719"/>
                    <a:pt x="17194" y="5699"/>
                  </a:cubicBezTo>
                  <a:lnTo>
                    <a:pt x="17097" y="5699"/>
                  </a:lnTo>
                  <a:cubicBezTo>
                    <a:pt x="16863" y="5699"/>
                    <a:pt x="16591" y="5797"/>
                    <a:pt x="16377" y="5933"/>
                  </a:cubicBezTo>
                  <a:cubicBezTo>
                    <a:pt x="16241" y="6030"/>
                    <a:pt x="16144" y="6127"/>
                    <a:pt x="16027" y="6263"/>
                  </a:cubicBezTo>
                  <a:cubicBezTo>
                    <a:pt x="15930" y="6380"/>
                    <a:pt x="15852" y="6497"/>
                    <a:pt x="15755" y="6613"/>
                  </a:cubicBezTo>
                  <a:cubicBezTo>
                    <a:pt x="15657" y="6419"/>
                    <a:pt x="15541" y="6263"/>
                    <a:pt x="15405" y="6108"/>
                  </a:cubicBezTo>
                  <a:cubicBezTo>
                    <a:pt x="15230" y="5933"/>
                    <a:pt x="15016" y="5816"/>
                    <a:pt x="14782" y="5738"/>
                  </a:cubicBezTo>
                  <a:cubicBezTo>
                    <a:pt x="14665" y="5719"/>
                    <a:pt x="14568" y="5699"/>
                    <a:pt x="14452" y="5699"/>
                  </a:cubicBezTo>
                  <a:lnTo>
                    <a:pt x="14374" y="5699"/>
                  </a:lnTo>
                  <a:cubicBezTo>
                    <a:pt x="14276" y="5699"/>
                    <a:pt x="14179" y="5719"/>
                    <a:pt x="14082" y="5719"/>
                  </a:cubicBezTo>
                  <a:cubicBezTo>
                    <a:pt x="13888" y="5738"/>
                    <a:pt x="13674" y="5816"/>
                    <a:pt x="13460" y="5972"/>
                  </a:cubicBezTo>
                  <a:cubicBezTo>
                    <a:pt x="13265" y="6088"/>
                    <a:pt x="13071" y="6224"/>
                    <a:pt x="12896" y="6419"/>
                  </a:cubicBezTo>
                  <a:cubicBezTo>
                    <a:pt x="12837" y="6477"/>
                    <a:pt x="12798" y="6555"/>
                    <a:pt x="12740" y="6594"/>
                  </a:cubicBezTo>
                  <a:cubicBezTo>
                    <a:pt x="12701" y="5913"/>
                    <a:pt x="12623" y="5330"/>
                    <a:pt x="12546" y="4766"/>
                  </a:cubicBezTo>
                  <a:cubicBezTo>
                    <a:pt x="12448" y="4066"/>
                    <a:pt x="12332" y="3463"/>
                    <a:pt x="12157" y="2899"/>
                  </a:cubicBezTo>
                  <a:cubicBezTo>
                    <a:pt x="12079" y="2607"/>
                    <a:pt x="11962" y="2315"/>
                    <a:pt x="11865" y="2082"/>
                  </a:cubicBezTo>
                  <a:cubicBezTo>
                    <a:pt x="11748" y="1751"/>
                    <a:pt x="11592" y="1518"/>
                    <a:pt x="11476" y="1323"/>
                  </a:cubicBezTo>
                  <a:cubicBezTo>
                    <a:pt x="11340" y="1070"/>
                    <a:pt x="11165" y="876"/>
                    <a:pt x="10970" y="720"/>
                  </a:cubicBezTo>
                  <a:cubicBezTo>
                    <a:pt x="10873" y="642"/>
                    <a:pt x="10776" y="545"/>
                    <a:pt x="10659" y="467"/>
                  </a:cubicBezTo>
                  <a:cubicBezTo>
                    <a:pt x="10523" y="390"/>
                    <a:pt x="10406" y="331"/>
                    <a:pt x="10289" y="292"/>
                  </a:cubicBezTo>
                  <a:cubicBezTo>
                    <a:pt x="9998" y="176"/>
                    <a:pt x="9686" y="98"/>
                    <a:pt x="9414" y="98"/>
                  </a:cubicBezTo>
                  <a:cubicBezTo>
                    <a:pt x="9239" y="98"/>
                    <a:pt x="9103" y="137"/>
                    <a:pt x="8947" y="176"/>
                  </a:cubicBezTo>
                  <a:cubicBezTo>
                    <a:pt x="8578" y="292"/>
                    <a:pt x="8267" y="565"/>
                    <a:pt x="8072" y="934"/>
                  </a:cubicBezTo>
                  <a:cubicBezTo>
                    <a:pt x="7839" y="1343"/>
                    <a:pt x="7761" y="1829"/>
                    <a:pt x="7703" y="2237"/>
                  </a:cubicBezTo>
                  <a:cubicBezTo>
                    <a:pt x="7664" y="2626"/>
                    <a:pt x="7644" y="3054"/>
                    <a:pt x="7664" y="3560"/>
                  </a:cubicBezTo>
                  <a:cubicBezTo>
                    <a:pt x="7664" y="3832"/>
                    <a:pt x="7683" y="4124"/>
                    <a:pt x="7703" y="4455"/>
                  </a:cubicBezTo>
                  <a:cubicBezTo>
                    <a:pt x="7547" y="4221"/>
                    <a:pt x="7372" y="4027"/>
                    <a:pt x="7197" y="3871"/>
                  </a:cubicBezTo>
                  <a:cubicBezTo>
                    <a:pt x="7080" y="3774"/>
                    <a:pt x="6964" y="3696"/>
                    <a:pt x="6866" y="3657"/>
                  </a:cubicBezTo>
                  <a:cubicBezTo>
                    <a:pt x="6788" y="3638"/>
                    <a:pt x="6711" y="3579"/>
                    <a:pt x="6633" y="3560"/>
                  </a:cubicBezTo>
                  <a:cubicBezTo>
                    <a:pt x="6575" y="3540"/>
                    <a:pt x="6477" y="3540"/>
                    <a:pt x="6400" y="3502"/>
                  </a:cubicBezTo>
                  <a:lnTo>
                    <a:pt x="6283" y="3502"/>
                  </a:lnTo>
                  <a:cubicBezTo>
                    <a:pt x="6186" y="3502"/>
                    <a:pt x="6088" y="3540"/>
                    <a:pt x="5952" y="3560"/>
                  </a:cubicBezTo>
                  <a:cubicBezTo>
                    <a:pt x="5816" y="3579"/>
                    <a:pt x="5641" y="3657"/>
                    <a:pt x="5524" y="3754"/>
                  </a:cubicBezTo>
                  <a:cubicBezTo>
                    <a:pt x="5408" y="3852"/>
                    <a:pt x="5310" y="3949"/>
                    <a:pt x="5174" y="4085"/>
                  </a:cubicBezTo>
                  <a:cubicBezTo>
                    <a:pt x="5116" y="4182"/>
                    <a:pt x="5057" y="4338"/>
                    <a:pt x="5019" y="4513"/>
                  </a:cubicBezTo>
                  <a:cubicBezTo>
                    <a:pt x="4960" y="4649"/>
                    <a:pt x="4960" y="4824"/>
                    <a:pt x="4941" y="4941"/>
                  </a:cubicBezTo>
                  <a:lnTo>
                    <a:pt x="4941" y="5213"/>
                  </a:lnTo>
                  <a:cubicBezTo>
                    <a:pt x="4727" y="4921"/>
                    <a:pt x="4493" y="4668"/>
                    <a:pt x="4280" y="4435"/>
                  </a:cubicBezTo>
                  <a:cubicBezTo>
                    <a:pt x="3813" y="3929"/>
                    <a:pt x="3385" y="3502"/>
                    <a:pt x="2918" y="3190"/>
                  </a:cubicBezTo>
                  <a:cubicBezTo>
                    <a:pt x="2432" y="2860"/>
                    <a:pt x="1946" y="2665"/>
                    <a:pt x="1518" y="2665"/>
                  </a:cubicBezTo>
                  <a:cubicBezTo>
                    <a:pt x="1265" y="2665"/>
                    <a:pt x="1031" y="2704"/>
                    <a:pt x="837" y="2821"/>
                  </a:cubicBezTo>
                  <a:cubicBezTo>
                    <a:pt x="642" y="2918"/>
                    <a:pt x="448" y="3093"/>
                    <a:pt x="292" y="3346"/>
                  </a:cubicBezTo>
                  <a:cubicBezTo>
                    <a:pt x="176" y="3502"/>
                    <a:pt x="78" y="3735"/>
                    <a:pt x="59" y="3949"/>
                  </a:cubicBezTo>
                  <a:cubicBezTo>
                    <a:pt x="1" y="4163"/>
                    <a:pt x="1" y="4416"/>
                    <a:pt x="59" y="4707"/>
                  </a:cubicBezTo>
                  <a:cubicBezTo>
                    <a:pt x="78" y="4921"/>
                    <a:pt x="156" y="5155"/>
                    <a:pt x="254" y="5427"/>
                  </a:cubicBezTo>
                  <a:cubicBezTo>
                    <a:pt x="351" y="5680"/>
                    <a:pt x="467" y="5933"/>
                    <a:pt x="604" y="6205"/>
                  </a:cubicBezTo>
                  <a:cubicBezTo>
                    <a:pt x="876" y="6672"/>
                    <a:pt x="1187" y="7158"/>
                    <a:pt x="1634" y="7683"/>
                  </a:cubicBezTo>
                  <a:cubicBezTo>
                    <a:pt x="1946" y="8072"/>
                    <a:pt x="2257" y="8442"/>
                    <a:pt x="2587" y="8792"/>
                  </a:cubicBezTo>
                  <a:cubicBezTo>
                    <a:pt x="2549" y="8792"/>
                    <a:pt x="2529" y="8753"/>
                    <a:pt x="2510" y="8753"/>
                  </a:cubicBezTo>
                  <a:cubicBezTo>
                    <a:pt x="2412" y="8753"/>
                    <a:pt x="2335" y="8733"/>
                    <a:pt x="2237" y="8733"/>
                  </a:cubicBezTo>
                  <a:cubicBezTo>
                    <a:pt x="1926" y="8733"/>
                    <a:pt x="1634" y="8811"/>
                    <a:pt x="1382" y="8947"/>
                  </a:cubicBezTo>
                  <a:cubicBezTo>
                    <a:pt x="1090" y="9122"/>
                    <a:pt x="876" y="9434"/>
                    <a:pt x="856" y="9764"/>
                  </a:cubicBezTo>
                  <a:cubicBezTo>
                    <a:pt x="798" y="10153"/>
                    <a:pt x="973" y="10581"/>
                    <a:pt x="1323" y="11048"/>
                  </a:cubicBezTo>
                  <a:cubicBezTo>
                    <a:pt x="1343" y="11087"/>
                    <a:pt x="1382" y="11126"/>
                    <a:pt x="1440" y="11126"/>
                  </a:cubicBezTo>
                  <a:cubicBezTo>
                    <a:pt x="1479" y="11165"/>
                    <a:pt x="1557" y="11223"/>
                    <a:pt x="1634" y="11262"/>
                  </a:cubicBezTo>
                  <a:cubicBezTo>
                    <a:pt x="1673" y="11379"/>
                    <a:pt x="1809" y="11456"/>
                    <a:pt x="1926" y="11456"/>
                  </a:cubicBezTo>
                  <a:lnTo>
                    <a:pt x="2004" y="11456"/>
                  </a:lnTo>
                  <a:cubicBezTo>
                    <a:pt x="2412" y="11359"/>
                    <a:pt x="2840" y="11262"/>
                    <a:pt x="3327" y="11184"/>
                  </a:cubicBezTo>
                  <a:cubicBezTo>
                    <a:pt x="4163" y="11067"/>
                    <a:pt x="5057" y="11028"/>
                    <a:pt x="6049" y="11028"/>
                  </a:cubicBezTo>
                  <a:cubicBezTo>
                    <a:pt x="7158" y="11028"/>
                    <a:pt x="8247" y="11087"/>
                    <a:pt x="9064" y="11145"/>
                  </a:cubicBezTo>
                  <a:cubicBezTo>
                    <a:pt x="9589" y="11184"/>
                    <a:pt x="10114" y="11223"/>
                    <a:pt x="10620" y="11262"/>
                  </a:cubicBezTo>
                  <a:cubicBezTo>
                    <a:pt x="11981" y="11379"/>
                    <a:pt x="13401" y="11476"/>
                    <a:pt x="14782" y="11515"/>
                  </a:cubicBezTo>
                  <a:lnTo>
                    <a:pt x="15132" y="11515"/>
                  </a:lnTo>
                  <a:cubicBezTo>
                    <a:pt x="16533" y="11515"/>
                    <a:pt x="17777" y="11417"/>
                    <a:pt x="18925" y="11223"/>
                  </a:cubicBezTo>
                  <a:cubicBezTo>
                    <a:pt x="20384" y="10951"/>
                    <a:pt x="21570" y="10542"/>
                    <a:pt x="22484" y="9900"/>
                  </a:cubicBezTo>
                  <a:cubicBezTo>
                    <a:pt x="23029" y="9531"/>
                    <a:pt x="23515" y="9103"/>
                    <a:pt x="23904" y="8597"/>
                  </a:cubicBezTo>
                  <a:cubicBezTo>
                    <a:pt x="24293" y="8072"/>
                    <a:pt x="24604" y="7469"/>
                    <a:pt x="24857" y="6788"/>
                  </a:cubicBezTo>
                  <a:cubicBezTo>
                    <a:pt x="24974" y="6458"/>
                    <a:pt x="25051" y="6108"/>
                    <a:pt x="25110" y="5699"/>
                  </a:cubicBezTo>
                  <a:cubicBezTo>
                    <a:pt x="25188" y="5291"/>
                    <a:pt x="25207" y="4902"/>
                    <a:pt x="25246" y="4532"/>
                  </a:cubicBezTo>
                  <a:cubicBezTo>
                    <a:pt x="25246" y="4221"/>
                    <a:pt x="25207" y="3871"/>
                    <a:pt x="25168" y="3540"/>
                  </a:cubicBezTo>
                  <a:cubicBezTo>
                    <a:pt x="25110" y="3268"/>
                    <a:pt x="25051" y="2996"/>
                    <a:pt x="24915" y="2724"/>
                  </a:cubicBezTo>
                  <a:cubicBezTo>
                    <a:pt x="24721" y="2296"/>
                    <a:pt x="24410" y="1926"/>
                    <a:pt x="24021" y="1712"/>
                  </a:cubicBezTo>
                  <a:cubicBezTo>
                    <a:pt x="23729" y="1537"/>
                    <a:pt x="23398" y="1440"/>
                    <a:pt x="23048" y="1440"/>
                  </a:cubicBezTo>
                  <a:cubicBezTo>
                    <a:pt x="22970" y="1440"/>
                    <a:pt x="22873" y="1440"/>
                    <a:pt x="22815" y="1459"/>
                  </a:cubicBezTo>
                  <a:cubicBezTo>
                    <a:pt x="22679" y="1498"/>
                    <a:pt x="22581" y="1498"/>
                    <a:pt x="22465" y="1537"/>
                  </a:cubicBezTo>
                  <a:cubicBezTo>
                    <a:pt x="22348" y="1557"/>
                    <a:pt x="22231" y="1615"/>
                    <a:pt x="22095" y="1654"/>
                  </a:cubicBezTo>
                  <a:cubicBezTo>
                    <a:pt x="21901" y="1732"/>
                    <a:pt x="21706" y="1848"/>
                    <a:pt x="21512" y="2004"/>
                  </a:cubicBezTo>
                  <a:cubicBezTo>
                    <a:pt x="21298" y="2179"/>
                    <a:pt x="21103" y="2373"/>
                    <a:pt x="20928" y="2568"/>
                  </a:cubicBezTo>
                  <a:cubicBezTo>
                    <a:pt x="20734" y="2782"/>
                    <a:pt x="20578" y="3054"/>
                    <a:pt x="20422" y="3307"/>
                  </a:cubicBezTo>
                  <a:cubicBezTo>
                    <a:pt x="20345" y="3443"/>
                    <a:pt x="20306" y="3540"/>
                    <a:pt x="20247" y="3657"/>
                  </a:cubicBezTo>
                  <a:cubicBezTo>
                    <a:pt x="20189" y="3015"/>
                    <a:pt x="20053" y="2490"/>
                    <a:pt x="19936" y="2023"/>
                  </a:cubicBezTo>
                  <a:cubicBezTo>
                    <a:pt x="19858" y="1790"/>
                    <a:pt x="19761" y="1518"/>
                    <a:pt x="19664" y="1245"/>
                  </a:cubicBezTo>
                  <a:cubicBezTo>
                    <a:pt x="19567" y="1031"/>
                    <a:pt x="19450" y="837"/>
                    <a:pt x="19333" y="662"/>
                  </a:cubicBezTo>
                  <a:cubicBezTo>
                    <a:pt x="19178" y="467"/>
                    <a:pt x="19022" y="292"/>
                    <a:pt x="18828" y="195"/>
                  </a:cubicBezTo>
                  <a:cubicBezTo>
                    <a:pt x="18672" y="59"/>
                    <a:pt x="18478" y="1"/>
                    <a:pt x="18283" y="1"/>
                  </a:cubicBezTo>
                  <a:close/>
                </a:path>
              </a:pathLst>
            </a:custGeom>
            <a:solidFill>
              <a:srgbClr val="74BE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1549625" y="3087100"/>
              <a:ext cx="635050" cy="266000"/>
            </a:xfrm>
            <a:custGeom>
              <a:avLst/>
              <a:gdLst/>
              <a:ahLst/>
              <a:cxnLst/>
              <a:rect l="l" t="t" r="r" b="b"/>
              <a:pathLst>
                <a:path w="25402" h="10640" extrusionOk="0">
                  <a:moveTo>
                    <a:pt x="18322" y="1"/>
                  </a:moveTo>
                  <a:cubicBezTo>
                    <a:pt x="18244" y="1"/>
                    <a:pt x="18185" y="20"/>
                    <a:pt x="18108" y="39"/>
                  </a:cubicBezTo>
                  <a:lnTo>
                    <a:pt x="17894" y="117"/>
                  </a:lnTo>
                  <a:cubicBezTo>
                    <a:pt x="17719" y="195"/>
                    <a:pt x="17563" y="312"/>
                    <a:pt x="17505" y="409"/>
                  </a:cubicBezTo>
                  <a:cubicBezTo>
                    <a:pt x="17407" y="506"/>
                    <a:pt x="17271" y="623"/>
                    <a:pt x="17174" y="798"/>
                  </a:cubicBezTo>
                  <a:cubicBezTo>
                    <a:pt x="17077" y="954"/>
                    <a:pt x="17019" y="1109"/>
                    <a:pt x="16921" y="1362"/>
                  </a:cubicBezTo>
                  <a:cubicBezTo>
                    <a:pt x="16766" y="1770"/>
                    <a:pt x="16727" y="2237"/>
                    <a:pt x="16746" y="2743"/>
                  </a:cubicBezTo>
                  <a:cubicBezTo>
                    <a:pt x="16766" y="3229"/>
                    <a:pt x="16863" y="3715"/>
                    <a:pt x="16980" y="4163"/>
                  </a:cubicBezTo>
                  <a:cubicBezTo>
                    <a:pt x="17038" y="4318"/>
                    <a:pt x="17077" y="4493"/>
                    <a:pt x="17116" y="4668"/>
                  </a:cubicBezTo>
                  <a:cubicBezTo>
                    <a:pt x="17174" y="4980"/>
                    <a:pt x="17271" y="5330"/>
                    <a:pt x="17349" y="5660"/>
                  </a:cubicBezTo>
                  <a:cubicBezTo>
                    <a:pt x="17310" y="5641"/>
                    <a:pt x="17232" y="5641"/>
                    <a:pt x="17174" y="5641"/>
                  </a:cubicBezTo>
                  <a:cubicBezTo>
                    <a:pt x="16941" y="5641"/>
                    <a:pt x="16688" y="5719"/>
                    <a:pt x="16474" y="5855"/>
                  </a:cubicBezTo>
                  <a:cubicBezTo>
                    <a:pt x="16299" y="5952"/>
                    <a:pt x="16182" y="6108"/>
                    <a:pt x="16065" y="6244"/>
                  </a:cubicBezTo>
                  <a:cubicBezTo>
                    <a:pt x="16007" y="6322"/>
                    <a:pt x="15968" y="6360"/>
                    <a:pt x="15910" y="6438"/>
                  </a:cubicBezTo>
                  <a:cubicBezTo>
                    <a:pt x="15890" y="6341"/>
                    <a:pt x="15852" y="6244"/>
                    <a:pt x="15774" y="6166"/>
                  </a:cubicBezTo>
                  <a:cubicBezTo>
                    <a:pt x="15677" y="6030"/>
                    <a:pt x="15521" y="5874"/>
                    <a:pt x="15385" y="5777"/>
                  </a:cubicBezTo>
                  <a:cubicBezTo>
                    <a:pt x="15268" y="5719"/>
                    <a:pt x="15093" y="5641"/>
                    <a:pt x="14918" y="5621"/>
                  </a:cubicBezTo>
                  <a:cubicBezTo>
                    <a:pt x="14840" y="5621"/>
                    <a:pt x="14743" y="5582"/>
                    <a:pt x="14685" y="5582"/>
                  </a:cubicBezTo>
                  <a:cubicBezTo>
                    <a:pt x="14587" y="5582"/>
                    <a:pt x="14490" y="5621"/>
                    <a:pt x="14393" y="5621"/>
                  </a:cubicBezTo>
                  <a:cubicBezTo>
                    <a:pt x="14237" y="5641"/>
                    <a:pt x="14101" y="5680"/>
                    <a:pt x="13907" y="5758"/>
                  </a:cubicBezTo>
                  <a:cubicBezTo>
                    <a:pt x="13732" y="5835"/>
                    <a:pt x="13576" y="5913"/>
                    <a:pt x="13420" y="6030"/>
                  </a:cubicBezTo>
                  <a:cubicBezTo>
                    <a:pt x="13245" y="6127"/>
                    <a:pt x="13090" y="6244"/>
                    <a:pt x="12934" y="6360"/>
                  </a:cubicBezTo>
                  <a:lnTo>
                    <a:pt x="12934" y="6302"/>
                  </a:lnTo>
                  <a:cubicBezTo>
                    <a:pt x="12759" y="4746"/>
                    <a:pt x="12584" y="3151"/>
                    <a:pt x="11884" y="1731"/>
                  </a:cubicBezTo>
                  <a:cubicBezTo>
                    <a:pt x="11417" y="798"/>
                    <a:pt x="10834" y="234"/>
                    <a:pt x="10153" y="78"/>
                  </a:cubicBezTo>
                  <a:cubicBezTo>
                    <a:pt x="10036" y="39"/>
                    <a:pt x="9919" y="20"/>
                    <a:pt x="9764" y="20"/>
                  </a:cubicBezTo>
                  <a:lnTo>
                    <a:pt x="9589" y="20"/>
                  </a:lnTo>
                  <a:cubicBezTo>
                    <a:pt x="9394" y="39"/>
                    <a:pt x="9200" y="98"/>
                    <a:pt x="8986" y="195"/>
                  </a:cubicBezTo>
                  <a:cubicBezTo>
                    <a:pt x="8850" y="273"/>
                    <a:pt x="8675" y="389"/>
                    <a:pt x="8480" y="526"/>
                  </a:cubicBezTo>
                  <a:cubicBezTo>
                    <a:pt x="8364" y="662"/>
                    <a:pt x="8227" y="778"/>
                    <a:pt x="8111" y="954"/>
                  </a:cubicBezTo>
                  <a:cubicBezTo>
                    <a:pt x="8033" y="1051"/>
                    <a:pt x="7975" y="1167"/>
                    <a:pt x="7897" y="1343"/>
                  </a:cubicBezTo>
                  <a:cubicBezTo>
                    <a:pt x="7819" y="1479"/>
                    <a:pt x="7780" y="1634"/>
                    <a:pt x="7741" y="1790"/>
                  </a:cubicBezTo>
                  <a:cubicBezTo>
                    <a:pt x="7683" y="2062"/>
                    <a:pt x="7644" y="2373"/>
                    <a:pt x="7624" y="2762"/>
                  </a:cubicBezTo>
                  <a:cubicBezTo>
                    <a:pt x="7605" y="3151"/>
                    <a:pt x="7624" y="3579"/>
                    <a:pt x="7644" y="3968"/>
                  </a:cubicBezTo>
                  <a:cubicBezTo>
                    <a:pt x="7527" y="3832"/>
                    <a:pt x="7352" y="3715"/>
                    <a:pt x="7197" y="3618"/>
                  </a:cubicBezTo>
                  <a:cubicBezTo>
                    <a:pt x="7002" y="3521"/>
                    <a:pt x="6749" y="3443"/>
                    <a:pt x="6516" y="3443"/>
                  </a:cubicBezTo>
                  <a:cubicBezTo>
                    <a:pt x="6360" y="3443"/>
                    <a:pt x="6224" y="3482"/>
                    <a:pt x="6069" y="3521"/>
                  </a:cubicBezTo>
                  <a:cubicBezTo>
                    <a:pt x="5660" y="3638"/>
                    <a:pt x="5368" y="3929"/>
                    <a:pt x="5213" y="4182"/>
                  </a:cubicBezTo>
                  <a:cubicBezTo>
                    <a:pt x="5115" y="4318"/>
                    <a:pt x="5018" y="4493"/>
                    <a:pt x="4979" y="4707"/>
                  </a:cubicBezTo>
                  <a:cubicBezTo>
                    <a:pt x="4960" y="4804"/>
                    <a:pt x="4921" y="4902"/>
                    <a:pt x="4902" y="5038"/>
                  </a:cubicBezTo>
                  <a:cubicBezTo>
                    <a:pt x="4571" y="4571"/>
                    <a:pt x="4124" y="4007"/>
                    <a:pt x="3637" y="3540"/>
                  </a:cubicBezTo>
                  <a:cubicBezTo>
                    <a:pt x="3326" y="3229"/>
                    <a:pt x="3034" y="3015"/>
                    <a:pt x="2723" y="2840"/>
                  </a:cubicBezTo>
                  <a:cubicBezTo>
                    <a:pt x="2568" y="2762"/>
                    <a:pt x="2393" y="2704"/>
                    <a:pt x="2237" y="2646"/>
                  </a:cubicBezTo>
                  <a:cubicBezTo>
                    <a:pt x="2062" y="2607"/>
                    <a:pt x="1887" y="2568"/>
                    <a:pt x="1673" y="2568"/>
                  </a:cubicBezTo>
                  <a:lnTo>
                    <a:pt x="1615" y="2568"/>
                  </a:lnTo>
                  <a:cubicBezTo>
                    <a:pt x="1498" y="2568"/>
                    <a:pt x="1323" y="2607"/>
                    <a:pt x="1187" y="2626"/>
                  </a:cubicBezTo>
                  <a:cubicBezTo>
                    <a:pt x="1031" y="2646"/>
                    <a:pt x="895" y="2723"/>
                    <a:pt x="778" y="2782"/>
                  </a:cubicBezTo>
                  <a:cubicBezTo>
                    <a:pt x="681" y="2860"/>
                    <a:pt x="545" y="2937"/>
                    <a:pt x="448" y="3054"/>
                  </a:cubicBezTo>
                  <a:cubicBezTo>
                    <a:pt x="350" y="3151"/>
                    <a:pt x="292" y="3268"/>
                    <a:pt x="214" y="3424"/>
                  </a:cubicBezTo>
                  <a:cubicBezTo>
                    <a:pt x="98" y="3657"/>
                    <a:pt x="20" y="3949"/>
                    <a:pt x="20" y="4279"/>
                  </a:cubicBezTo>
                  <a:cubicBezTo>
                    <a:pt x="0" y="4571"/>
                    <a:pt x="39" y="4882"/>
                    <a:pt x="117" y="5193"/>
                  </a:cubicBezTo>
                  <a:cubicBezTo>
                    <a:pt x="136" y="5349"/>
                    <a:pt x="195" y="5466"/>
                    <a:pt x="253" y="5660"/>
                  </a:cubicBezTo>
                  <a:cubicBezTo>
                    <a:pt x="331" y="5835"/>
                    <a:pt x="409" y="6030"/>
                    <a:pt x="525" y="6224"/>
                  </a:cubicBezTo>
                  <a:cubicBezTo>
                    <a:pt x="700" y="6535"/>
                    <a:pt x="895" y="6827"/>
                    <a:pt x="1206" y="7216"/>
                  </a:cubicBezTo>
                  <a:cubicBezTo>
                    <a:pt x="1401" y="7488"/>
                    <a:pt x="1654" y="7722"/>
                    <a:pt x="1848" y="7994"/>
                  </a:cubicBezTo>
                  <a:lnTo>
                    <a:pt x="1887" y="8072"/>
                  </a:lnTo>
                  <a:lnTo>
                    <a:pt x="1984" y="8169"/>
                  </a:lnTo>
                  <a:cubicBezTo>
                    <a:pt x="2140" y="8305"/>
                    <a:pt x="2256" y="8480"/>
                    <a:pt x="2373" y="8636"/>
                  </a:cubicBezTo>
                  <a:cubicBezTo>
                    <a:pt x="2451" y="8694"/>
                    <a:pt x="2490" y="8792"/>
                    <a:pt x="2568" y="8869"/>
                  </a:cubicBezTo>
                  <a:lnTo>
                    <a:pt x="2529" y="8850"/>
                  </a:lnTo>
                  <a:cubicBezTo>
                    <a:pt x="2431" y="8830"/>
                    <a:pt x="2295" y="8830"/>
                    <a:pt x="2198" y="8830"/>
                  </a:cubicBezTo>
                  <a:lnTo>
                    <a:pt x="2081" y="8830"/>
                  </a:lnTo>
                  <a:cubicBezTo>
                    <a:pt x="1809" y="8850"/>
                    <a:pt x="1556" y="8947"/>
                    <a:pt x="1323" y="9083"/>
                  </a:cubicBezTo>
                  <a:cubicBezTo>
                    <a:pt x="1226" y="9161"/>
                    <a:pt x="1167" y="9239"/>
                    <a:pt x="1089" y="9336"/>
                  </a:cubicBezTo>
                  <a:cubicBezTo>
                    <a:pt x="1012" y="9433"/>
                    <a:pt x="973" y="9550"/>
                    <a:pt x="914" y="9706"/>
                  </a:cubicBezTo>
                  <a:cubicBezTo>
                    <a:pt x="895" y="9822"/>
                    <a:pt x="876" y="9939"/>
                    <a:pt x="876" y="10095"/>
                  </a:cubicBezTo>
                  <a:cubicBezTo>
                    <a:pt x="876" y="10231"/>
                    <a:pt x="914" y="10406"/>
                    <a:pt x="992" y="10581"/>
                  </a:cubicBezTo>
                  <a:cubicBezTo>
                    <a:pt x="1012" y="10620"/>
                    <a:pt x="1031" y="10639"/>
                    <a:pt x="1070" y="10639"/>
                  </a:cubicBezTo>
                  <a:cubicBezTo>
                    <a:pt x="1109" y="10639"/>
                    <a:pt x="1128" y="10620"/>
                    <a:pt x="1128" y="10600"/>
                  </a:cubicBezTo>
                  <a:lnTo>
                    <a:pt x="1128" y="10542"/>
                  </a:lnTo>
                  <a:cubicBezTo>
                    <a:pt x="1089" y="10425"/>
                    <a:pt x="1031" y="10309"/>
                    <a:pt x="1031" y="10192"/>
                  </a:cubicBezTo>
                  <a:lnTo>
                    <a:pt x="1031" y="9900"/>
                  </a:lnTo>
                  <a:cubicBezTo>
                    <a:pt x="1070" y="9822"/>
                    <a:pt x="1070" y="9725"/>
                    <a:pt x="1109" y="9647"/>
                  </a:cubicBezTo>
                  <a:cubicBezTo>
                    <a:pt x="1128" y="9570"/>
                    <a:pt x="1187" y="9531"/>
                    <a:pt x="1206" y="9453"/>
                  </a:cubicBezTo>
                  <a:cubicBezTo>
                    <a:pt x="1284" y="9375"/>
                    <a:pt x="1323" y="9317"/>
                    <a:pt x="1401" y="9239"/>
                  </a:cubicBezTo>
                  <a:cubicBezTo>
                    <a:pt x="1478" y="9181"/>
                    <a:pt x="1556" y="9142"/>
                    <a:pt x="1654" y="9083"/>
                  </a:cubicBezTo>
                  <a:cubicBezTo>
                    <a:pt x="1751" y="9044"/>
                    <a:pt x="1867" y="9025"/>
                    <a:pt x="1984" y="8986"/>
                  </a:cubicBezTo>
                  <a:lnTo>
                    <a:pt x="2334" y="8986"/>
                  </a:lnTo>
                  <a:cubicBezTo>
                    <a:pt x="2431" y="9025"/>
                    <a:pt x="2548" y="9044"/>
                    <a:pt x="2665" y="9083"/>
                  </a:cubicBezTo>
                  <a:cubicBezTo>
                    <a:pt x="2723" y="9122"/>
                    <a:pt x="2762" y="9142"/>
                    <a:pt x="2782" y="9161"/>
                  </a:cubicBezTo>
                  <a:cubicBezTo>
                    <a:pt x="2820" y="9161"/>
                    <a:pt x="2840" y="9181"/>
                    <a:pt x="2840" y="9181"/>
                  </a:cubicBezTo>
                  <a:cubicBezTo>
                    <a:pt x="2859" y="9181"/>
                    <a:pt x="2879" y="9181"/>
                    <a:pt x="2918" y="9161"/>
                  </a:cubicBezTo>
                  <a:cubicBezTo>
                    <a:pt x="2937" y="9142"/>
                    <a:pt x="2957" y="9064"/>
                    <a:pt x="2937" y="9044"/>
                  </a:cubicBezTo>
                  <a:cubicBezTo>
                    <a:pt x="2840" y="8869"/>
                    <a:pt x="2723" y="8733"/>
                    <a:pt x="2587" y="8578"/>
                  </a:cubicBezTo>
                  <a:cubicBezTo>
                    <a:pt x="2470" y="8442"/>
                    <a:pt x="2373" y="8286"/>
                    <a:pt x="2256" y="8150"/>
                  </a:cubicBezTo>
                  <a:lnTo>
                    <a:pt x="2081" y="7916"/>
                  </a:lnTo>
                  <a:cubicBezTo>
                    <a:pt x="1887" y="7683"/>
                    <a:pt x="1692" y="7469"/>
                    <a:pt x="1517" y="7216"/>
                  </a:cubicBezTo>
                  <a:cubicBezTo>
                    <a:pt x="1362" y="6983"/>
                    <a:pt x="1187" y="6749"/>
                    <a:pt x="1031" y="6535"/>
                  </a:cubicBezTo>
                  <a:cubicBezTo>
                    <a:pt x="895" y="6302"/>
                    <a:pt x="739" y="6030"/>
                    <a:pt x="623" y="5758"/>
                  </a:cubicBezTo>
                  <a:cubicBezTo>
                    <a:pt x="545" y="5582"/>
                    <a:pt x="506" y="5427"/>
                    <a:pt x="448" y="5271"/>
                  </a:cubicBezTo>
                  <a:cubicBezTo>
                    <a:pt x="409" y="5135"/>
                    <a:pt x="389" y="4980"/>
                    <a:pt x="350" y="4804"/>
                  </a:cubicBezTo>
                  <a:cubicBezTo>
                    <a:pt x="331" y="4591"/>
                    <a:pt x="331" y="4357"/>
                    <a:pt x="350" y="4124"/>
                  </a:cubicBezTo>
                  <a:cubicBezTo>
                    <a:pt x="389" y="3968"/>
                    <a:pt x="428" y="3813"/>
                    <a:pt x="487" y="3676"/>
                  </a:cubicBezTo>
                  <a:cubicBezTo>
                    <a:pt x="525" y="3579"/>
                    <a:pt x="584" y="3482"/>
                    <a:pt x="642" y="3404"/>
                  </a:cubicBezTo>
                  <a:cubicBezTo>
                    <a:pt x="720" y="3326"/>
                    <a:pt x="778" y="3249"/>
                    <a:pt x="837" y="3210"/>
                  </a:cubicBezTo>
                  <a:cubicBezTo>
                    <a:pt x="914" y="3151"/>
                    <a:pt x="992" y="3112"/>
                    <a:pt x="1070" y="3093"/>
                  </a:cubicBezTo>
                  <a:cubicBezTo>
                    <a:pt x="1167" y="3035"/>
                    <a:pt x="1265" y="3015"/>
                    <a:pt x="1381" y="3015"/>
                  </a:cubicBezTo>
                  <a:cubicBezTo>
                    <a:pt x="1459" y="3015"/>
                    <a:pt x="1517" y="2996"/>
                    <a:pt x="1595" y="2996"/>
                  </a:cubicBezTo>
                  <a:cubicBezTo>
                    <a:pt x="1692" y="2996"/>
                    <a:pt x="1790" y="2996"/>
                    <a:pt x="1887" y="3015"/>
                  </a:cubicBezTo>
                  <a:cubicBezTo>
                    <a:pt x="2043" y="3035"/>
                    <a:pt x="2179" y="3093"/>
                    <a:pt x="2334" y="3132"/>
                  </a:cubicBezTo>
                  <a:cubicBezTo>
                    <a:pt x="2568" y="3249"/>
                    <a:pt x="2782" y="3365"/>
                    <a:pt x="3054" y="3579"/>
                  </a:cubicBezTo>
                  <a:cubicBezTo>
                    <a:pt x="3462" y="3890"/>
                    <a:pt x="3851" y="4299"/>
                    <a:pt x="4240" y="4785"/>
                  </a:cubicBezTo>
                  <a:cubicBezTo>
                    <a:pt x="4415" y="4999"/>
                    <a:pt x="4590" y="5232"/>
                    <a:pt x="4727" y="5446"/>
                  </a:cubicBezTo>
                  <a:cubicBezTo>
                    <a:pt x="4765" y="5485"/>
                    <a:pt x="4785" y="5524"/>
                    <a:pt x="4824" y="5524"/>
                  </a:cubicBezTo>
                  <a:lnTo>
                    <a:pt x="4882" y="5524"/>
                  </a:lnTo>
                  <a:cubicBezTo>
                    <a:pt x="4902" y="5524"/>
                    <a:pt x="4921" y="5524"/>
                    <a:pt x="4979" y="5485"/>
                  </a:cubicBezTo>
                  <a:cubicBezTo>
                    <a:pt x="5018" y="5466"/>
                    <a:pt x="5057" y="5446"/>
                    <a:pt x="5057" y="5388"/>
                  </a:cubicBezTo>
                  <a:lnTo>
                    <a:pt x="5057" y="5291"/>
                  </a:lnTo>
                  <a:cubicBezTo>
                    <a:pt x="5057" y="5252"/>
                    <a:pt x="5057" y="5174"/>
                    <a:pt x="5077" y="5135"/>
                  </a:cubicBezTo>
                  <a:cubicBezTo>
                    <a:pt x="5096" y="4980"/>
                    <a:pt x="5115" y="4843"/>
                    <a:pt x="5193" y="4688"/>
                  </a:cubicBezTo>
                  <a:cubicBezTo>
                    <a:pt x="5252" y="4571"/>
                    <a:pt x="5310" y="4474"/>
                    <a:pt x="5388" y="4377"/>
                  </a:cubicBezTo>
                  <a:cubicBezTo>
                    <a:pt x="5466" y="4299"/>
                    <a:pt x="5543" y="4202"/>
                    <a:pt x="5602" y="4143"/>
                  </a:cubicBezTo>
                  <a:cubicBezTo>
                    <a:pt x="5699" y="4085"/>
                    <a:pt x="5777" y="4027"/>
                    <a:pt x="5874" y="3988"/>
                  </a:cubicBezTo>
                  <a:cubicBezTo>
                    <a:pt x="5971" y="3929"/>
                    <a:pt x="6088" y="3910"/>
                    <a:pt x="6185" y="3910"/>
                  </a:cubicBezTo>
                  <a:lnTo>
                    <a:pt x="6458" y="3910"/>
                  </a:lnTo>
                  <a:cubicBezTo>
                    <a:pt x="6555" y="3929"/>
                    <a:pt x="6652" y="3949"/>
                    <a:pt x="6730" y="3988"/>
                  </a:cubicBezTo>
                  <a:cubicBezTo>
                    <a:pt x="6827" y="4027"/>
                    <a:pt x="6905" y="4085"/>
                    <a:pt x="7002" y="4143"/>
                  </a:cubicBezTo>
                  <a:cubicBezTo>
                    <a:pt x="7099" y="4240"/>
                    <a:pt x="7197" y="4318"/>
                    <a:pt x="7255" y="4435"/>
                  </a:cubicBezTo>
                  <a:cubicBezTo>
                    <a:pt x="7352" y="4571"/>
                    <a:pt x="7430" y="4707"/>
                    <a:pt x="7508" y="4804"/>
                  </a:cubicBezTo>
                  <a:cubicBezTo>
                    <a:pt x="7527" y="4882"/>
                    <a:pt x="7605" y="4921"/>
                    <a:pt x="7702" y="4921"/>
                  </a:cubicBezTo>
                  <a:lnTo>
                    <a:pt x="7741" y="4921"/>
                  </a:lnTo>
                  <a:cubicBezTo>
                    <a:pt x="7800" y="4902"/>
                    <a:pt x="7838" y="4882"/>
                    <a:pt x="7897" y="4804"/>
                  </a:cubicBezTo>
                  <a:cubicBezTo>
                    <a:pt x="7916" y="4766"/>
                    <a:pt x="7916" y="4707"/>
                    <a:pt x="7916" y="4668"/>
                  </a:cubicBezTo>
                  <a:cubicBezTo>
                    <a:pt x="7897" y="4610"/>
                    <a:pt x="7877" y="4571"/>
                    <a:pt x="7838" y="4493"/>
                  </a:cubicBezTo>
                  <a:lnTo>
                    <a:pt x="7819" y="4124"/>
                  </a:lnTo>
                  <a:cubicBezTo>
                    <a:pt x="7800" y="3560"/>
                    <a:pt x="7780" y="2996"/>
                    <a:pt x="7838" y="2393"/>
                  </a:cubicBezTo>
                  <a:cubicBezTo>
                    <a:pt x="7897" y="2120"/>
                    <a:pt x="7936" y="1848"/>
                    <a:pt x="8033" y="1595"/>
                  </a:cubicBezTo>
                  <a:cubicBezTo>
                    <a:pt x="8111" y="1420"/>
                    <a:pt x="8208" y="1284"/>
                    <a:pt x="8305" y="1129"/>
                  </a:cubicBezTo>
                  <a:cubicBezTo>
                    <a:pt x="8402" y="1012"/>
                    <a:pt x="8519" y="895"/>
                    <a:pt x="8655" y="798"/>
                  </a:cubicBezTo>
                  <a:cubicBezTo>
                    <a:pt x="8772" y="701"/>
                    <a:pt x="8908" y="623"/>
                    <a:pt x="9044" y="545"/>
                  </a:cubicBezTo>
                  <a:cubicBezTo>
                    <a:pt x="9161" y="506"/>
                    <a:pt x="9278" y="448"/>
                    <a:pt x="9394" y="448"/>
                  </a:cubicBezTo>
                  <a:lnTo>
                    <a:pt x="9764" y="448"/>
                  </a:lnTo>
                  <a:cubicBezTo>
                    <a:pt x="9881" y="487"/>
                    <a:pt x="9978" y="506"/>
                    <a:pt x="10114" y="545"/>
                  </a:cubicBezTo>
                  <a:cubicBezTo>
                    <a:pt x="10231" y="603"/>
                    <a:pt x="10347" y="701"/>
                    <a:pt x="10464" y="778"/>
                  </a:cubicBezTo>
                  <a:cubicBezTo>
                    <a:pt x="10639" y="895"/>
                    <a:pt x="10795" y="1070"/>
                    <a:pt x="10931" y="1226"/>
                  </a:cubicBezTo>
                  <a:lnTo>
                    <a:pt x="10950" y="1265"/>
                  </a:lnTo>
                  <a:cubicBezTo>
                    <a:pt x="11203" y="1576"/>
                    <a:pt x="11398" y="1945"/>
                    <a:pt x="11573" y="2354"/>
                  </a:cubicBezTo>
                  <a:cubicBezTo>
                    <a:pt x="11884" y="3112"/>
                    <a:pt x="12098" y="3988"/>
                    <a:pt x="12273" y="5096"/>
                  </a:cubicBezTo>
                  <a:cubicBezTo>
                    <a:pt x="12351" y="5563"/>
                    <a:pt x="12390" y="6088"/>
                    <a:pt x="12448" y="6711"/>
                  </a:cubicBezTo>
                  <a:cubicBezTo>
                    <a:pt x="12390" y="6769"/>
                    <a:pt x="12409" y="6866"/>
                    <a:pt x="12467" y="6944"/>
                  </a:cubicBezTo>
                  <a:cubicBezTo>
                    <a:pt x="12506" y="6963"/>
                    <a:pt x="12565" y="7002"/>
                    <a:pt x="12604" y="7002"/>
                  </a:cubicBezTo>
                  <a:cubicBezTo>
                    <a:pt x="12662" y="7002"/>
                    <a:pt x="12701" y="6963"/>
                    <a:pt x="12759" y="6944"/>
                  </a:cubicBezTo>
                  <a:cubicBezTo>
                    <a:pt x="12876" y="6827"/>
                    <a:pt x="12992" y="6711"/>
                    <a:pt x="13148" y="6574"/>
                  </a:cubicBezTo>
                  <a:cubicBezTo>
                    <a:pt x="13362" y="6419"/>
                    <a:pt x="13576" y="6283"/>
                    <a:pt x="13829" y="6185"/>
                  </a:cubicBezTo>
                  <a:cubicBezTo>
                    <a:pt x="14023" y="6127"/>
                    <a:pt x="14198" y="6069"/>
                    <a:pt x="14334" y="6049"/>
                  </a:cubicBezTo>
                  <a:lnTo>
                    <a:pt x="14626" y="6049"/>
                  </a:lnTo>
                  <a:cubicBezTo>
                    <a:pt x="14704" y="6069"/>
                    <a:pt x="14782" y="6069"/>
                    <a:pt x="14840" y="6088"/>
                  </a:cubicBezTo>
                  <a:cubicBezTo>
                    <a:pt x="14918" y="6127"/>
                    <a:pt x="14976" y="6166"/>
                    <a:pt x="15015" y="6185"/>
                  </a:cubicBezTo>
                  <a:lnTo>
                    <a:pt x="15171" y="6341"/>
                  </a:lnTo>
                  <a:cubicBezTo>
                    <a:pt x="15229" y="6438"/>
                    <a:pt x="15288" y="6535"/>
                    <a:pt x="15365" y="6652"/>
                  </a:cubicBezTo>
                  <a:cubicBezTo>
                    <a:pt x="15385" y="6711"/>
                    <a:pt x="15404" y="6749"/>
                    <a:pt x="15404" y="6808"/>
                  </a:cubicBezTo>
                  <a:cubicBezTo>
                    <a:pt x="15424" y="6886"/>
                    <a:pt x="15463" y="6905"/>
                    <a:pt x="15501" y="6924"/>
                  </a:cubicBezTo>
                  <a:cubicBezTo>
                    <a:pt x="15521" y="6944"/>
                    <a:pt x="15579" y="6944"/>
                    <a:pt x="15618" y="6944"/>
                  </a:cubicBezTo>
                  <a:lnTo>
                    <a:pt x="15677" y="6944"/>
                  </a:lnTo>
                  <a:cubicBezTo>
                    <a:pt x="15754" y="6924"/>
                    <a:pt x="15793" y="6866"/>
                    <a:pt x="15813" y="6769"/>
                  </a:cubicBezTo>
                  <a:lnTo>
                    <a:pt x="15871" y="6711"/>
                  </a:lnTo>
                  <a:cubicBezTo>
                    <a:pt x="15968" y="6555"/>
                    <a:pt x="16104" y="6438"/>
                    <a:pt x="16241" y="6341"/>
                  </a:cubicBezTo>
                  <a:cubicBezTo>
                    <a:pt x="16338" y="6263"/>
                    <a:pt x="16435" y="6224"/>
                    <a:pt x="16552" y="6166"/>
                  </a:cubicBezTo>
                  <a:cubicBezTo>
                    <a:pt x="16649" y="6127"/>
                    <a:pt x="16746" y="6088"/>
                    <a:pt x="16843" y="6088"/>
                  </a:cubicBezTo>
                  <a:lnTo>
                    <a:pt x="17330" y="6088"/>
                  </a:lnTo>
                  <a:cubicBezTo>
                    <a:pt x="17427" y="6088"/>
                    <a:pt x="17524" y="6030"/>
                    <a:pt x="17544" y="5952"/>
                  </a:cubicBezTo>
                  <a:cubicBezTo>
                    <a:pt x="17563" y="5855"/>
                    <a:pt x="17544" y="5758"/>
                    <a:pt x="17466" y="5738"/>
                  </a:cubicBezTo>
                  <a:cubicBezTo>
                    <a:pt x="17427" y="5349"/>
                    <a:pt x="17330" y="4980"/>
                    <a:pt x="17232" y="4610"/>
                  </a:cubicBezTo>
                  <a:lnTo>
                    <a:pt x="17213" y="4532"/>
                  </a:lnTo>
                  <a:cubicBezTo>
                    <a:pt x="17116" y="4124"/>
                    <a:pt x="17019" y="3657"/>
                    <a:pt x="16941" y="3229"/>
                  </a:cubicBezTo>
                  <a:cubicBezTo>
                    <a:pt x="16882" y="2840"/>
                    <a:pt x="16882" y="2471"/>
                    <a:pt x="16921" y="2140"/>
                  </a:cubicBezTo>
                  <a:cubicBezTo>
                    <a:pt x="16941" y="1868"/>
                    <a:pt x="17019" y="1615"/>
                    <a:pt x="17116" y="1381"/>
                  </a:cubicBezTo>
                  <a:lnTo>
                    <a:pt x="17116" y="1323"/>
                  </a:lnTo>
                  <a:cubicBezTo>
                    <a:pt x="17174" y="1167"/>
                    <a:pt x="17271" y="992"/>
                    <a:pt x="17369" y="876"/>
                  </a:cubicBezTo>
                  <a:cubicBezTo>
                    <a:pt x="17446" y="778"/>
                    <a:pt x="17544" y="681"/>
                    <a:pt x="17621" y="603"/>
                  </a:cubicBezTo>
                  <a:lnTo>
                    <a:pt x="17835" y="448"/>
                  </a:lnTo>
                  <a:cubicBezTo>
                    <a:pt x="17913" y="428"/>
                    <a:pt x="17991" y="409"/>
                    <a:pt x="18049" y="409"/>
                  </a:cubicBezTo>
                  <a:lnTo>
                    <a:pt x="18244" y="409"/>
                  </a:lnTo>
                  <a:cubicBezTo>
                    <a:pt x="18322" y="409"/>
                    <a:pt x="18399" y="428"/>
                    <a:pt x="18438" y="448"/>
                  </a:cubicBezTo>
                  <a:cubicBezTo>
                    <a:pt x="18516" y="506"/>
                    <a:pt x="18594" y="526"/>
                    <a:pt x="18691" y="603"/>
                  </a:cubicBezTo>
                  <a:cubicBezTo>
                    <a:pt x="18808" y="701"/>
                    <a:pt x="18905" y="798"/>
                    <a:pt x="19002" y="934"/>
                  </a:cubicBezTo>
                  <a:cubicBezTo>
                    <a:pt x="19177" y="1167"/>
                    <a:pt x="19314" y="1401"/>
                    <a:pt x="19450" y="1693"/>
                  </a:cubicBezTo>
                  <a:cubicBezTo>
                    <a:pt x="19644" y="2159"/>
                    <a:pt x="19761" y="2685"/>
                    <a:pt x="19858" y="3365"/>
                  </a:cubicBezTo>
                  <a:lnTo>
                    <a:pt x="19858" y="3326"/>
                  </a:lnTo>
                  <a:cubicBezTo>
                    <a:pt x="19858" y="3482"/>
                    <a:pt x="19878" y="3638"/>
                    <a:pt x="19897" y="3793"/>
                  </a:cubicBezTo>
                  <a:lnTo>
                    <a:pt x="19936" y="3910"/>
                  </a:lnTo>
                  <a:cubicBezTo>
                    <a:pt x="19936" y="3968"/>
                    <a:pt x="19955" y="4007"/>
                    <a:pt x="19975" y="4065"/>
                  </a:cubicBezTo>
                  <a:cubicBezTo>
                    <a:pt x="20033" y="4085"/>
                    <a:pt x="20072" y="4104"/>
                    <a:pt x="20130" y="4104"/>
                  </a:cubicBezTo>
                  <a:cubicBezTo>
                    <a:pt x="20169" y="4104"/>
                    <a:pt x="20228" y="4085"/>
                    <a:pt x="20247" y="4065"/>
                  </a:cubicBezTo>
                  <a:cubicBezTo>
                    <a:pt x="20286" y="4027"/>
                    <a:pt x="20325" y="4007"/>
                    <a:pt x="20344" y="3968"/>
                  </a:cubicBezTo>
                  <a:cubicBezTo>
                    <a:pt x="20422" y="3851"/>
                    <a:pt x="20461" y="3754"/>
                    <a:pt x="20519" y="3696"/>
                  </a:cubicBezTo>
                  <a:lnTo>
                    <a:pt x="20539" y="3638"/>
                  </a:lnTo>
                  <a:lnTo>
                    <a:pt x="20617" y="3521"/>
                  </a:lnTo>
                  <a:cubicBezTo>
                    <a:pt x="20714" y="3385"/>
                    <a:pt x="20772" y="3229"/>
                    <a:pt x="20869" y="3132"/>
                  </a:cubicBezTo>
                  <a:cubicBezTo>
                    <a:pt x="21161" y="2743"/>
                    <a:pt x="21453" y="2451"/>
                    <a:pt x="21784" y="2218"/>
                  </a:cubicBezTo>
                  <a:cubicBezTo>
                    <a:pt x="21978" y="2062"/>
                    <a:pt x="22173" y="1945"/>
                    <a:pt x="22367" y="1868"/>
                  </a:cubicBezTo>
                  <a:cubicBezTo>
                    <a:pt x="22503" y="1829"/>
                    <a:pt x="22659" y="1770"/>
                    <a:pt x="22795" y="1751"/>
                  </a:cubicBezTo>
                  <a:lnTo>
                    <a:pt x="23184" y="1751"/>
                  </a:lnTo>
                  <a:cubicBezTo>
                    <a:pt x="23301" y="1770"/>
                    <a:pt x="23398" y="1790"/>
                    <a:pt x="23534" y="1848"/>
                  </a:cubicBezTo>
                  <a:cubicBezTo>
                    <a:pt x="23670" y="1887"/>
                    <a:pt x="23787" y="1984"/>
                    <a:pt x="23942" y="2082"/>
                  </a:cubicBezTo>
                  <a:cubicBezTo>
                    <a:pt x="24079" y="2218"/>
                    <a:pt x="24234" y="2334"/>
                    <a:pt x="24351" y="2509"/>
                  </a:cubicBezTo>
                  <a:cubicBezTo>
                    <a:pt x="24507" y="2704"/>
                    <a:pt x="24623" y="2879"/>
                    <a:pt x="24720" y="3132"/>
                  </a:cubicBezTo>
                  <a:cubicBezTo>
                    <a:pt x="24837" y="3404"/>
                    <a:pt x="24915" y="3657"/>
                    <a:pt x="24934" y="3968"/>
                  </a:cubicBezTo>
                  <a:lnTo>
                    <a:pt x="24934" y="4007"/>
                  </a:lnTo>
                  <a:lnTo>
                    <a:pt x="24934" y="4104"/>
                  </a:lnTo>
                  <a:cubicBezTo>
                    <a:pt x="24934" y="4182"/>
                    <a:pt x="24993" y="4240"/>
                    <a:pt x="25090" y="4240"/>
                  </a:cubicBezTo>
                  <a:cubicBezTo>
                    <a:pt x="25129" y="4240"/>
                    <a:pt x="25148" y="4221"/>
                    <a:pt x="25187" y="4202"/>
                  </a:cubicBezTo>
                  <a:cubicBezTo>
                    <a:pt x="25207" y="4182"/>
                    <a:pt x="25207" y="4163"/>
                    <a:pt x="25207" y="4104"/>
                  </a:cubicBezTo>
                  <a:cubicBezTo>
                    <a:pt x="25401" y="3443"/>
                    <a:pt x="25207" y="2898"/>
                    <a:pt x="24895" y="2373"/>
                  </a:cubicBezTo>
                  <a:cubicBezTo>
                    <a:pt x="24720" y="2120"/>
                    <a:pt x="24526" y="1887"/>
                    <a:pt x="24312" y="1731"/>
                  </a:cubicBezTo>
                  <a:cubicBezTo>
                    <a:pt x="24059" y="1537"/>
                    <a:pt x="23767" y="1401"/>
                    <a:pt x="23476" y="1343"/>
                  </a:cubicBezTo>
                  <a:cubicBezTo>
                    <a:pt x="23378" y="1304"/>
                    <a:pt x="23262" y="1304"/>
                    <a:pt x="23145" y="1304"/>
                  </a:cubicBezTo>
                  <a:cubicBezTo>
                    <a:pt x="22912" y="1304"/>
                    <a:pt x="22678" y="1362"/>
                    <a:pt x="22464" y="1440"/>
                  </a:cubicBezTo>
                  <a:cubicBezTo>
                    <a:pt x="22134" y="1537"/>
                    <a:pt x="21842" y="1731"/>
                    <a:pt x="21511" y="1984"/>
                  </a:cubicBezTo>
                  <a:cubicBezTo>
                    <a:pt x="21258" y="2179"/>
                    <a:pt x="21025" y="2451"/>
                    <a:pt x="20811" y="2743"/>
                  </a:cubicBezTo>
                  <a:cubicBezTo>
                    <a:pt x="20675" y="2918"/>
                    <a:pt x="20558" y="3054"/>
                    <a:pt x="20461" y="3229"/>
                  </a:cubicBezTo>
                  <a:cubicBezTo>
                    <a:pt x="20461" y="3035"/>
                    <a:pt x="20422" y="2821"/>
                    <a:pt x="20364" y="2607"/>
                  </a:cubicBezTo>
                  <a:cubicBezTo>
                    <a:pt x="20267" y="2159"/>
                    <a:pt x="20150" y="1731"/>
                    <a:pt x="19955" y="1304"/>
                  </a:cubicBezTo>
                  <a:cubicBezTo>
                    <a:pt x="19741" y="856"/>
                    <a:pt x="19489" y="526"/>
                    <a:pt x="19216" y="312"/>
                  </a:cubicBezTo>
                  <a:cubicBezTo>
                    <a:pt x="18983" y="117"/>
                    <a:pt x="18691" y="1"/>
                    <a:pt x="18399" y="1"/>
                  </a:cubicBezTo>
                  <a:close/>
                </a:path>
              </a:pathLst>
            </a:custGeom>
            <a:solidFill>
              <a:srgbClr val="5CA6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33"/>
          <p:cNvGrpSpPr/>
          <p:nvPr/>
        </p:nvGrpSpPr>
        <p:grpSpPr>
          <a:xfrm>
            <a:off x="7301713" y="3508988"/>
            <a:ext cx="1169376" cy="991415"/>
            <a:chOff x="7450888" y="4403475"/>
            <a:chExt cx="1169376" cy="991415"/>
          </a:xfrm>
        </p:grpSpPr>
        <p:sp>
          <p:nvSpPr>
            <p:cNvPr id="752" name="Google Shape;752;p33"/>
            <p:cNvSpPr/>
            <p:nvPr/>
          </p:nvSpPr>
          <p:spPr>
            <a:xfrm>
              <a:off x="7450888" y="4403475"/>
              <a:ext cx="1169376" cy="991415"/>
            </a:xfrm>
            <a:custGeom>
              <a:avLst/>
              <a:gdLst/>
              <a:ahLst/>
              <a:cxnLst/>
              <a:rect l="l" t="t" r="r" b="b"/>
              <a:pathLst>
                <a:path w="12483" h="10583" extrusionOk="0">
                  <a:moveTo>
                    <a:pt x="5992" y="1"/>
                  </a:moveTo>
                  <a:cubicBezTo>
                    <a:pt x="5762" y="1"/>
                    <a:pt x="5570" y="39"/>
                    <a:pt x="5358" y="78"/>
                  </a:cubicBezTo>
                  <a:cubicBezTo>
                    <a:pt x="4705" y="250"/>
                    <a:pt x="4110" y="635"/>
                    <a:pt x="3611" y="1230"/>
                  </a:cubicBezTo>
                  <a:cubicBezTo>
                    <a:pt x="3496" y="1345"/>
                    <a:pt x="3400" y="1499"/>
                    <a:pt x="3265" y="1633"/>
                  </a:cubicBezTo>
                  <a:cubicBezTo>
                    <a:pt x="3150" y="1537"/>
                    <a:pt x="3035" y="1441"/>
                    <a:pt x="2939" y="1345"/>
                  </a:cubicBezTo>
                  <a:cubicBezTo>
                    <a:pt x="2747" y="1211"/>
                    <a:pt x="2555" y="1095"/>
                    <a:pt x="2363" y="999"/>
                  </a:cubicBezTo>
                  <a:cubicBezTo>
                    <a:pt x="2113" y="865"/>
                    <a:pt x="1882" y="807"/>
                    <a:pt x="1671" y="769"/>
                  </a:cubicBezTo>
                  <a:lnTo>
                    <a:pt x="1498" y="769"/>
                  </a:lnTo>
                  <a:cubicBezTo>
                    <a:pt x="1422" y="769"/>
                    <a:pt x="1326" y="769"/>
                    <a:pt x="1230" y="807"/>
                  </a:cubicBezTo>
                  <a:cubicBezTo>
                    <a:pt x="1057" y="827"/>
                    <a:pt x="922" y="903"/>
                    <a:pt x="749" y="999"/>
                  </a:cubicBezTo>
                  <a:cubicBezTo>
                    <a:pt x="634" y="1057"/>
                    <a:pt x="519" y="1153"/>
                    <a:pt x="423" y="1307"/>
                  </a:cubicBezTo>
                  <a:cubicBezTo>
                    <a:pt x="327" y="1422"/>
                    <a:pt x="250" y="1576"/>
                    <a:pt x="173" y="1729"/>
                  </a:cubicBezTo>
                  <a:cubicBezTo>
                    <a:pt x="97" y="1921"/>
                    <a:pt x="58" y="2113"/>
                    <a:pt x="39" y="2382"/>
                  </a:cubicBezTo>
                  <a:cubicBezTo>
                    <a:pt x="1" y="2651"/>
                    <a:pt x="1" y="2881"/>
                    <a:pt x="77" y="3073"/>
                  </a:cubicBezTo>
                  <a:cubicBezTo>
                    <a:pt x="154" y="3342"/>
                    <a:pt x="269" y="3554"/>
                    <a:pt x="442" y="3726"/>
                  </a:cubicBezTo>
                  <a:cubicBezTo>
                    <a:pt x="615" y="3899"/>
                    <a:pt x="807" y="4014"/>
                    <a:pt x="1018" y="4110"/>
                  </a:cubicBezTo>
                  <a:cubicBezTo>
                    <a:pt x="1326" y="4226"/>
                    <a:pt x="1671" y="4264"/>
                    <a:pt x="1902" y="4264"/>
                  </a:cubicBezTo>
                  <a:lnTo>
                    <a:pt x="1978" y="4264"/>
                  </a:lnTo>
                  <a:cubicBezTo>
                    <a:pt x="1921" y="4379"/>
                    <a:pt x="1902" y="4475"/>
                    <a:pt x="1882" y="4591"/>
                  </a:cubicBezTo>
                  <a:cubicBezTo>
                    <a:pt x="1729" y="5090"/>
                    <a:pt x="1671" y="5551"/>
                    <a:pt x="1671" y="5973"/>
                  </a:cubicBezTo>
                  <a:cubicBezTo>
                    <a:pt x="1671" y="6223"/>
                    <a:pt x="1690" y="6434"/>
                    <a:pt x="1767" y="6645"/>
                  </a:cubicBezTo>
                  <a:cubicBezTo>
                    <a:pt x="1825" y="6895"/>
                    <a:pt x="1921" y="7125"/>
                    <a:pt x="2055" y="7317"/>
                  </a:cubicBezTo>
                  <a:cubicBezTo>
                    <a:pt x="2305" y="7759"/>
                    <a:pt x="2766" y="8066"/>
                    <a:pt x="3304" y="8239"/>
                  </a:cubicBezTo>
                  <a:cubicBezTo>
                    <a:pt x="3342" y="8258"/>
                    <a:pt x="3419" y="8258"/>
                    <a:pt x="3457" y="8278"/>
                  </a:cubicBezTo>
                  <a:cubicBezTo>
                    <a:pt x="3515" y="8374"/>
                    <a:pt x="3592" y="8450"/>
                    <a:pt x="3630" y="8527"/>
                  </a:cubicBezTo>
                  <a:cubicBezTo>
                    <a:pt x="4072" y="9103"/>
                    <a:pt x="4609" y="9583"/>
                    <a:pt x="5185" y="9948"/>
                  </a:cubicBezTo>
                  <a:cubicBezTo>
                    <a:pt x="5838" y="10352"/>
                    <a:pt x="6568" y="10563"/>
                    <a:pt x="7259" y="10582"/>
                  </a:cubicBezTo>
                  <a:lnTo>
                    <a:pt x="7432" y="10582"/>
                  </a:lnTo>
                  <a:cubicBezTo>
                    <a:pt x="7740" y="10582"/>
                    <a:pt x="8028" y="10544"/>
                    <a:pt x="8316" y="10467"/>
                  </a:cubicBezTo>
                  <a:cubicBezTo>
                    <a:pt x="8508" y="10428"/>
                    <a:pt x="8642" y="10371"/>
                    <a:pt x="8777" y="10332"/>
                  </a:cubicBezTo>
                  <a:cubicBezTo>
                    <a:pt x="8969" y="10256"/>
                    <a:pt x="9122" y="10160"/>
                    <a:pt x="9257" y="10083"/>
                  </a:cubicBezTo>
                  <a:cubicBezTo>
                    <a:pt x="9756" y="9795"/>
                    <a:pt x="10217" y="9372"/>
                    <a:pt x="10658" y="8796"/>
                  </a:cubicBezTo>
                  <a:cubicBezTo>
                    <a:pt x="10735" y="8719"/>
                    <a:pt x="10793" y="8623"/>
                    <a:pt x="10851" y="8546"/>
                  </a:cubicBezTo>
                  <a:lnTo>
                    <a:pt x="10908" y="8546"/>
                  </a:lnTo>
                  <a:cubicBezTo>
                    <a:pt x="11100" y="8546"/>
                    <a:pt x="11292" y="8527"/>
                    <a:pt x="11484" y="8450"/>
                  </a:cubicBezTo>
                  <a:cubicBezTo>
                    <a:pt x="11868" y="8335"/>
                    <a:pt x="12195" y="8047"/>
                    <a:pt x="12348" y="7663"/>
                  </a:cubicBezTo>
                  <a:cubicBezTo>
                    <a:pt x="12425" y="7452"/>
                    <a:pt x="12483" y="7068"/>
                    <a:pt x="12329" y="6588"/>
                  </a:cubicBezTo>
                  <a:cubicBezTo>
                    <a:pt x="12272" y="6415"/>
                    <a:pt x="12176" y="6280"/>
                    <a:pt x="12080" y="6108"/>
                  </a:cubicBezTo>
                  <a:lnTo>
                    <a:pt x="12060" y="6088"/>
                  </a:lnTo>
                  <a:cubicBezTo>
                    <a:pt x="12118" y="5839"/>
                    <a:pt x="12176" y="5608"/>
                    <a:pt x="12233" y="5359"/>
                  </a:cubicBezTo>
                  <a:cubicBezTo>
                    <a:pt x="12348" y="4648"/>
                    <a:pt x="12272" y="3918"/>
                    <a:pt x="12003" y="3246"/>
                  </a:cubicBezTo>
                  <a:lnTo>
                    <a:pt x="11984" y="3227"/>
                  </a:lnTo>
                  <a:cubicBezTo>
                    <a:pt x="11964" y="3169"/>
                    <a:pt x="11945" y="3131"/>
                    <a:pt x="11907" y="3112"/>
                  </a:cubicBezTo>
                  <a:cubicBezTo>
                    <a:pt x="11811" y="2881"/>
                    <a:pt x="11695" y="2689"/>
                    <a:pt x="11580" y="2497"/>
                  </a:cubicBezTo>
                  <a:cubicBezTo>
                    <a:pt x="11407" y="2267"/>
                    <a:pt x="11215" y="2056"/>
                    <a:pt x="10927" y="1806"/>
                  </a:cubicBezTo>
                  <a:cubicBezTo>
                    <a:pt x="10466" y="1403"/>
                    <a:pt x="9929" y="1115"/>
                    <a:pt x="9353" y="923"/>
                  </a:cubicBezTo>
                  <a:cubicBezTo>
                    <a:pt x="8873" y="769"/>
                    <a:pt x="8354" y="711"/>
                    <a:pt x="7759" y="711"/>
                  </a:cubicBezTo>
                  <a:lnTo>
                    <a:pt x="7740" y="711"/>
                  </a:lnTo>
                  <a:lnTo>
                    <a:pt x="7720" y="673"/>
                  </a:lnTo>
                  <a:cubicBezTo>
                    <a:pt x="7375" y="385"/>
                    <a:pt x="6991" y="174"/>
                    <a:pt x="6568" y="78"/>
                  </a:cubicBezTo>
                  <a:cubicBezTo>
                    <a:pt x="6376" y="39"/>
                    <a:pt x="6184" y="1"/>
                    <a:pt x="5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7760310" y="4536596"/>
              <a:ext cx="784455" cy="788130"/>
            </a:xfrm>
            <a:custGeom>
              <a:avLst/>
              <a:gdLst/>
              <a:ahLst/>
              <a:cxnLst/>
              <a:rect l="l" t="t" r="r" b="b"/>
              <a:pathLst>
                <a:path w="8374" h="8413" extrusionOk="0">
                  <a:moveTo>
                    <a:pt x="4475" y="1"/>
                  </a:moveTo>
                  <a:cubicBezTo>
                    <a:pt x="3956" y="1"/>
                    <a:pt x="3476" y="59"/>
                    <a:pt x="2919" y="97"/>
                  </a:cubicBezTo>
                  <a:cubicBezTo>
                    <a:pt x="2900" y="78"/>
                    <a:pt x="2881" y="78"/>
                    <a:pt x="2843" y="78"/>
                  </a:cubicBezTo>
                  <a:cubicBezTo>
                    <a:pt x="2804" y="78"/>
                    <a:pt x="2747" y="97"/>
                    <a:pt x="2727" y="97"/>
                  </a:cubicBezTo>
                  <a:cubicBezTo>
                    <a:pt x="2689" y="116"/>
                    <a:pt x="2689" y="174"/>
                    <a:pt x="2651" y="212"/>
                  </a:cubicBezTo>
                  <a:cubicBezTo>
                    <a:pt x="2612" y="347"/>
                    <a:pt x="2555" y="481"/>
                    <a:pt x="2497" y="635"/>
                  </a:cubicBezTo>
                  <a:cubicBezTo>
                    <a:pt x="2439" y="731"/>
                    <a:pt x="2363" y="827"/>
                    <a:pt x="2305" y="923"/>
                  </a:cubicBezTo>
                  <a:cubicBezTo>
                    <a:pt x="2209" y="1057"/>
                    <a:pt x="2113" y="1211"/>
                    <a:pt x="2036" y="1345"/>
                  </a:cubicBezTo>
                  <a:cubicBezTo>
                    <a:pt x="1882" y="1614"/>
                    <a:pt x="1767" y="1883"/>
                    <a:pt x="1652" y="2133"/>
                  </a:cubicBezTo>
                  <a:lnTo>
                    <a:pt x="1537" y="2382"/>
                  </a:lnTo>
                  <a:cubicBezTo>
                    <a:pt x="1306" y="2862"/>
                    <a:pt x="1095" y="3342"/>
                    <a:pt x="826" y="3803"/>
                  </a:cubicBezTo>
                  <a:cubicBezTo>
                    <a:pt x="615" y="4187"/>
                    <a:pt x="385" y="4495"/>
                    <a:pt x="135" y="4783"/>
                  </a:cubicBezTo>
                  <a:cubicBezTo>
                    <a:pt x="20" y="4821"/>
                    <a:pt x="1" y="4917"/>
                    <a:pt x="20" y="5013"/>
                  </a:cubicBezTo>
                  <a:cubicBezTo>
                    <a:pt x="212" y="5570"/>
                    <a:pt x="500" y="6108"/>
                    <a:pt x="884" y="6607"/>
                  </a:cubicBezTo>
                  <a:cubicBezTo>
                    <a:pt x="1268" y="7106"/>
                    <a:pt x="1748" y="7548"/>
                    <a:pt x="2247" y="7855"/>
                  </a:cubicBezTo>
                  <a:cubicBezTo>
                    <a:pt x="2804" y="8182"/>
                    <a:pt x="3380" y="8374"/>
                    <a:pt x="3956" y="8412"/>
                  </a:cubicBezTo>
                  <a:lnTo>
                    <a:pt x="4091" y="8412"/>
                  </a:lnTo>
                  <a:cubicBezTo>
                    <a:pt x="4341" y="8412"/>
                    <a:pt x="4571" y="8374"/>
                    <a:pt x="4801" y="8316"/>
                  </a:cubicBezTo>
                  <a:cubicBezTo>
                    <a:pt x="4936" y="8258"/>
                    <a:pt x="5051" y="8239"/>
                    <a:pt x="5185" y="8182"/>
                  </a:cubicBezTo>
                  <a:cubicBezTo>
                    <a:pt x="5320" y="8143"/>
                    <a:pt x="5474" y="8047"/>
                    <a:pt x="5570" y="7990"/>
                  </a:cubicBezTo>
                  <a:cubicBezTo>
                    <a:pt x="5992" y="7759"/>
                    <a:pt x="6376" y="7394"/>
                    <a:pt x="6760" y="6895"/>
                  </a:cubicBezTo>
                  <a:cubicBezTo>
                    <a:pt x="6914" y="6703"/>
                    <a:pt x="7029" y="6511"/>
                    <a:pt x="7144" y="6319"/>
                  </a:cubicBezTo>
                  <a:cubicBezTo>
                    <a:pt x="7298" y="6338"/>
                    <a:pt x="7413" y="6357"/>
                    <a:pt x="7528" y="6357"/>
                  </a:cubicBezTo>
                  <a:cubicBezTo>
                    <a:pt x="7682" y="6357"/>
                    <a:pt x="7778" y="6338"/>
                    <a:pt x="7893" y="6319"/>
                  </a:cubicBezTo>
                  <a:cubicBezTo>
                    <a:pt x="8085" y="6261"/>
                    <a:pt x="8220" y="6127"/>
                    <a:pt x="8296" y="5935"/>
                  </a:cubicBezTo>
                  <a:cubicBezTo>
                    <a:pt x="8373" y="5762"/>
                    <a:pt x="8373" y="5570"/>
                    <a:pt x="8277" y="5359"/>
                  </a:cubicBezTo>
                  <a:cubicBezTo>
                    <a:pt x="8220" y="5244"/>
                    <a:pt x="8181" y="5147"/>
                    <a:pt x="8104" y="5051"/>
                  </a:cubicBezTo>
                  <a:cubicBezTo>
                    <a:pt x="8066" y="4955"/>
                    <a:pt x="7989" y="4879"/>
                    <a:pt x="7874" y="4783"/>
                  </a:cubicBezTo>
                  <a:cubicBezTo>
                    <a:pt x="7893" y="4763"/>
                    <a:pt x="7893" y="4706"/>
                    <a:pt x="7912" y="4687"/>
                  </a:cubicBezTo>
                  <a:cubicBezTo>
                    <a:pt x="8008" y="4399"/>
                    <a:pt x="8085" y="4110"/>
                    <a:pt x="8124" y="3803"/>
                  </a:cubicBezTo>
                  <a:cubicBezTo>
                    <a:pt x="8220" y="3189"/>
                    <a:pt x="8162" y="2593"/>
                    <a:pt x="7970" y="2075"/>
                  </a:cubicBezTo>
                  <a:cubicBezTo>
                    <a:pt x="7893" y="1844"/>
                    <a:pt x="7778" y="1652"/>
                    <a:pt x="7624" y="1441"/>
                  </a:cubicBezTo>
                  <a:cubicBezTo>
                    <a:pt x="7509" y="1249"/>
                    <a:pt x="7336" y="1076"/>
                    <a:pt x="7106" y="884"/>
                  </a:cubicBezTo>
                  <a:cubicBezTo>
                    <a:pt x="6722" y="558"/>
                    <a:pt x="6242" y="289"/>
                    <a:pt x="5762" y="155"/>
                  </a:cubicBezTo>
                  <a:cubicBezTo>
                    <a:pt x="5474" y="78"/>
                    <a:pt x="5013" y="1"/>
                    <a:pt x="4475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7756751" y="4727331"/>
              <a:ext cx="788015" cy="600957"/>
            </a:xfrm>
            <a:custGeom>
              <a:avLst/>
              <a:gdLst/>
              <a:ahLst/>
              <a:cxnLst/>
              <a:rect l="l" t="t" r="r" b="b"/>
              <a:pathLst>
                <a:path w="8412" h="6415" extrusionOk="0">
                  <a:moveTo>
                    <a:pt x="8066" y="1"/>
                  </a:moveTo>
                  <a:lnTo>
                    <a:pt x="7989" y="58"/>
                  </a:lnTo>
                  <a:cubicBezTo>
                    <a:pt x="8028" y="156"/>
                    <a:pt x="8063" y="256"/>
                    <a:pt x="8092" y="360"/>
                  </a:cubicBezTo>
                  <a:lnTo>
                    <a:pt x="8092" y="360"/>
                  </a:lnTo>
                  <a:cubicBezTo>
                    <a:pt x="8087" y="240"/>
                    <a:pt x="8078" y="120"/>
                    <a:pt x="8066" y="1"/>
                  </a:cubicBezTo>
                  <a:close/>
                  <a:moveTo>
                    <a:pt x="8092" y="360"/>
                  </a:moveTo>
                  <a:cubicBezTo>
                    <a:pt x="8109" y="795"/>
                    <a:pt x="8071" y="1222"/>
                    <a:pt x="7950" y="1614"/>
                  </a:cubicBezTo>
                  <a:cubicBezTo>
                    <a:pt x="7835" y="2151"/>
                    <a:pt x="7624" y="2631"/>
                    <a:pt x="7336" y="3054"/>
                  </a:cubicBezTo>
                  <a:cubicBezTo>
                    <a:pt x="7163" y="3304"/>
                    <a:pt x="7009" y="3496"/>
                    <a:pt x="6817" y="3649"/>
                  </a:cubicBezTo>
                  <a:cubicBezTo>
                    <a:pt x="6625" y="3841"/>
                    <a:pt x="6414" y="4014"/>
                    <a:pt x="6203" y="4168"/>
                  </a:cubicBezTo>
                  <a:cubicBezTo>
                    <a:pt x="5723" y="4475"/>
                    <a:pt x="5185" y="4667"/>
                    <a:pt x="4667" y="4744"/>
                  </a:cubicBezTo>
                  <a:cubicBezTo>
                    <a:pt x="4494" y="4763"/>
                    <a:pt x="4321" y="4782"/>
                    <a:pt x="4129" y="4782"/>
                  </a:cubicBezTo>
                  <a:cubicBezTo>
                    <a:pt x="4033" y="4782"/>
                    <a:pt x="3937" y="4782"/>
                    <a:pt x="3841" y="4763"/>
                  </a:cubicBezTo>
                  <a:cubicBezTo>
                    <a:pt x="3553" y="4744"/>
                    <a:pt x="3284" y="4686"/>
                    <a:pt x="3034" y="4609"/>
                  </a:cubicBezTo>
                  <a:cubicBezTo>
                    <a:pt x="2765" y="4552"/>
                    <a:pt x="2497" y="4417"/>
                    <a:pt x="2285" y="4302"/>
                  </a:cubicBezTo>
                  <a:cubicBezTo>
                    <a:pt x="2036" y="4187"/>
                    <a:pt x="1805" y="4033"/>
                    <a:pt x="1594" y="3880"/>
                  </a:cubicBezTo>
                  <a:cubicBezTo>
                    <a:pt x="1114" y="3515"/>
                    <a:pt x="672" y="3054"/>
                    <a:pt x="346" y="2555"/>
                  </a:cubicBezTo>
                  <a:lnTo>
                    <a:pt x="307" y="2574"/>
                  </a:lnTo>
                  <a:cubicBezTo>
                    <a:pt x="269" y="2651"/>
                    <a:pt x="192" y="2727"/>
                    <a:pt x="154" y="2766"/>
                  </a:cubicBezTo>
                  <a:cubicBezTo>
                    <a:pt x="58" y="2823"/>
                    <a:pt x="0" y="2919"/>
                    <a:pt x="19" y="3035"/>
                  </a:cubicBezTo>
                  <a:cubicBezTo>
                    <a:pt x="211" y="3592"/>
                    <a:pt x="499" y="4129"/>
                    <a:pt x="883" y="4609"/>
                  </a:cubicBezTo>
                  <a:cubicBezTo>
                    <a:pt x="1268" y="5128"/>
                    <a:pt x="1748" y="5550"/>
                    <a:pt x="2266" y="5858"/>
                  </a:cubicBezTo>
                  <a:cubicBezTo>
                    <a:pt x="2804" y="6203"/>
                    <a:pt x="3380" y="6395"/>
                    <a:pt x="3956" y="6415"/>
                  </a:cubicBezTo>
                  <a:lnTo>
                    <a:pt x="4110" y="6415"/>
                  </a:lnTo>
                  <a:cubicBezTo>
                    <a:pt x="4340" y="6415"/>
                    <a:pt x="4590" y="6395"/>
                    <a:pt x="4801" y="6318"/>
                  </a:cubicBezTo>
                  <a:cubicBezTo>
                    <a:pt x="4955" y="6280"/>
                    <a:pt x="5070" y="6242"/>
                    <a:pt x="5185" y="6203"/>
                  </a:cubicBezTo>
                  <a:cubicBezTo>
                    <a:pt x="5339" y="6146"/>
                    <a:pt x="5473" y="6050"/>
                    <a:pt x="5569" y="6011"/>
                  </a:cubicBezTo>
                  <a:cubicBezTo>
                    <a:pt x="6011" y="5762"/>
                    <a:pt x="6395" y="5416"/>
                    <a:pt x="6798" y="4897"/>
                  </a:cubicBezTo>
                  <a:cubicBezTo>
                    <a:pt x="6933" y="4705"/>
                    <a:pt x="7067" y="4513"/>
                    <a:pt x="7182" y="4321"/>
                  </a:cubicBezTo>
                  <a:cubicBezTo>
                    <a:pt x="7297" y="4360"/>
                    <a:pt x="7413" y="4379"/>
                    <a:pt x="7566" y="4379"/>
                  </a:cubicBezTo>
                  <a:cubicBezTo>
                    <a:pt x="7682" y="4379"/>
                    <a:pt x="7816" y="4360"/>
                    <a:pt x="7931" y="4321"/>
                  </a:cubicBezTo>
                  <a:cubicBezTo>
                    <a:pt x="8123" y="4283"/>
                    <a:pt x="8258" y="4129"/>
                    <a:pt x="8334" y="3937"/>
                  </a:cubicBezTo>
                  <a:cubicBezTo>
                    <a:pt x="8411" y="3784"/>
                    <a:pt x="8411" y="3592"/>
                    <a:pt x="8315" y="3342"/>
                  </a:cubicBezTo>
                  <a:cubicBezTo>
                    <a:pt x="8296" y="3246"/>
                    <a:pt x="8238" y="3150"/>
                    <a:pt x="8142" y="3035"/>
                  </a:cubicBezTo>
                  <a:cubicBezTo>
                    <a:pt x="8085" y="2939"/>
                    <a:pt x="8027" y="2862"/>
                    <a:pt x="7893" y="2766"/>
                  </a:cubicBezTo>
                  <a:cubicBezTo>
                    <a:pt x="7931" y="2747"/>
                    <a:pt x="7931" y="2689"/>
                    <a:pt x="7950" y="2670"/>
                  </a:cubicBezTo>
                  <a:cubicBezTo>
                    <a:pt x="8046" y="2382"/>
                    <a:pt x="8123" y="2094"/>
                    <a:pt x="8162" y="1786"/>
                  </a:cubicBezTo>
                  <a:cubicBezTo>
                    <a:pt x="8240" y="1303"/>
                    <a:pt x="8216" y="807"/>
                    <a:pt x="8092" y="36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7517494" y="4473642"/>
              <a:ext cx="611714" cy="642364"/>
            </a:xfrm>
            <a:custGeom>
              <a:avLst/>
              <a:gdLst/>
              <a:ahLst/>
              <a:cxnLst/>
              <a:rect l="l" t="t" r="r" b="b"/>
              <a:pathLst>
                <a:path w="6530" h="6857" extrusionOk="0">
                  <a:moveTo>
                    <a:pt x="5243" y="1"/>
                  </a:moveTo>
                  <a:cubicBezTo>
                    <a:pt x="5147" y="1"/>
                    <a:pt x="5012" y="20"/>
                    <a:pt x="4839" y="58"/>
                  </a:cubicBezTo>
                  <a:cubicBezTo>
                    <a:pt x="4340" y="174"/>
                    <a:pt x="3860" y="481"/>
                    <a:pt x="3457" y="961"/>
                  </a:cubicBezTo>
                  <a:cubicBezTo>
                    <a:pt x="3265" y="1172"/>
                    <a:pt x="3092" y="1441"/>
                    <a:pt x="2881" y="1748"/>
                  </a:cubicBezTo>
                  <a:cubicBezTo>
                    <a:pt x="2823" y="1844"/>
                    <a:pt x="2746" y="1940"/>
                    <a:pt x="2708" y="2036"/>
                  </a:cubicBezTo>
                  <a:cubicBezTo>
                    <a:pt x="2362" y="1691"/>
                    <a:pt x="2074" y="1441"/>
                    <a:pt x="1786" y="1230"/>
                  </a:cubicBezTo>
                  <a:cubicBezTo>
                    <a:pt x="1632" y="1115"/>
                    <a:pt x="1479" y="1019"/>
                    <a:pt x="1306" y="942"/>
                  </a:cubicBezTo>
                  <a:cubicBezTo>
                    <a:pt x="1171" y="865"/>
                    <a:pt x="999" y="827"/>
                    <a:pt x="864" y="788"/>
                  </a:cubicBezTo>
                  <a:lnTo>
                    <a:pt x="787" y="788"/>
                  </a:lnTo>
                  <a:cubicBezTo>
                    <a:pt x="730" y="788"/>
                    <a:pt x="691" y="788"/>
                    <a:pt x="634" y="827"/>
                  </a:cubicBezTo>
                  <a:cubicBezTo>
                    <a:pt x="576" y="846"/>
                    <a:pt x="499" y="865"/>
                    <a:pt x="403" y="903"/>
                  </a:cubicBezTo>
                  <a:cubicBezTo>
                    <a:pt x="346" y="942"/>
                    <a:pt x="307" y="980"/>
                    <a:pt x="230" y="1057"/>
                  </a:cubicBezTo>
                  <a:cubicBezTo>
                    <a:pt x="192" y="1115"/>
                    <a:pt x="134" y="1211"/>
                    <a:pt x="115" y="1307"/>
                  </a:cubicBezTo>
                  <a:cubicBezTo>
                    <a:pt x="58" y="1422"/>
                    <a:pt x="38" y="1556"/>
                    <a:pt x="19" y="1748"/>
                  </a:cubicBezTo>
                  <a:cubicBezTo>
                    <a:pt x="0" y="1921"/>
                    <a:pt x="19" y="2056"/>
                    <a:pt x="38" y="2190"/>
                  </a:cubicBezTo>
                  <a:cubicBezTo>
                    <a:pt x="96" y="2324"/>
                    <a:pt x="134" y="2420"/>
                    <a:pt x="211" y="2516"/>
                  </a:cubicBezTo>
                  <a:cubicBezTo>
                    <a:pt x="288" y="2612"/>
                    <a:pt x="403" y="2670"/>
                    <a:pt x="519" y="2709"/>
                  </a:cubicBezTo>
                  <a:cubicBezTo>
                    <a:pt x="730" y="2785"/>
                    <a:pt x="960" y="2805"/>
                    <a:pt x="1152" y="2805"/>
                  </a:cubicBezTo>
                  <a:lnTo>
                    <a:pt x="1267" y="2805"/>
                  </a:lnTo>
                  <a:cubicBezTo>
                    <a:pt x="1402" y="2805"/>
                    <a:pt x="1556" y="2805"/>
                    <a:pt x="1671" y="2785"/>
                  </a:cubicBezTo>
                  <a:cubicBezTo>
                    <a:pt x="1786" y="2785"/>
                    <a:pt x="1920" y="2766"/>
                    <a:pt x="2036" y="2766"/>
                  </a:cubicBezTo>
                  <a:lnTo>
                    <a:pt x="2304" y="2766"/>
                  </a:lnTo>
                  <a:cubicBezTo>
                    <a:pt x="2266" y="2785"/>
                    <a:pt x="2247" y="2824"/>
                    <a:pt x="2247" y="2862"/>
                  </a:cubicBezTo>
                  <a:cubicBezTo>
                    <a:pt x="2055" y="3265"/>
                    <a:pt x="1920" y="3649"/>
                    <a:pt x="1786" y="4034"/>
                  </a:cubicBezTo>
                  <a:cubicBezTo>
                    <a:pt x="1671" y="4456"/>
                    <a:pt x="1594" y="4840"/>
                    <a:pt x="1594" y="5205"/>
                  </a:cubicBezTo>
                  <a:cubicBezTo>
                    <a:pt x="1594" y="5397"/>
                    <a:pt x="1632" y="5570"/>
                    <a:pt x="1671" y="5704"/>
                  </a:cubicBezTo>
                  <a:cubicBezTo>
                    <a:pt x="1728" y="5877"/>
                    <a:pt x="1786" y="6050"/>
                    <a:pt x="1882" y="6184"/>
                  </a:cubicBezTo>
                  <a:cubicBezTo>
                    <a:pt x="2055" y="6472"/>
                    <a:pt x="2362" y="6703"/>
                    <a:pt x="2746" y="6799"/>
                  </a:cubicBezTo>
                  <a:lnTo>
                    <a:pt x="3034" y="6856"/>
                  </a:lnTo>
                  <a:lnTo>
                    <a:pt x="3073" y="6856"/>
                  </a:lnTo>
                  <a:cubicBezTo>
                    <a:pt x="3265" y="6741"/>
                    <a:pt x="3457" y="6607"/>
                    <a:pt x="3649" y="6453"/>
                  </a:cubicBezTo>
                  <a:lnTo>
                    <a:pt x="3610" y="6453"/>
                  </a:lnTo>
                  <a:cubicBezTo>
                    <a:pt x="3860" y="6261"/>
                    <a:pt x="4090" y="6031"/>
                    <a:pt x="4321" y="5800"/>
                  </a:cubicBezTo>
                  <a:cubicBezTo>
                    <a:pt x="4532" y="5589"/>
                    <a:pt x="4724" y="5359"/>
                    <a:pt x="4916" y="5090"/>
                  </a:cubicBezTo>
                  <a:cubicBezTo>
                    <a:pt x="5127" y="4782"/>
                    <a:pt x="5339" y="4437"/>
                    <a:pt x="5531" y="4110"/>
                  </a:cubicBezTo>
                  <a:cubicBezTo>
                    <a:pt x="5703" y="3765"/>
                    <a:pt x="5876" y="3438"/>
                    <a:pt x="5992" y="3093"/>
                  </a:cubicBezTo>
                  <a:lnTo>
                    <a:pt x="5992" y="3112"/>
                  </a:lnTo>
                  <a:cubicBezTo>
                    <a:pt x="6107" y="2824"/>
                    <a:pt x="6203" y="2516"/>
                    <a:pt x="6280" y="2209"/>
                  </a:cubicBezTo>
                  <a:cubicBezTo>
                    <a:pt x="6376" y="1864"/>
                    <a:pt x="6452" y="1518"/>
                    <a:pt x="6491" y="1153"/>
                  </a:cubicBezTo>
                  <a:cubicBezTo>
                    <a:pt x="6529" y="961"/>
                    <a:pt x="6529" y="788"/>
                    <a:pt x="6529" y="596"/>
                  </a:cubicBezTo>
                  <a:lnTo>
                    <a:pt x="6529" y="500"/>
                  </a:lnTo>
                  <a:lnTo>
                    <a:pt x="6491" y="481"/>
                  </a:lnTo>
                  <a:cubicBezTo>
                    <a:pt x="6241" y="270"/>
                    <a:pt x="5953" y="116"/>
                    <a:pt x="5665" y="39"/>
                  </a:cubicBezTo>
                  <a:cubicBezTo>
                    <a:pt x="5531" y="20"/>
                    <a:pt x="5396" y="1"/>
                    <a:pt x="5243" y="1"/>
                  </a:cubicBezTo>
                  <a:close/>
                </a:path>
              </a:pathLst>
            </a:custGeom>
            <a:solidFill>
              <a:srgbClr val="7830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7715344" y="4862231"/>
              <a:ext cx="93677" cy="193918"/>
            </a:xfrm>
            <a:custGeom>
              <a:avLst/>
              <a:gdLst/>
              <a:ahLst/>
              <a:cxnLst/>
              <a:rect l="l" t="t" r="r" b="b"/>
              <a:pathLst>
                <a:path w="1000" h="2070" extrusionOk="0">
                  <a:moveTo>
                    <a:pt x="39" y="1"/>
                  </a:moveTo>
                  <a:cubicBezTo>
                    <a:pt x="20" y="1"/>
                    <a:pt x="0" y="39"/>
                    <a:pt x="0" y="78"/>
                  </a:cubicBezTo>
                  <a:cubicBezTo>
                    <a:pt x="0" y="270"/>
                    <a:pt x="20" y="442"/>
                    <a:pt x="39" y="615"/>
                  </a:cubicBezTo>
                  <a:lnTo>
                    <a:pt x="116" y="903"/>
                  </a:lnTo>
                  <a:cubicBezTo>
                    <a:pt x="135" y="999"/>
                    <a:pt x="173" y="1095"/>
                    <a:pt x="212" y="1153"/>
                  </a:cubicBezTo>
                  <a:cubicBezTo>
                    <a:pt x="346" y="1499"/>
                    <a:pt x="577" y="1806"/>
                    <a:pt x="865" y="2056"/>
                  </a:cubicBezTo>
                  <a:cubicBezTo>
                    <a:pt x="874" y="2065"/>
                    <a:pt x="889" y="2070"/>
                    <a:pt x="908" y="2070"/>
                  </a:cubicBezTo>
                  <a:cubicBezTo>
                    <a:pt x="927" y="2070"/>
                    <a:pt x="951" y="2065"/>
                    <a:pt x="980" y="2056"/>
                  </a:cubicBezTo>
                  <a:cubicBezTo>
                    <a:pt x="999" y="2017"/>
                    <a:pt x="999" y="1979"/>
                    <a:pt x="980" y="1921"/>
                  </a:cubicBezTo>
                  <a:cubicBezTo>
                    <a:pt x="884" y="1864"/>
                    <a:pt x="788" y="1787"/>
                    <a:pt x="711" y="1691"/>
                  </a:cubicBezTo>
                  <a:lnTo>
                    <a:pt x="711" y="1710"/>
                  </a:lnTo>
                  <a:cubicBezTo>
                    <a:pt x="634" y="1633"/>
                    <a:pt x="596" y="1575"/>
                    <a:pt x="538" y="1499"/>
                  </a:cubicBezTo>
                  <a:cubicBezTo>
                    <a:pt x="500" y="1403"/>
                    <a:pt x="423" y="1326"/>
                    <a:pt x="365" y="1230"/>
                  </a:cubicBezTo>
                  <a:cubicBezTo>
                    <a:pt x="269" y="1019"/>
                    <a:pt x="212" y="827"/>
                    <a:pt x="154" y="577"/>
                  </a:cubicBezTo>
                  <a:lnTo>
                    <a:pt x="154" y="615"/>
                  </a:lnTo>
                  <a:cubicBezTo>
                    <a:pt x="135" y="442"/>
                    <a:pt x="116" y="270"/>
                    <a:pt x="116" y="78"/>
                  </a:cubicBezTo>
                  <a:cubicBezTo>
                    <a:pt x="116" y="39"/>
                    <a:pt x="58" y="1"/>
                    <a:pt x="39" y="1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7774737" y="4754311"/>
              <a:ext cx="131336" cy="221366"/>
            </a:xfrm>
            <a:custGeom>
              <a:avLst/>
              <a:gdLst/>
              <a:ahLst/>
              <a:cxnLst/>
              <a:rect l="l" t="t" r="r" b="b"/>
              <a:pathLst>
                <a:path w="1402" h="2363" extrusionOk="0">
                  <a:moveTo>
                    <a:pt x="58" y="1"/>
                  </a:moveTo>
                  <a:cubicBezTo>
                    <a:pt x="39" y="1"/>
                    <a:pt x="0" y="39"/>
                    <a:pt x="0" y="77"/>
                  </a:cubicBezTo>
                  <a:cubicBezTo>
                    <a:pt x="39" y="289"/>
                    <a:pt x="77" y="500"/>
                    <a:pt x="154" y="711"/>
                  </a:cubicBezTo>
                  <a:cubicBezTo>
                    <a:pt x="231" y="922"/>
                    <a:pt x="327" y="1134"/>
                    <a:pt x="423" y="1326"/>
                  </a:cubicBezTo>
                  <a:cubicBezTo>
                    <a:pt x="538" y="1537"/>
                    <a:pt x="653" y="1729"/>
                    <a:pt x="807" y="1902"/>
                  </a:cubicBezTo>
                  <a:cubicBezTo>
                    <a:pt x="941" y="2075"/>
                    <a:pt x="1095" y="2209"/>
                    <a:pt x="1287" y="2324"/>
                  </a:cubicBezTo>
                  <a:cubicBezTo>
                    <a:pt x="1306" y="2324"/>
                    <a:pt x="1306" y="2363"/>
                    <a:pt x="1325" y="2363"/>
                  </a:cubicBezTo>
                  <a:cubicBezTo>
                    <a:pt x="1344" y="2363"/>
                    <a:pt x="1344" y="2363"/>
                    <a:pt x="1383" y="2324"/>
                  </a:cubicBezTo>
                  <a:cubicBezTo>
                    <a:pt x="1402" y="2305"/>
                    <a:pt x="1402" y="2267"/>
                    <a:pt x="1383" y="2228"/>
                  </a:cubicBezTo>
                  <a:cubicBezTo>
                    <a:pt x="1229" y="2151"/>
                    <a:pt x="1095" y="2017"/>
                    <a:pt x="960" y="1883"/>
                  </a:cubicBezTo>
                  <a:cubicBezTo>
                    <a:pt x="864" y="1748"/>
                    <a:pt x="768" y="1671"/>
                    <a:pt x="711" y="1537"/>
                  </a:cubicBezTo>
                  <a:cubicBezTo>
                    <a:pt x="615" y="1402"/>
                    <a:pt x="538" y="1268"/>
                    <a:pt x="461" y="1134"/>
                  </a:cubicBezTo>
                  <a:lnTo>
                    <a:pt x="461" y="1153"/>
                  </a:lnTo>
                  <a:cubicBezTo>
                    <a:pt x="384" y="1018"/>
                    <a:pt x="327" y="865"/>
                    <a:pt x="269" y="730"/>
                  </a:cubicBezTo>
                  <a:cubicBezTo>
                    <a:pt x="231" y="577"/>
                    <a:pt x="173" y="442"/>
                    <a:pt x="154" y="289"/>
                  </a:cubicBezTo>
                  <a:lnTo>
                    <a:pt x="154" y="327"/>
                  </a:lnTo>
                  <a:cubicBezTo>
                    <a:pt x="135" y="250"/>
                    <a:pt x="135" y="173"/>
                    <a:pt x="135" y="135"/>
                  </a:cubicBezTo>
                  <a:cubicBezTo>
                    <a:pt x="135" y="39"/>
                    <a:pt x="96" y="1"/>
                    <a:pt x="58" y="1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7853896" y="4624750"/>
              <a:ext cx="120563" cy="226331"/>
            </a:xfrm>
            <a:custGeom>
              <a:avLst/>
              <a:gdLst/>
              <a:ahLst/>
              <a:cxnLst/>
              <a:rect l="l" t="t" r="r" b="b"/>
              <a:pathLst>
                <a:path w="1287" h="2416" extrusionOk="0">
                  <a:moveTo>
                    <a:pt x="77" y="1"/>
                  </a:moveTo>
                  <a:cubicBezTo>
                    <a:pt x="58" y="1"/>
                    <a:pt x="58" y="1"/>
                    <a:pt x="19" y="20"/>
                  </a:cubicBezTo>
                  <a:cubicBezTo>
                    <a:pt x="19" y="20"/>
                    <a:pt x="0" y="39"/>
                    <a:pt x="0" y="78"/>
                  </a:cubicBezTo>
                  <a:lnTo>
                    <a:pt x="135" y="711"/>
                  </a:lnTo>
                  <a:cubicBezTo>
                    <a:pt x="211" y="942"/>
                    <a:pt x="288" y="1153"/>
                    <a:pt x="384" y="1364"/>
                  </a:cubicBezTo>
                  <a:cubicBezTo>
                    <a:pt x="576" y="1768"/>
                    <a:pt x="845" y="2132"/>
                    <a:pt x="1172" y="2401"/>
                  </a:cubicBezTo>
                  <a:cubicBezTo>
                    <a:pt x="1181" y="2411"/>
                    <a:pt x="1200" y="2416"/>
                    <a:pt x="1220" y="2416"/>
                  </a:cubicBezTo>
                  <a:cubicBezTo>
                    <a:pt x="1239" y="2416"/>
                    <a:pt x="1258" y="2411"/>
                    <a:pt x="1268" y="2401"/>
                  </a:cubicBezTo>
                  <a:cubicBezTo>
                    <a:pt x="1287" y="2382"/>
                    <a:pt x="1287" y="2325"/>
                    <a:pt x="1268" y="2305"/>
                  </a:cubicBezTo>
                  <a:cubicBezTo>
                    <a:pt x="1172" y="2209"/>
                    <a:pt x="1056" y="2113"/>
                    <a:pt x="979" y="2017"/>
                  </a:cubicBezTo>
                  <a:cubicBezTo>
                    <a:pt x="883" y="1902"/>
                    <a:pt x="787" y="1806"/>
                    <a:pt x="711" y="1672"/>
                  </a:cubicBezTo>
                  <a:cubicBezTo>
                    <a:pt x="615" y="1556"/>
                    <a:pt x="557" y="1422"/>
                    <a:pt x="499" y="1288"/>
                  </a:cubicBezTo>
                  <a:lnTo>
                    <a:pt x="499" y="1326"/>
                  </a:lnTo>
                  <a:cubicBezTo>
                    <a:pt x="307" y="942"/>
                    <a:pt x="192" y="558"/>
                    <a:pt x="115" y="135"/>
                  </a:cubicBezTo>
                  <a:lnTo>
                    <a:pt x="115" y="116"/>
                  </a:lnTo>
                  <a:cubicBezTo>
                    <a:pt x="115" y="97"/>
                    <a:pt x="115" y="97"/>
                    <a:pt x="96" y="78"/>
                  </a:cubicBezTo>
                  <a:cubicBezTo>
                    <a:pt x="96" y="1"/>
                    <a:pt x="77" y="1"/>
                    <a:pt x="77" y="1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7951041" y="4515049"/>
              <a:ext cx="100797" cy="175931"/>
            </a:xfrm>
            <a:custGeom>
              <a:avLst/>
              <a:gdLst/>
              <a:ahLst/>
              <a:cxnLst/>
              <a:rect l="l" t="t" r="r" b="b"/>
              <a:pathLst>
                <a:path w="1076" h="1878" extrusionOk="0">
                  <a:moveTo>
                    <a:pt x="77" y="0"/>
                  </a:moveTo>
                  <a:cubicBezTo>
                    <a:pt x="39" y="0"/>
                    <a:pt x="0" y="20"/>
                    <a:pt x="19" y="58"/>
                  </a:cubicBezTo>
                  <a:cubicBezTo>
                    <a:pt x="39" y="231"/>
                    <a:pt x="96" y="404"/>
                    <a:pt x="135" y="538"/>
                  </a:cubicBezTo>
                  <a:cubicBezTo>
                    <a:pt x="192" y="711"/>
                    <a:pt x="269" y="884"/>
                    <a:pt x="365" y="1057"/>
                  </a:cubicBezTo>
                  <a:cubicBezTo>
                    <a:pt x="499" y="1364"/>
                    <a:pt x="691" y="1633"/>
                    <a:pt x="960" y="1863"/>
                  </a:cubicBezTo>
                  <a:cubicBezTo>
                    <a:pt x="970" y="1873"/>
                    <a:pt x="984" y="1878"/>
                    <a:pt x="1001" y="1878"/>
                  </a:cubicBezTo>
                  <a:cubicBezTo>
                    <a:pt x="1018" y="1878"/>
                    <a:pt x="1037" y="1873"/>
                    <a:pt x="1056" y="1863"/>
                  </a:cubicBezTo>
                  <a:cubicBezTo>
                    <a:pt x="1075" y="1844"/>
                    <a:pt x="1075" y="1786"/>
                    <a:pt x="1056" y="1767"/>
                  </a:cubicBezTo>
                  <a:cubicBezTo>
                    <a:pt x="999" y="1729"/>
                    <a:pt x="960" y="1671"/>
                    <a:pt x="903" y="1594"/>
                  </a:cubicBezTo>
                  <a:lnTo>
                    <a:pt x="903" y="1633"/>
                  </a:lnTo>
                  <a:cubicBezTo>
                    <a:pt x="845" y="1537"/>
                    <a:pt x="730" y="1441"/>
                    <a:pt x="672" y="1345"/>
                  </a:cubicBezTo>
                  <a:lnTo>
                    <a:pt x="461" y="980"/>
                  </a:lnTo>
                  <a:lnTo>
                    <a:pt x="461" y="999"/>
                  </a:lnTo>
                  <a:cubicBezTo>
                    <a:pt x="384" y="884"/>
                    <a:pt x="327" y="730"/>
                    <a:pt x="288" y="615"/>
                  </a:cubicBezTo>
                  <a:cubicBezTo>
                    <a:pt x="231" y="500"/>
                    <a:pt x="211" y="346"/>
                    <a:pt x="154" y="231"/>
                  </a:cubicBezTo>
                  <a:cubicBezTo>
                    <a:pt x="154" y="173"/>
                    <a:pt x="135" y="135"/>
                    <a:pt x="135" y="116"/>
                  </a:cubicBezTo>
                  <a:cubicBezTo>
                    <a:pt x="135" y="77"/>
                    <a:pt x="135" y="77"/>
                    <a:pt x="115" y="58"/>
                  </a:cubicBezTo>
                  <a:cubicBezTo>
                    <a:pt x="115" y="0"/>
                    <a:pt x="96" y="0"/>
                    <a:pt x="77" y="0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8039193" y="4511489"/>
              <a:ext cx="48619" cy="79253"/>
            </a:xfrm>
            <a:custGeom>
              <a:avLst/>
              <a:gdLst/>
              <a:ahLst/>
              <a:cxnLst/>
              <a:rect l="l" t="t" r="r" b="b"/>
              <a:pathLst>
                <a:path w="519" h="846" extrusionOk="0">
                  <a:moveTo>
                    <a:pt x="38" y="0"/>
                  </a:moveTo>
                  <a:cubicBezTo>
                    <a:pt x="19" y="0"/>
                    <a:pt x="0" y="58"/>
                    <a:pt x="0" y="77"/>
                  </a:cubicBezTo>
                  <a:cubicBezTo>
                    <a:pt x="38" y="192"/>
                    <a:pt x="115" y="327"/>
                    <a:pt x="154" y="442"/>
                  </a:cubicBezTo>
                  <a:cubicBezTo>
                    <a:pt x="231" y="576"/>
                    <a:pt x="327" y="711"/>
                    <a:pt x="423" y="826"/>
                  </a:cubicBezTo>
                  <a:cubicBezTo>
                    <a:pt x="442" y="845"/>
                    <a:pt x="480" y="845"/>
                    <a:pt x="499" y="845"/>
                  </a:cubicBezTo>
                  <a:cubicBezTo>
                    <a:pt x="519" y="826"/>
                    <a:pt x="519" y="807"/>
                    <a:pt x="519" y="768"/>
                  </a:cubicBezTo>
                  <a:cubicBezTo>
                    <a:pt x="480" y="711"/>
                    <a:pt x="403" y="615"/>
                    <a:pt x="346" y="538"/>
                  </a:cubicBezTo>
                  <a:cubicBezTo>
                    <a:pt x="288" y="442"/>
                    <a:pt x="231" y="346"/>
                    <a:pt x="173" y="250"/>
                  </a:cubicBezTo>
                  <a:lnTo>
                    <a:pt x="173" y="269"/>
                  </a:lnTo>
                  <a:cubicBezTo>
                    <a:pt x="154" y="192"/>
                    <a:pt x="115" y="154"/>
                    <a:pt x="77" y="77"/>
                  </a:cubicBezTo>
                  <a:cubicBezTo>
                    <a:pt x="115" y="38"/>
                    <a:pt x="96" y="0"/>
                    <a:pt x="38" y="0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7724338" y="4907198"/>
              <a:ext cx="203374" cy="117100"/>
            </a:xfrm>
            <a:custGeom>
              <a:avLst/>
              <a:gdLst/>
              <a:ahLst/>
              <a:cxnLst/>
              <a:rect l="l" t="t" r="r" b="b"/>
              <a:pathLst>
                <a:path w="2171" h="1250" extrusionOk="0">
                  <a:moveTo>
                    <a:pt x="2094" y="1"/>
                  </a:moveTo>
                  <a:cubicBezTo>
                    <a:pt x="2074" y="1"/>
                    <a:pt x="2074" y="1"/>
                    <a:pt x="2074" y="39"/>
                  </a:cubicBezTo>
                  <a:cubicBezTo>
                    <a:pt x="1978" y="154"/>
                    <a:pt x="1863" y="251"/>
                    <a:pt x="1748" y="366"/>
                  </a:cubicBezTo>
                  <a:cubicBezTo>
                    <a:pt x="1633" y="462"/>
                    <a:pt x="1479" y="558"/>
                    <a:pt x="1345" y="635"/>
                  </a:cubicBezTo>
                  <a:cubicBezTo>
                    <a:pt x="1191" y="731"/>
                    <a:pt x="1018" y="807"/>
                    <a:pt x="865" y="865"/>
                  </a:cubicBezTo>
                  <a:cubicBezTo>
                    <a:pt x="596" y="999"/>
                    <a:pt x="327" y="1057"/>
                    <a:pt x="39" y="1134"/>
                  </a:cubicBezTo>
                  <a:cubicBezTo>
                    <a:pt x="20" y="1134"/>
                    <a:pt x="0" y="1191"/>
                    <a:pt x="0" y="1211"/>
                  </a:cubicBezTo>
                  <a:cubicBezTo>
                    <a:pt x="0" y="1230"/>
                    <a:pt x="39" y="1249"/>
                    <a:pt x="58" y="1249"/>
                  </a:cubicBezTo>
                  <a:cubicBezTo>
                    <a:pt x="442" y="1153"/>
                    <a:pt x="807" y="1038"/>
                    <a:pt x="1172" y="846"/>
                  </a:cubicBezTo>
                  <a:cubicBezTo>
                    <a:pt x="1518" y="654"/>
                    <a:pt x="1863" y="423"/>
                    <a:pt x="2151" y="135"/>
                  </a:cubicBezTo>
                  <a:cubicBezTo>
                    <a:pt x="2170" y="97"/>
                    <a:pt x="2170" y="58"/>
                    <a:pt x="2151" y="39"/>
                  </a:cubicBezTo>
                  <a:cubicBezTo>
                    <a:pt x="2151" y="39"/>
                    <a:pt x="2132" y="1"/>
                    <a:pt x="2094" y="1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7754877" y="4737636"/>
              <a:ext cx="251992" cy="160661"/>
            </a:xfrm>
            <a:custGeom>
              <a:avLst/>
              <a:gdLst/>
              <a:ahLst/>
              <a:cxnLst/>
              <a:rect l="l" t="t" r="r" b="b"/>
              <a:pathLst>
                <a:path w="2690" h="1715" extrusionOk="0">
                  <a:moveTo>
                    <a:pt x="2601" y="0"/>
                  </a:moveTo>
                  <a:cubicBezTo>
                    <a:pt x="2586" y="0"/>
                    <a:pt x="2574" y="25"/>
                    <a:pt x="2574" y="25"/>
                  </a:cubicBezTo>
                  <a:cubicBezTo>
                    <a:pt x="2478" y="140"/>
                    <a:pt x="2382" y="236"/>
                    <a:pt x="2286" y="332"/>
                  </a:cubicBezTo>
                  <a:cubicBezTo>
                    <a:pt x="2152" y="447"/>
                    <a:pt x="2075" y="543"/>
                    <a:pt x="1940" y="639"/>
                  </a:cubicBezTo>
                  <a:cubicBezTo>
                    <a:pt x="1556" y="947"/>
                    <a:pt x="1134" y="1196"/>
                    <a:pt x="673" y="1388"/>
                  </a:cubicBezTo>
                  <a:cubicBezTo>
                    <a:pt x="462" y="1484"/>
                    <a:pt x="270" y="1561"/>
                    <a:pt x="59" y="1600"/>
                  </a:cubicBezTo>
                  <a:cubicBezTo>
                    <a:pt x="20" y="1600"/>
                    <a:pt x="1" y="1657"/>
                    <a:pt x="1" y="1676"/>
                  </a:cubicBezTo>
                  <a:cubicBezTo>
                    <a:pt x="1" y="1696"/>
                    <a:pt x="59" y="1715"/>
                    <a:pt x="78" y="1715"/>
                  </a:cubicBezTo>
                  <a:cubicBezTo>
                    <a:pt x="558" y="1580"/>
                    <a:pt x="1038" y="1388"/>
                    <a:pt x="1460" y="1120"/>
                  </a:cubicBezTo>
                  <a:cubicBezTo>
                    <a:pt x="1672" y="1004"/>
                    <a:pt x="1902" y="831"/>
                    <a:pt x="2113" y="697"/>
                  </a:cubicBezTo>
                  <a:cubicBezTo>
                    <a:pt x="2325" y="524"/>
                    <a:pt x="2517" y="332"/>
                    <a:pt x="2670" y="140"/>
                  </a:cubicBezTo>
                  <a:cubicBezTo>
                    <a:pt x="2689" y="121"/>
                    <a:pt x="2689" y="121"/>
                    <a:pt x="2689" y="83"/>
                  </a:cubicBezTo>
                  <a:cubicBezTo>
                    <a:pt x="2689" y="63"/>
                    <a:pt x="2689" y="44"/>
                    <a:pt x="2670" y="44"/>
                  </a:cubicBezTo>
                  <a:cubicBezTo>
                    <a:pt x="2632" y="6"/>
                    <a:pt x="2632" y="6"/>
                    <a:pt x="2613" y="6"/>
                  </a:cubicBezTo>
                  <a:cubicBezTo>
                    <a:pt x="2609" y="2"/>
                    <a:pt x="2605" y="0"/>
                    <a:pt x="2601" y="0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7844903" y="4526853"/>
              <a:ext cx="257332" cy="186142"/>
            </a:xfrm>
            <a:custGeom>
              <a:avLst/>
              <a:gdLst/>
              <a:ahLst/>
              <a:cxnLst/>
              <a:rect l="l" t="t" r="r" b="b"/>
              <a:pathLst>
                <a:path w="2747" h="1987" extrusionOk="0">
                  <a:moveTo>
                    <a:pt x="2607" y="0"/>
                  </a:moveTo>
                  <a:cubicBezTo>
                    <a:pt x="2601" y="0"/>
                    <a:pt x="2593" y="9"/>
                    <a:pt x="2593" y="9"/>
                  </a:cubicBezTo>
                  <a:cubicBezTo>
                    <a:pt x="2573" y="9"/>
                    <a:pt x="2554" y="28"/>
                    <a:pt x="2516" y="67"/>
                  </a:cubicBezTo>
                  <a:cubicBezTo>
                    <a:pt x="2480" y="102"/>
                    <a:pt x="2461" y="172"/>
                    <a:pt x="2412" y="212"/>
                  </a:cubicBezTo>
                  <a:lnTo>
                    <a:pt x="2412" y="212"/>
                  </a:lnTo>
                  <a:cubicBezTo>
                    <a:pt x="2414" y="208"/>
                    <a:pt x="2417" y="205"/>
                    <a:pt x="2420" y="201"/>
                  </a:cubicBezTo>
                  <a:cubicBezTo>
                    <a:pt x="2401" y="201"/>
                    <a:pt x="2401" y="220"/>
                    <a:pt x="2401" y="220"/>
                  </a:cubicBezTo>
                  <a:cubicBezTo>
                    <a:pt x="2404" y="218"/>
                    <a:pt x="2408" y="215"/>
                    <a:pt x="2412" y="212"/>
                  </a:cubicBezTo>
                  <a:lnTo>
                    <a:pt x="2412" y="212"/>
                  </a:lnTo>
                  <a:cubicBezTo>
                    <a:pt x="2202" y="495"/>
                    <a:pt x="1936" y="741"/>
                    <a:pt x="1652" y="950"/>
                  </a:cubicBezTo>
                  <a:lnTo>
                    <a:pt x="1690" y="931"/>
                  </a:lnTo>
                  <a:lnTo>
                    <a:pt x="1690" y="931"/>
                  </a:lnTo>
                  <a:cubicBezTo>
                    <a:pt x="1268" y="1238"/>
                    <a:pt x="826" y="1526"/>
                    <a:pt x="346" y="1737"/>
                  </a:cubicBezTo>
                  <a:lnTo>
                    <a:pt x="365" y="1737"/>
                  </a:lnTo>
                  <a:cubicBezTo>
                    <a:pt x="269" y="1795"/>
                    <a:pt x="154" y="1814"/>
                    <a:pt x="58" y="1852"/>
                  </a:cubicBezTo>
                  <a:cubicBezTo>
                    <a:pt x="19" y="1891"/>
                    <a:pt x="0" y="1910"/>
                    <a:pt x="0" y="1929"/>
                  </a:cubicBezTo>
                  <a:cubicBezTo>
                    <a:pt x="0" y="1948"/>
                    <a:pt x="58" y="1987"/>
                    <a:pt x="77" y="1987"/>
                  </a:cubicBezTo>
                  <a:cubicBezTo>
                    <a:pt x="576" y="1814"/>
                    <a:pt x="1056" y="1545"/>
                    <a:pt x="1517" y="1257"/>
                  </a:cubicBezTo>
                  <a:cubicBezTo>
                    <a:pt x="1728" y="1123"/>
                    <a:pt x="1978" y="950"/>
                    <a:pt x="2170" y="758"/>
                  </a:cubicBezTo>
                  <a:cubicBezTo>
                    <a:pt x="2362" y="585"/>
                    <a:pt x="2554" y="393"/>
                    <a:pt x="2708" y="182"/>
                  </a:cubicBezTo>
                  <a:cubicBezTo>
                    <a:pt x="2746" y="163"/>
                    <a:pt x="2746" y="124"/>
                    <a:pt x="2708" y="105"/>
                  </a:cubicBezTo>
                  <a:cubicBezTo>
                    <a:pt x="2708" y="86"/>
                    <a:pt x="2689" y="67"/>
                    <a:pt x="2669" y="28"/>
                  </a:cubicBezTo>
                  <a:cubicBezTo>
                    <a:pt x="2631" y="28"/>
                    <a:pt x="2631" y="9"/>
                    <a:pt x="2612" y="9"/>
                  </a:cubicBezTo>
                  <a:cubicBezTo>
                    <a:pt x="2612" y="2"/>
                    <a:pt x="2610" y="0"/>
                    <a:pt x="2607" y="0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7549813" y="4570040"/>
              <a:ext cx="41499" cy="128154"/>
            </a:xfrm>
            <a:custGeom>
              <a:avLst/>
              <a:gdLst/>
              <a:ahLst/>
              <a:cxnLst/>
              <a:rect l="l" t="t" r="r" b="b"/>
              <a:pathLst>
                <a:path w="443" h="1368" extrusionOk="0">
                  <a:moveTo>
                    <a:pt x="292" y="1"/>
                  </a:moveTo>
                  <a:cubicBezTo>
                    <a:pt x="258" y="1"/>
                    <a:pt x="245" y="14"/>
                    <a:pt x="231" y="28"/>
                  </a:cubicBezTo>
                  <a:cubicBezTo>
                    <a:pt x="193" y="47"/>
                    <a:pt x="174" y="105"/>
                    <a:pt x="193" y="124"/>
                  </a:cubicBezTo>
                  <a:cubicBezTo>
                    <a:pt x="231" y="201"/>
                    <a:pt x="250" y="297"/>
                    <a:pt x="270" y="374"/>
                  </a:cubicBezTo>
                  <a:cubicBezTo>
                    <a:pt x="270" y="412"/>
                    <a:pt x="270" y="489"/>
                    <a:pt x="289" y="527"/>
                  </a:cubicBezTo>
                  <a:cubicBezTo>
                    <a:pt x="289" y="604"/>
                    <a:pt x="289" y="662"/>
                    <a:pt x="270" y="719"/>
                  </a:cubicBezTo>
                  <a:lnTo>
                    <a:pt x="270" y="700"/>
                  </a:lnTo>
                  <a:lnTo>
                    <a:pt x="193" y="988"/>
                  </a:lnTo>
                  <a:lnTo>
                    <a:pt x="193" y="969"/>
                  </a:lnTo>
                  <a:cubicBezTo>
                    <a:pt x="174" y="1046"/>
                    <a:pt x="135" y="1142"/>
                    <a:pt x="78" y="1199"/>
                  </a:cubicBezTo>
                  <a:lnTo>
                    <a:pt x="20" y="1257"/>
                  </a:lnTo>
                  <a:cubicBezTo>
                    <a:pt x="1" y="1276"/>
                    <a:pt x="1" y="1295"/>
                    <a:pt x="20" y="1353"/>
                  </a:cubicBezTo>
                  <a:cubicBezTo>
                    <a:pt x="39" y="1363"/>
                    <a:pt x="58" y="1367"/>
                    <a:pt x="75" y="1367"/>
                  </a:cubicBezTo>
                  <a:cubicBezTo>
                    <a:pt x="92" y="1367"/>
                    <a:pt x="106" y="1363"/>
                    <a:pt x="116" y="1353"/>
                  </a:cubicBezTo>
                  <a:cubicBezTo>
                    <a:pt x="154" y="1334"/>
                    <a:pt x="174" y="1276"/>
                    <a:pt x="193" y="1257"/>
                  </a:cubicBezTo>
                  <a:cubicBezTo>
                    <a:pt x="250" y="1199"/>
                    <a:pt x="270" y="1142"/>
                    <a:pt x="289" y="1084"/>
                  </a:cubicBezTo>
                  <a:cubicBezTo>
                    <a:pt x="346" y="988"/>
                    <a:pt x="366" y="892"/>
                    <a:pt x="385" y="796"/>
                  </a:cubicBezTo>
                  <a:cubicBezTo>
                    <a:pt x="404" y="700"/>
                    <a:pt x="404" y="585"/>
                    <a:pt x="442" y="489"/>
                  </a:cubicBezTo>
                  <a:lnTo>
                    <a:pt x="442" y="105"/>
                  </a:lnTo>
                  <a:cubicBezTo>
                    <a:pt x="442" y="47"/>
                    <a:pt x="385" y="9"/>
                    <a:pt x="346" y="9"/>
                  </a:cubicBezTo>
                  <a:cubicBezTo>
                    <a:pt x="324" y="3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A14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8156105" y="4581656"/>
              <a:ext cx="224920" cy="127780"/>
            </a:xfrm>
            <a:custGeom>
              <a:avLst/>
              <a:gdLst/>
              <a:ahLst/>
              <a:cxnLst/>
              <a:rect l="l" t="t" r="r" b="b"/>
              <a:pathLst>
                <a:path w="2401" h="1364" extrusionOk="0">
                  <a:moveTo>
                    <a:pt x="538" y="0"/>
                  </a:moveTo>
                  <a:cubicBezTo>
                    <a:pt x="423" y="0"/>
                    <a:pt x="327" y="58"/>
                    <a:pt x="231" y="96"/>
                  </a:cubicBezTo>
                  <a:cubicBezTo>
                    <a:pt x="154" y="154"/>
                    <a:pt x="96" y="192"/>
                    <a:pt x="39" y="288"/>
                  </a:cubicBezTo>
                  <a:cubicBezTo>
                    <a:pt x="0" y="365"/>
                    <a:pt x="0" y="461"/>
                    <a:pt x="20" y="538"/>
                  </a:cubicBezTo>
                  <a:cubicBezTo>
                    <a:pt x="39" y="653"/>
                    <a:pt x="154" y="768"/>
                    <a:pt x="250" y="845"/>
                  </a:cubicBezTo>
                  <a:cubicBezTo>
                    <a:pt x="404" y="941"/>
                    <a:pt x="538" y="1037"/>
                    <a:pt x="711" y="1114"/>
                  </a:cubicBezTo>
                  <a:cubicBezTo>
                    <a:pt x="884" y="1171"/>
                    <a:pt x="1076" y="1248"/>
                    <a:pt x="1268" y="1287"/>
                  </a:cubicBezTo>
                  <a:cubicBezTo>
                    <a:pt x="1441" y="1344"/>
                    <a:pt x="1594" y="1363"/>
                    <a:pt x="1767" y="1363"/>
                  </a:cubicBezTo>
                  <a:cubicBezTo>
                    <a:pt x="1844" y="1363"/>
                    <a:pt x="1921" y="1363"/>
                    <a:pt x="1978" y="1344"/>
                  </a:cubicBezTo>
                  <a:cubicBezTo>
                    <a:pt x="2036" y="1325"/>
                    <a:pt x="2074" y="1325"/>
                    <a:pt x="2132" y="1287"/>
                  </a:cubicBezTo>
                  <a:cubicBezTo>
                    <a:pt x="2151" y="1267"/>
                    <a:pt x="2209" y="1267"/>
                    <a:pt x="2228" y="1248"/>
                  </a:cubicBezTo>
                  <a:cubicBezTo>
                    <a:pt x="2266" y="1229"/>
                    <a:pt x="2324" y="1171"/>
                    <a:pt x="2343" y="1095"/>
                  </a:cubicBezTo>
                  <a:cubicBezTo>
                    <a:pt x="2362" y="1037"/>
                    <a:pt x="2401" y="979"/>
                    <a:pt x="2362" y="903"/>
                  </a:cubicBezTo>
                  <a:cubicBezTo>
                    <a:pt x="2362" y="845"/>
                    <a:pt x="2324" y="787"/>
                    <a:pt x="2305" y="711"/>
                  </a:cubicBezTo>
                  <a:cubicBezTo>
                    <a:pt x="2266" y="672"/>
                    <a:pt x="2228" y="615"/>
                    <a:pt x="2170" y="576"/>
                  </a:cubicBezTo>
                  <a:cubicBezTo>
                    <a:pt x="2132" y="519"/>
                    <a:pt x="2074" y="480"/>
                    <a:pt x="2017" y="422"/>
                  </a:cubicBezTo>
                  <a:cubicBezTo>
                    <a:pt x="1940" y="384"/>
                    <a:pt x="1863" y="326"/>
                    <a:pt x="1825" y="307"/>
                  </a:cubicBezTo>
                  <a:cubicBezTo>
                    <a:pt x="1729" y="269"/>
                    <a:pt x="1652" y="230"/>
                    <a:pt x="1556" y="192"/>
                  </a:cubicBezTo>
                  <a:cubicBezTo>
                    <a:pt x="1345" y="115"/>
                    <a:pt x="1114" y="38"/>
                    <a:pt x="884" y="19"/>
                  </a:cubicBezTo>
                  <a:cubicBezTo>
                    <a:pt x="807" y="19"/>
                    <a:pt x="730" y="0"/>
                    <a:pt x="6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8382715" y="4678804"/>
              <a:ext cx="57705" cy="61173"/>
            </a:xfrm>
            <a:custGeom>
              <a:avLst/>
              <a:gdLst/>
              <a:ahLst/>
              <a:cxnLst/>
              <a:rect l="l" t="t" r="r" b="b"/>
              <a:pathLst>
                <a:path w="616" h="653" extrusionOk="0">
                  <a:moveTo>
                    <a:pt x="212" y="0"/>
                  </a:moveTo>
                  <a:cubicBezTo>
                    <a:pt x="174" y="0"/>
                    <a:pt x="135" y="0"/>
                    <a:pt x="97" y="19"/>
                  </a:cubicBezTo>
                  <a:cubicBezTo>
                    <a:pt x="20" y="77"/>
                    <a:pt x="1" y="134"/>
                    <a:pt x="1" y="211"/>
                  </a:cubicBezTo>
                  <a:cubicBezTo>
                    <a:pt x="1" y="307"/>
                    <a:pt x="20" y="384"/>
                    <a:pt x="97" y="461"/>
                  </a:cubicBezTo>
                  <a:cubicBezTo>
                    <a:pt x="174" y="519"/>
                    <a:pt x="231" y="595"/>
                    <a:pt x="327" y="615"/>
                  </a:cubicBezTo>
                  <a:cubicBezTo>
                    <a:pt x="366" y="615"/>
                    <a:pt x="366" y="615"/>
                    <a:pt x="385" y="653"/>
                  </a:cubicBezTo>
                  <a:lnTo>
                    <a:pt x="481" y="653"/>
                  </a:lnTo>
                  <a:cubicBezTo>
                    <a:pt x="500" y="653"/>
                    <a:pt x="519" y="615"/>
                    <a:pt x="519" y="615"/>
                  </a:cubicBezTo>
                  <a:cubicBezTo>
                    <a:pt x="558" y="595"/>
                    <a:pt x="577" y="576"/>
                    <a:pt x="596" y="519"/>
                  </a:cubicBezTo>
                  <a:cubicBezTo>
                    <a:pt x="615" y="480"/>
                    <a:pt x="615" y="422"/>
                    <a:pt x="615" y="384"/>
                  </a:cubicBezTo>
                  <a:cubicBezTo>
                    <a:pt x="615" y="326"/>
                    <a:pt x="596" y="269"/>
                    <a:pt x="577" y="211"/>
                  </a:cubicBezTo>
                  <a:cubicBezTo>
                    <a:pt x="558" y="154"/>
                    <a:pt x="481" y="115"/>
                    <a:pt x="423" y="77"/>
                  </a:cubicBezTo>
                  <a:cubicBezTo>
                    <a:pt x="366" y="19"/>
                    <a:pt x="308" y="0"/>
                    <a:pt x="231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477010" y="135255"/>
            <a:ext cx="6813550" cy="786726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ua 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" y="911225"/>
            <a:ext cx="8382000" cy="2602865"/>
          </a:xfrm>
          <a:prstGeom prst="rect">
            <a:avLst/>
          </a:prstGeom>
        </p:spPr>
      </p:pic>
      <p:sp>
        <p:nvSpPr>
          <p:cNvPr id="168" name="Title 1">
            <a:extLst>
              <a:ext uri="{FF2B5EF4-FFF2-40B4-BE49-F238E27FC236}">
                <a16:creationId xmlns:a16="http://schemas.microsoft.com/office/drawing/2014/main" id="{6F104F2A-4285-40F6-906F-4814972665E7}"/>
              </a:ext>
            </a:extLst>
          </p:cNvPr>
          <p:cNvSpPr txBox="1">
            <a:spLocks/>
          </p:cNvSpPr>
          <p:nvPr/>
        </p:nvSpPr>
        <p:spPr>
          <a:xfrm>
            <a:off x="1296804" y="152362"/>
            <a:ext cx="7188731" cy="7407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PHÚ NHUẬN</a:t>
            </a:r>
            <a:b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NGUYỄN ĐÌNH CHÍNH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A675687E-0F60-4739-B37A-5A311B775763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0" y="15982"/>
            <a:ext cx="946571" cy="9270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8"/>
          <p:cNvSpPr/>
          <p:nvPr/>
        </p:nvSpPr>
        <p:spPr>
          <a:xfrm>
            <a:off x="3131525" y="3471460"/>
            <a:ext cx="2076" cy="2076"/>
          </a:xfrm>
          <a:custGeom>
            <a:avLst/>
            <a:gdLst/>
            <a:ahLst/>
            <a:cxnLst/>
            <a:rect l="l" t="t" r="r" b="b"/>
            <a:pathLst>
              <a:path w="28" h="28" extrusionOk="0">
                <a:moveTo>
                  <a:pt x="27" y="27"/>
                </a:moveTo>
                <a:lnTo>
                  <a:pt x="0" y="0"/>
                </a:lnTo>
                <a:cubicBezTo>
                  <a:pt x="14" y="14"/>
                  <a:pt x="14" y="14"/>
                  <a:pt x="27" y="27"/>
                </a:cubicBezTo>
                <a:close/>
              </a:path>
            </a:pathLst>
          </a:custGeom>
          <a:solidFill>
            <a:srgbClr val="D895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8"/>
          <p:cNvSpPr/>
          <p:nvPr/>
        </p:nvSpPr>
        <p:spPr>
          <a:xfrm>
            <a:off x="2333092" y="2958865"/>
            <a:ext cx="1038" cy="2076"/>
          </a:xfrm>
          <a:custGeom>
            <a:avLst/>
            <a:gdLst/>
            <a:ahLst/>
            <a:cxnLst/>
            <a:rect l="l" t="t" r="r" b="b"/>
            <a:pathLst>
              <a:path w="14" h="28" extrusionOk="0">
                <a:moveTo>
                  <a:pt x="0" y="1"/>
                </a:moveTo>
                <a:lnTo>
                  <a:pt x="0" y="14"/>
                </a:lnTo>
                <a:lnTo>
                  <a:pt x="14" y="28"/>
                </a:lnTo>
                <a:lnTo>
                  <a:pt x="0" y="1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8"/>
          <p:cNvSpPr/>
          <p:nvPr/>
        </p:nvSpPr>
        <p:spPr>
          <a:xfrm>
            <a:off x="1123397" y="2544638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8"/>
          <p:cNvSpPr/>
          <p:nvPr/>
        </p:nvSpPr>
        <p:spPr>
          <a:xfrm>
            <a:off x="1123397" y="2544638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8"/>
          <p:cNvSpPr/>
          <p:nvPr/>
        </p:nvSpPr>
        <p:spPr>
          <a:xfrm>
            <a:off x="115149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8"/>
          <p:cNvSpPr/>
          <p:nvPr/>
        </p:nvSpPr>
        <p:spPr>
          <a:xfrm>
            <a:off x="1151491" y="2571695"/>
            <a:ext cx="74" cy="7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A55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9" name="Google Shape;1079;p38"/>
          <p:cNvGrpSpPr/>
          <p:nvPr/>
        </p:nvGrpSpPr>
        <p:grpSpPr>
          <a:xfrm>
            <a:off x="398389" y="3115641"/>
            <a:ext cx="1984224" cy="1937000"/>
            <a:chOff x="4828875" y="565650"/>
            <a:chExt cx="704675" cy="688075"/>
          </a:xfrm>
        </p:grpSpPr>
        <p:sp>
          <p:nvSpPr>
            <p:cNvPr id="1080" name="Google Shape;1080;p38"/>
            <p:cNvSpPr/>
            <p:nvPr/>
          </p:nvSpPr>
          <p:spPr>
            <a:xfrm>
              <a:off x="4828875" y="565650"/>
              <a:ext cx="704675" cy="688075"/>
            </a:xfrm>
            <a:custGeom>
              <a:avLst/>
              <a:gdLst/>
              <a:ahLst/>
              <a:cxnLst/>
              <a:rect l="l" t="t" r="r" b="b"/>
              <a:pathLst>
                <a:path w="28187" h="27523" extrusionOk="0">
                  <a:moveTo>
                    <a:pt x="5548" y="3383"/>
                  </a:moveTo>
                  <a:lnTo>
                    <a:pt x="5657" y="3397"/>
                  </a:lnTo>
                  <a:cubicBezTo>
                    <a:pt x="5792" y="3437"/>
                    <a:pt x="5941" y="3478"/>
                    <a:pt x="6076" y="3545"/>
                  </a:cubicBezTo>
                  <a:cubicBezTo>
                    <a:pt x="5995" y="3613"/>
                    <a:pt x="5927" y="3681"/>
                    <a:pt x="5860" y="3762"/>
                  </a:cubicBezTo>
                  <a:cubicBezTo>
                    <a:pt x="5778" y="3857"/>
                    <a:pt x="5697" y="3951"/>
                    <a:pt x="5643" y="4073"/>
                  </a:cubicBezTo>
                  <a:lnTo>
                    <a:pt x="5643" y="3965"/>
                  </a:lnTo>
                  <a:cubicBezTo>
                    <a:pt x="5630" y="3762"/>
                    <a:pt x="5589" y="3573"/>
                    <a:pt x="5548" y="3383"/>
                  </a:cubicBezTo>
                  <a:close/>
                  <a:moveTo>
                    <a:pt x="8958" y="4926"/>
                  </a:moveTo>
                  <a:cubicBezTo>
                    <a:pt x="9067" y="4966"/>
                    <a:pt x="9175" y="5020"/>
                    <a:pt x="9283" y="5075"/>
                  </a:cubicBezTo>
                  <a:cubicBezTo>
                    <a:pt x="9418" y="5142"/>
                    <a:pt x="9554" y="5223"/>
                    <a:pt x="9675" y="5332"/>
                  </a:cubicBezTo>
                  <a:cubicBezTo>
                    <a:pt x="9770" y="5426"/>
                    <a:pt x="9851" y="5521"/>
                    <a:pt x="9919" y="5643"/>
                  </a:cubicBezTo>
                  <a:cubicBezTo>
                    <a:pt x="9987" y="5751"/>
                    <a:pt x="10054" y="5886"/>
                    <a:pt x="10108" y="6008"/>
                  </a:cubicBezTo>
                  <a:cubicBezTo>
                    <a:pt x="9892" y="6143"/>
                    <a:pt x="9689" y="6292"/>
                    <a:pt x="9486" y="6455"/>
                  </a:cubicBezTo>
                  <a:lnTo>
                    <a:pt x="9459" y="6482"/>
                  </a:lnTo>
                  <a:cubicBezTo>
                    <a:pt x="9175" y="6401"/>
                    <a:pt x="8877" y="6346"/>
                    <a:pt x="8579" y="6319"/>
                  </a:cubicBezTo>
                  <a:cubicBezTo>
                    <a:pt x="8620" y="6252"/>
                    <a:pt x="8661" y="6198"/>
                    <a:pt x="8701" y="6130"/>
                  </a:cubicBezTo>
                  <a:cubicBezTo>
                    <a:pt x="8769" y="5981"/>
                    <a:pt x="8837" y="5832"/>
                    <a:pt x="8877" y="5670"/>
                  </a:cubicBezTo>
                  <a:cubicBezTo>
                    <a:pt x="8918" y="5507"/>
                    <a:pt x="8945" y="5345"/>
                    <a:pt x="8958" y="5169"/>
                  </a:cubicBezTo>
                  <a:lnTo>
                    <a:pt x="8958" y="4926"/>
                  </a:lnTo>
                  <a:close/>
                  <a:moveTo>
                    <a:pt x="11123" y="0"/>
                  </a:moveTo>
                  <a:cubicBezTo>
                    <a:pt x="10974" y="27"/>
                    <a:pt x="10839" y="54"/>
                    <a:pt x="10690" y="95"/>
                  </a:cubicBezTo>
                  <a:cubicBezTo>
                    <a:pt x="10271" y="217"/>
                    <a:pt x="9905" y="447"/>
                    <a:pt x="9608" y="772"/>
                  </a:cubicBezTo>
                  <a:cubicBezTo>
                    <a:pt x="9445" y="934"/>
                    <a:pt x="9310" y="1123"/>
                    <a:pt x="9202" y="1326"/>
                  </a:cubicBezTo>
                  <a:cubicBezTo>
                    <a:pt x="9067" y="1556"/>
                    <a:pt x="8958" y="1814"/>
                    <a:pt x="8904" y="2071"/>
                  </a:cubicBezTo>
                  <a:cubicBezTo>
                    <a:pt x="8850" y="2341"/>
                    <a:pt x="8850" y="2598"/>
                    <a:pt x="8931" y="2855"/>
                  </a:cubicBezTo>
                  <a:cubicBezTo>
                    <a:pt x="8931" y="2896"/>
                    <a:pt x="8945" y="2950"/>
                    <a:pt x="8972" y="2991"/>
                  </a:cubicBezTo>
                  <a:cubicBezTo>
                    <a:pt x="8715" y="2937"/>
                    <a:pt x="8471" y="2896"/>
                    <a:pt x="8214" y="2882"/>
                  </a:cubicBezTo>
                  <a:lnTo>
                    <a:pt x="8201" y="2882"/>
                  </a:lnTo>
                  <a:cubicBezTo>
                    <a:pt x="8174" y="2842"/>
                    <a:pt x="8133" y="2801"/>
                    <a:pt x="8106" y="2761"/>
                  </a:cubicBezTo>
                  <a:cubicBezTo>
                    <a:pt x="7903" y="2531"/>
                    <a:pt x="7673" y="2341"/>
                    <a:pt x="7429" y="2165"/>
                  </a:cubicBezTo>
                  <a:cubicBezTo>
                    <a:pt x="6915" y="1814"/>
                    <a:pt x="6320" y="1597"/>
                    <a:pt x="5711" y="1529"/>
                  </a:cubicBezTo>
                  <a:cubicBezTo>
                    <a:pt x="5589" y="1516"/>
                    <a:pt x="5481" y="1516"/>
                    <a:pt x="5373" y="1516"/>
                  </a:cubicBezTo>
                  <a:cubicBezTo>
                    <a:pt x="5156" y="1516"/>
                    <a:pt x="4940" y="1529"/>
                    <a:pt x="4737" y="1583"/>
                  </a:cubicBezTo>
                  <a:lnTo>
                    <a:pt x="4710" y="1583"/>
                  </a:lnTo>
                  <a:cubicBezTo>
                    <a:pt x="4615" y="1435"/>
                    <a:pt x="4507" y="1286"/>
                    <a:pt x="4385" y="1150"/>
                  </a:cubicBezTo>
                  <a:cubicBezTo>
                    <a:pt x="4168" y="893"/>
                    <a:pt x="3898" y="690"/>
                    <a:pt x="3586" y="555"/>
                  </a:cubicBezTo>
                  <a:cubicBezTo>
                    <a:pt x="3492" y="515"/>
                    <a:pt x="3383" y="487"/>
                    <a:pt x="3289" y="487"/>
                  </a:cubicBezTo>
                  <a:cubicBezTo>
                    <a:pt x="2396" y="487"/>
                    <a:pt x="2139" y="1719"/>
                    <a:pt x="2964" y="2071"/>
                  </a:cubicBezTo>
                  <a:cubicBezTo>
                    <a:pt x="2991" y="2084"/>
                    <a:pt x="3018" y="2111"/>
                    <a:pt x="3045" y="2138"/>
                  </a:cubicBezTo>
                  <a:cubicBezTo>
                    <a:pt x="3153" y="2233"/>
                    <a:pt x="3248" y="2355"/>
                    <a:pt x="3329" y="2477"/>
                  </a:cubicBezTo>
                  <a:cubicBezTo>
                    <a:pt x="3221" y="2612"/>
                    <a:pt x="3126" y="2761"/>
                    <a:pt x="3045" y="2910"/>
                  </a:cubicBezTo>
                  <a:cubicBezTo>
                    <a:pt x="2923" y="3112"/>
                    <a:pt x="2829" y="3343"/>
                    <a:pt x="2761" y="3573"/>
                  </a:cubicBezTo>
                  <a:cubicBezTo>
                    <a:pt x="2680" y="3830"/>
                    <a:pt x="2653" y="4114"/>
                    <a:pt x="2693" y="4398"/>
                  </a:cubicBezTo>
                  <a:cubicBezTo>
                    <a:pt x="2720" y="4533"/>
                    <a:pt x="2775" y="4682"/>
                    <a:pt x="2842" y="4817"/>
                  </a:cubicBezTo>
                  <a:cubicBezTo>
                    <a:pt x="2937" y="4966"/>
                    <a:pt x="3045" y="5102"/>
                    <a:pt x="3181" y="5223"/>
                  </a:cubicBezTo>
                  <a:cubicBezTo>
                    <a:pt x="3302" y="5332"/>
                    <a:pt x="3451" y="5426"/>
                    <a:pt x="3614" y="5507"/>
                  </a:cubicBezTo>
                  <a:cubicBezTo>
                    <a:pt x="3749" y="5548"/>
                    <a:pt x="3884" y="5589"/>
                    <a:pt x="4033" y="5616"/>
                  </a:cubicBezTo>
                  <a:cubicBezTo>
                    <a:pt x="4114" y="5616"/>
                    <a:pt x="4195" y="5629"/>
                    <a:pt x="4263" y="5629"/>
                  </a:cubicBezTo>
                  <a:cubicBezTo>
                    <a:pt x="4439" y="5629"/>
                    <a:pt x="4601" y="5602"/>
                    <a:pt x="4764" y="5548"/>
                  </a:cubicBezTo>
                  <a:cubicBezTo>
                    <a:pt x="4967" y="5467"/>
                    <a:pt x="5156" y="5332"/>
                    <a:pt x="5305" y="5169"/>
                  </a:cubicBezTo>
                  <a:lnTo>
                    <a:pt x="5305" y="5169"/>
                  </a:lnTo>
                  <a:cubicBezTo>
                    <a:pt x="5291" y="5291"/>
                    <a:pt x="5291" y="5426"/>
                    <a:pt x="5305" y="5562"/>
                  </a:cubicBezTo>
                  <a:cubicBezTo>
                    <a:pt x="5318" y="5738"/>
                    <a:pt x="5359" y="5913"/>
                    <a:pt x="5413" y="6089"/>
                  </a:cubicBezTo>
                  <a:cubicBezTo>
                    <a:pt x="5508" y="6333"/>
                    <a:pt x="5643" y="6549"/>
                    <a:pt x="5833" y="6725"/>
                  </a:cubicBezTo>
                  <a:cubicBezTo>
                    <a:pt x="5481" y="6874"/>
                    <a:pt x="5156" y="7050"/>
                    <a:pt x="4858" y="7253"/>
                  </a:cubicBezTo>
                  <a:cubicBezTo>
                    <a:pt x="4155" y="7727"/>
                    <a:pt x="3532" y="8308"/>
                    <a:pt x="3005" y="8971"/>
                  </a:cubicBezTo>
                  <a:cubicBezTo>
                    <a:pt x="2477" y="9648"/>
                    <a:pt x="2017" y="10379"/>
                    <a:pt x="1638" y="11163"/>
                  </a:cubicBezTo>
                  <a:cubicBezTo>
                    <a:pt x="907" y="12652"/>
                    <a:pt x="407" y="14262"/>
                    <a:pt x="163" y="15913"/>
                  </a:cubicBezTo>
                  <a:cubicBezTo>
                    <a:pt x="41" y="16792"/>
                    <a:pt x="1" y="17699"/>
                    <a:pt x="68" y="18592"/>
                  </a:cubicBezTo>
                  <a:cubicBezTo>
                    <a:pt x="136" y="19512"/>
                    <a:pt x="298" y="20419"/>
                    <a:pt x="583" y="21285"/>
                  </a:cubicBezTo>
                  <a:cubicBezTo>
                    <a:pt x="718" y="21718"/>
                    <a:pt x="880" y="22137"/>
                    <a:pt x="1083" y="22530"/>
                  </a:cubicBezTo>
                  <a:cubicBezTo>
                    <a:pt x="1273" y="22936"/>
                    <a:pt x="1503" y="23314"/>
                    <a:pt x="1760" y="23680"/>
                  </a:cubicBezTo>
                  <a:cubicBezTo>
                    <a:pt x="2260" y="24410"/>
                    <a:pt x="2896" y="25033"/>
                    <a:pt x="3627" y="25520"/>
                  </a:cubicBezTo>
                  <a:cubicBezTo>
                    <a:pt x="4398" y="26034"/>
                    <a:pt x="5264" y="26386"/>
                    <a:pt x="6171" y="26535"/>
                  </a:cubicBezTo>
                  <a:cubicBezTo>
                    <a:pt x="6617" y="26616"/>
                    <a:pt x="7064" y="26657"/>
                    <a:pt x="7510" y="26657"/>
                  </a:cubicBezTo>
                  <a:lnTo>
                    <a:pt x="7673" y="26657"/>
                  </a:lnTo>
                  <a:cubicBezTo>
                    <a:pt x="8187" y="26643"/>
                    <a:pt x="8701" y="26589"/>
                    <a:pt x="9202" y="26467"/>
                  </a:cubicBezTo>
                  <a:cubicBezTo>
                    <a:pt x="9567" y="26670"/>
                    <a:pt x="9960" y="26833"/>
                    <a:pt x="10352" y="26968"/>
                  </a:cubicBezTo>
                  <a:cubicBezTo>
                    <a:pt x="10771" y="27117"/>
                    <a:pt x="11204" y="27225"/>
                    <a:pt x="11651" y="27306"/>
                  </a:cubicBezTo>
                  <a:cubicBezTo>
                    <a:pt x="12084" y="27387"/>
                    <a:pt x="12531" y="27441"/>
                    <a:pt x="12977" y="27482"/>
                  </a:cubicBezTo>
                  <a:cubicBezTo>
                    <a:pt x="13342" y="27509"/>
                    <a:pt x="13708" y="27523"/>
                    <a:pt x="14046" y="27523"/>
                  </a:cubicBezTo>
                  <a:cubicBezTo>
                    <a:pt x="14520" y="27523"/>
                    <a:pt x="15007" y="27496"/>
                    <a:pt x="15507" y="27455"/>
                  </a:cubicBezTo>
                  <a:cubicBezTo>
                    <a:pt x="15940" y="27414"/>
                    <a:pt x="16373" y="27347"/>
                    <a:pt x="16793" y="27265"/>
                  </a:cubicBezTo>
                  <a:cubicBezTo>
                    <a:pt x="17239" y="27184"/>
                    <a:pt x="17686" y="27063"/>
                    <a:pt x="18119" y="26927"/>
                  </a:cubicBezTo>
                  <a:cubicBezTo>
                    <a:pt x="18998" y="26643"/>
                    <a:pt x="19851" y="26237"/>
                    <a:pt x="20649" y="25750"/>
                  </a:cubicBezTo>
                  <a:cubicBezTo>
                    <a:pt x="20771" y="25669"/>
                    <a:pt x="20893" y="25588"/>
                    <a:pt x="21015" y="25506"/>
                  </a:cubicBezTo>
                  <a:cubicBezTo>
                    <a:pt x="21042" y="25493"/>
                    <a:pt x="21082" y="25466"/>
                    <a:pt x="21109" y="25439"/>
                  </a:cubicBezTo>
                  <a:cubicBezTo>
                    <a:pt x="21502" y="25168"/>
                    <a:pt x="21867" y="24857"/>
                    <a:pt x="22219" y="24532"/>
                  </a:cubicBezTo>
                  <a:cubicBezTo>
                    <a:pt x="22435" y="24532"/>
                    <a:pt x="22665" y="24519"/>
                    <a:pt x="22895" y="24492"/>
                  </a:cubicBezTo>
                  <a:cubicBezTo>
                    <a:pt x="23382" y="24451"/>
                    <a:pt x="23856" y="24343"/>
                    <a:pt x="24316" y="24167"/>
                  </a:cubicBezTo>
                  <a:cubicBezTo>
                    <a:pt x="25250" y="23829"/>
                    <a:pt x="26062" y="23220"/>
                    <a:pt x="26643" y="22421"/>
                  </a:cubicBezTo>
                  <a:cubicBezTo>
                    <a:pt x="26968" y="21975"/>
                    <a:pt x="27225" y="21501"/>
                    <a:pt x="27415" y="21001"/>
                  </a:cubicBezTo>
                  <a:cubicBezTo>
                    <a:pt x="27618" y="20486"/>
                    <a:pt x="27780" y="19945"/>
                    <a:pt x="27902" y="19404"/>
                  </a:cubicBezTo>
                  <a:cubicBezTo>
                    <a:pt x="28118" y="18321"/>
                    <a:pt x="28186" y="17212"/>
                    <a:pt x="28091" y="16116"/>
                  </a:cubicBezTo>
                  <a:cubicBezTo>
                    <a:pt x="27997" y="15006"/>
                    <a:pt x="27780" y="13910"/>
                    <a:pt x="27428" y="12868"/>
                  </a:cubicBezTo>
                  <a:cubicBezTo>
                    <a:pt x="27090" y="11827"/>
                    <a:pt x="26643" y="10825"/>
                    <a:pt x="26089" y="9878"/>
                  </a:cubicBezTo>
                  <a:cubicBezTo>
                    <a:pt x="25561" y="8958"/>
                    <a:pt x="24925" y="8105"/>
                    <a:pt x="24194" y="7321"/>
                  </a:cubicBezTo>
                  <a:cubicBezTo>
                    <a:pt x="23477" y="6536"/>
                    <a:pt x="22611" y="5900"/>
                    <a:pt x="21650" y="5440"/>
                  </a:cubicBezTo>
                  <a:cubicBezTo>
                    <a:pt x="21245" y="5264"/>
                    <a:pt x="20812" y="5129"/>
                    <a:pt x="20365" y="5061"/>
                  </a:cubicBezTo>
                  <a:cubicBezTo>
                    <a:pt x="20176" y="5034"/>
                    <a:pt x="19973" y="5020"/>
                    <a:pt x="19770" y="5020"/>
                  </a:cubicBezTo>
                  <a:cubicBezTo>
                    <a:pt x="19513" y="5020"/>
                    <a:pt x="19255" y="5047"/>
                    <a:pt x="18998" y="5088"/>
                  </a:cubicBezTo>
                  <a:cubicBezTo>
                    <a:pt x="18525" y="5183"/>
                    <a:pt x="18051" y="5359"/>
                    <a:pt x="17632" y="5602"/>
                  </a:cubicBezTo>
                  <a:cubicBezTo>
                    <a:pt x="17524" y="5656"/>
                    <a:pt x="17429" y="5710"/>
                    <a:pt x="17334" y="5778"/>
                  </a:cubicBezTo>
                  <a:cubicBezTo>
                    <a:pt x="17118" y="5670"/>
                    <a:pt x="16901" y="5562"/>
                    <a:pt x="16685" y="5467"/>
                  </a:cubicBezTo>
                  <a:cubicBezTo>
                    <a:pt x="16549" y="4926"/>
                    <a:pt x="16387" y="4384"/>
                    <a:pt x="16170" y="3870"/>
                  </a:cubicBezTo>
                  <a:cubicBezTo>
                    <a:pt x="15981" y="3383"/>
                    <a:pt x="15737" y="2937"/>
                    <a:pt x="15453" y="2517"/>
                  </a:cubicBezTo>
                  <a:cubicBezTo>
                    <a:pt x="15250" y="2233"/>
                    <a:pt x="15034" y="1962"/>
                    <a:pt x="14804" y="1719"/>
                  </a:cubicBezTo>
                  <a:cubicBezTo>
                    <a:pt x="14533" y="1462"/>
                    <a:pt x="14249" y="1218"/>
                    <a:pt x="13951" y="988"/>
                  </a:cubicBezTo>
                  <a:cubicBezTo>
                    <a:pt x="13654" y="758"/>
                    <a:pt x="13315" y="569"/>
                    <a:pt x="12977" y="393"/>
                  </a:cubicBezTo>
                  <a:cubicBezTo>
                    <a:pt x="12490" y="149"/>
                    <a:pt x="11962" y="14"/>
                    <a:pt x="11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4907025" y="595425"/>
              <a:ext cx="211450" cy="175000"/>
            </a:xfrm>
            <a:custGeom>
              <a:avLst/>
              <a:gdLst/>
              <a:ahLst/>
              <a:cxnLst/>
              <a:rect l="l" t="t" r="r" b="b"/>
              <a:pathLst>
                <a:path w="8458" h="7000" extrusionOk="0">
                  <a:moveTo>
                    <a:pt x="1272" y="1854"/>
                  </a:moveTo>
                  <a:cubicBezTo>
                    <a:pt x="1299" y="1921"/>
                    <a:pt x="1326" y="2003"/>
                    <a:pt x="1354" y="2070"/>
                  </a:cubicBezTo>
                  <a:lnTo>
                    <a:pt x="1354" y="2084"/>
                  </a:lnTo>
                  <a:cubicBezTo>
                    <a:pt x="1435" y="2327"/>
                    <a:pt x="1475" y="2571"/>
                    <a:pt x="1502" y="2828"/>
                  </a:cubicBezTo>
                  <a:cubicBezTo>
                    <a:pt x="1502" y="2923"/>
                    <a:pt x="1502" y="3018"/>
                    <a:pt x="1489" y="3112"/>
                  </a:cubicBezTo>
                  <a:cubicBezTo>
                    <a:pt x="1475" y="3153"/>
                    <a:pt x="1462" y="3193"/>
                    <a:pt x="1448" y="3234"/>
                  </a:cubicBezTo>
                  <a:cubicBezTo>
                    <a:pt x="1435" y="3248"/>
                    <a:pt x="1421" y="3275"/>
                    <a:pt x="1408" y="3288"/>
                  </a:cubicBezTo>
                  <a:lnTo>
                    <a:pt x="1354" y="3329"/>
                  </a:lnTo>
                  <a:lnTo>
                    <a:pt x="1299" y="3356"/>
                  </a:lnTo>
                  <a:cubicBezTo>
                    <a:pt x="1272" y="3356"/>
                    <a:pt x="1245" y="3369"/>
                    <a:pt x="1218" y="3369"/>
                  </a:cubicBezTo>
                  <a:cubicBezTo>
                    <a:pt x="1151" y="3369"/>
                    <a:pt x="1096" y="3369"/>
                    <a:pt x="1029" y="3356"/>
                  </a:cubicBezTo>
                  <a:cubicBezTo>
                    <a:pt x="961" y="3342"/>
                    <a:pt x="907" y="3315"/>
                    <a:pt x="853" y="3288"/>
                  </a:cubicBezTo>
                  <a:cubicBezTo>
                    <a:pt x="826" y="3275"/>
                    <a:pt x="799" y="3261"/>
                    <a:pt x="772" y="3234"/>
                  </a:cubicBezTo>
                  <a:cubicBezTo>
                    <a:pt x="758" y="3220"/>
                    <a:pt x="731" y="3193"/>
                    <a:pt x="718" y="3180"/>
                  </a:cubicBezTo>
                  <a:cubicBezTo>
                    <a:pt x="704" y="3153"/>
                    <a:pt x="704" y="3139"/>
                    <a:pt x="690" y="3112"/>
                  </a:cubicBezTo>
                  <a:cubicBezTo>
                    <a:pt x="677" y="3085"/>
                    <a:pt x="677" y="3045"/>
                    <a:pt x="677" y="3004"/>
                  </a:cubicBezTo>
                  <a:cubicBezTo>
                    <a:pt x="677" y="2950"/>
                    <a:pt x="677" y="2882"/>
                    <a:pt x="690" y="2815"/>
                  </a:cubicBezTo>
                  <a:cubicBezTo>
                    <a:pt x="731" y="2679"/>
                    <a:pt x="772" y="2557"/>
                    <a:pt x="839" y="2422"/>
                  </a:cubicBezTo>
                  <a:cubicBezTo>
                    <a:pt x="934" y="2246"/>
                    <a:pt x="1056" y="2084"/>
                    <a:pt x="1191" y="1935"/>
                  </a:cubicBezTo>
                  <a:cubicBezTo>
                    <a:pt x="1218" y="1908"/>
                    <a:pt x="1245" y="1881"/>
                    <a:pt x="1259" y="1854"/>
                  </a:cubicBezTo>
                  <a:close/>
                  <a:moveTo>
                    <a:pt x="7348" y="4059"/>
                  </a:moveTo>
                  <a:lnTo>
                    <a:pt x="7361" y="4080"/>
                  </a:lnTo>
                  <a:lnTo>
                    <a:pt x="7361" y="4080"/>
                  </a:lnTo>
                  <a:cubicBezTo>
                    <a:pt x="7358" y="4073"/>
                    <a:pt x="7355" y="4066"/>
                    <a:pt x="7348" y="4059"/>
                  </a:cubicBezTo>
                  <a:close/>
                  <a:moveTo>
                    <a:pt x="7361" y="4080"/>
                  </a:moveTo>
                  <a:cubicBezTo>
                    <a:pt x="7365" y="4086"/>
                    <a:pt x="7368" y="4093"/>
                    <a:pt x="7375" y="4100"/>
                  </a:cubicBezTo>
                  <a:lnTo>
                    <a:pt x="7361" y="4080"/>
                  </a:lnTo>
                  <a:close/>
                  <a:moveTo>
                    <a:pt x="4439" y="2923"/>
                  </a:moveTo>
                  <a:cubicBezTo>
                    <a:pt x="4479" y="3018"/>
                    <a:pt x="4520" y="3126"/>
                    <a:pt x="4560" y="3220"/>
                  </a:cubicBezTo>
                  <a:cubicBezTo>
                    <a:pt x="4615" y="3396"/>
                    <a:pt x="4642" y="3572"/>
                    <a:pt x="4669" y="3762"/>
                  </a:cubicBezTo>
                  <a:cubicBezTo>
                    <a:pt x="4669" y="3884"/>
                    <a:pt x="4655" y="4005"/>
                    <a:pt x="4642" y="4127"/>
                  </a:cubicBezTo>
                  <a:cubicBezTo>
                    <a:pt x="4615" y="4222"/>
                    <a:pt x="4587" y="4303"/>
                    <a:pt x="4547" y="4384"/>
                  </a:cubicBezTo>
                  <a:cubicBezTo>
                    <a:pt x="4520" y="4438"/>
                    <a:pt x="4466" y="4506"/>
                    <a:pt x="4425" y="4560"/>
                  </a:cubicBezTo>
                  <a:cubicBezTo>
                    <a:pt x="4371" y="4628"/>
                    <a:pt x="4303" y="4682"/>
                    <a:pt x="4236" y="4736"/>
                  </a:cubicBezTo>
                  <a:cubicBezTo>
                    <a:pt x="4182" y="4763"/>
                    <a:pt x="4127" y="4790"/>
                    <a:pt x="4060" y="4817"/>
                  </a:cubicBezTo>
                  <a:cubicBezTo>
                    <a:pt x="4019" y="4831"/>
                    <a:pt x="3965" y="4831"/>
                    <a:pt x="3924" y="4844"/>
                  </a:cubicBezTo>
                  <a:cubicBezTo>
                    <a:pt x="3870" y="4844"/>
                    <a:pt x="3830" y="4844"/>
                    <a:pt x="3789" y="4831"/>
                  </a:cubicBezTo>
                  <a:cubicBezTo>
                    <a:pt x="3749" y="4817"/>
                    <a:pt x="3708" y="4804"/>
                    <a:pt x="3667" y="4790"/>
                  </a:cubicBezTo>
                  <a:cubicBezTo>
                    <a:pt x="3627" y="4763"/>
                    <a:pt x="3600" y="4736"/>
                    <a:pt x="3573" y="4722"/>
                  </a:cubicBezTo>
                  <a:cubicBezTo>
                    <a:pt x="3532" y="4682"/>
                    <a:pt x="3505" y="4655"/>
                    <a:pt x="3478" y="4614"/>
                  </a:cubicBezTo>
                  <a:cubicBezTo>
                    <a:pt x="3451" y="4560"/>
                    <a:pt x="3424" y="4506"/>
                    <a:pt x="3410" y="4452"/>
                  </a:cubicBezTo>
                  <a:cubicBezTo>
                    <a:pt x="3383" y="4384"/>
                    <a:pt x="3370" y="4303"/>
                    <a:pt x="3370" y="4235"/>
                  </a:cubicBezTo>
                  <a:cubicBezTo>
                    <a:pt x="3370" y="4114"/>
                    <a:pt x="3383" y="3978"/>
                    <a:pt x="3397" y="3856"/>
                  </a:cubicBezTo>
                  <a:cubicBezTo>
                    <a:pt x="3424" y="3748"/>
                    <a:pt x="3464" y="3640"/>
                    <a:pt x="3518" y="3532"/>
                  </a:cubicBezTo>
                  <a:cubicBezTo>
                    <a:pt x="3559" y="3464"/>
                    <a:pt x="3613" y="3383"/>
                    <a:pt x="3681" y="3315"/>
                  </a:cubicBezTo>
                  <a:cubicBezTo>
                    <a:pt x="3735" y="3248"/>
                    <a:pt x="3803" y="3193"/>
                    <a:pt x="3884" y="3139"/>
                  </a:cubicBezTo>
                  <a:cubicBezTo>
                    <a:pt x="3979" y="3085"/>
                    <a:pt x="4087" y="3031"/>
                    <a:pt x="4209" y="2990"/>
                  </a:cubicBezTo>
                  <a:cubicBezTo>
                    <a:pt x="4276" y="2977"/>
                    <a:pt x="4357" y="2950"/>
                    <a:pt x="4439" y="2936"/>
                  </a:cubicBezTo>
                  <a:lnTo>
                    <a:pt x="4439" y="2923"/>
                  </a:lnTo>
                  <a:close/>
                  <a:moveTo>
                    <a:pt x="176" y="0"/>
                  </a:moveTo>
                  <a:cubicBezTo>
                    <a:pt x="122" y="0"/>
                    <a:pt x="68" y="41"/>
                    <a:pt x="41" y="95"/>
                  </a:cubicBezTo>
                  <a:lnTo>
                    <a:pt x="27" y="95"/>
                  </a:lnTo>
                  <a:cubicBezTo>
                    <a:pt x="0" y="162"/>
                    <a:pt x="41" y="257"/>
                    <a:pt x="109" y="284"/>
                  </a:cubicBezTo>
                  <a:lnTo>
                    <a:pt x="163" y="298"/>
                  </a:lnTo>
                  <a:cubicBezTo>
                    <a:pt x="244" y="352"/>
                    <a:pt x="325" y="406"/>
                    <a:pt x="393" y="474"/>
                  </a:cubicBezTo>
                  <a:cubicBezTo>
                    <a:pt x="555" y="636"/>
                    <a:pt x="704" y="812"/>
                    <a:pt x="826" y="1015"/>
                  </a:cubicBezTo>
                  <a:lnTo>
                    <a:pt x="812" y="988"/>
                  </a:lnTo>
                  <a:lnTo>
                    <a:pt x="812" y="988"/>
                  </a:lnTo>
                  <a:cubicBezTo>
                    <a:pt x="893" y="1123"/>
                    <a:pt x="975" y="1258"/>
                    <a:pt x="1042" y="1407"/>
                  </a:cubicBezTo>
                  <a:cubicBezTo>
                    <a:pt x="961" y="1488"/>
                    <a:pt x="893" y="1570"/>
                    <a:pt x="826" y="1651"/>
                  </a:cubicBezTo>
                  <a:cubicBezTo>
                    <a:pt x="704" y="1786"/>
                    <a:pt x="609" y="1935"/>
                    <a:pt x="515" y="2084"/>
                  </a:cubicBezTo>
                  <a:cubicBezTo>
                    <a:pt x="420" y="2246"/>
                    <a:pt x="352" y="2409"/>
                    <a:pt x="298" y="2585"/>
                  </a:cubicBezTo>
                  <a:cubicBezTo>
                    <a:pt x="244" y="2760"/>
                    <a:pt x="230" y="2936"/>
                    <a:pt x="257" y="3112"/>
                  </a:cubicBezTo>
                  <a:cubicBezTo>
                    <a:pt x="271" y="3193"/>
                    <a:pt x="298" y="3261"/>
                    <a:pt x="339" y="3329"/>
                  </a:cubicBezTo>
                  <a:cubicBezTo>
                    <a:pt x="379" y="3410"/>
                    <a:pt x="447" y="3491"/>
                    <a:pt x="515" y="3545"/>
                  </a:cubicBezTo>
                  <a:cubicBezTo>
                    <a:pt x="582" y="3599"/>
                    <a:pt x="663" y="3640"/>
                    <a:pt x="745" y="3681"/>
                  </a:cubicBezTo>
                  <a:cubicBezTo>
                    <a:pt x="826" y="3708"/>
                    <a:pt x="921" y="3735"/>
                    <a:pt x="1015" y="3748"/>
                  </a:cubicBezTo>
                  <a:cubicBezTo>
                    <a:pt x="1049" y="3752"/>
                    <a:pt x="1083" y="3753"/>
                    <a:pt x="1117" y="3753"/>
                  </a:cubicBezTo>
                  <a:cubicBezTo>
                    <a:pt x="1218" y="3753"/>
                    <a:pt x="1320" y="3738"/>
                    <a:pt x="1421" y="3708"/>
                  </a:cubicBezTo>
                  <a:cubicBezTo>
                    <a:pt x="1529" y="3667"/>
                    <a:pt x="1624" y="3599"/>
                    <a:pt x="1692" y="3505"/>
                  </a:cubicBezTo>
                  <a:cubicBezTo>
                    <a:pt x="1759" y="3410"/>
                    <a:pt x="1814" y="3302"/>
                    <a:pt x="1827" y="3180"/>
                  </a:cubicBezTo>
                  <a:cubicBezTo>
                    <a:pt x="1854" y="3058"/>
                    <a:pt x="1854" y="2936"/>
                    <a:pt x="1841" y="2801"/>
                  </a:cubicBezTo>
                  <a:cubicBezTo>
                    <a:pt x="1827" y="2530"/>
                    <a:pt x="1759" y="2246"/>
                    <a:pt x="1665" y="1989"/>
                  </a:cubicBezTo>
                  <a:cubicBezTo>
                    <a:pt x="1624" y="1867"/>
                    <a:pt x="1570" y="1759"/>
                    <a:pt x="1529" y="1651"/>
                  </a:cubicBezTo>
                  <a:cubicBezTo>
                    <a:pt x="1584" y="1624"/>
                    <a:pt x="1651" y="1597"/>
                    <a:pt x="1705" y="1570"/>
                  </a:cubicBezTo>
                  <a:cubicBezTo>
                    <a:pt x="1841" y="1529"/>
                    <a:pt x="1989" y="1516"/>
                    <a:pt x="2138" y="1502"/>
                  </a:cubicBezTo>
                  <a:cubicBezTo>
                    <a:pt x="2171" y="1500"/>
                    <a:pt x="2203" y="1498"/>
                    <a:pt x="2236" y="1498"/>
                  </a:cubicBezTo>
                  <a:cubicBezTo>
                    <a:pt x="2383" y="1498"/>
                    <a:pt x="2536" y="1521"/>
                    <a:pt x="2680" y="1543"/>
                  </a:cubicBezTo>
                  <a:cubicBezTo>
                    <a:pt x="2910" y="1597"/>
                    <a:pt x="3126" y="1678"/>
                    <a:pt x="3343" y="1786"/>
                  </a:cubicBezTo>
                  <a:cubicBezTo>
                    <a:pt x="3546" y="1894"/>
                    <a:pt x="3735" y="2030"/>
                    <a:pt x="3911" y="2192"/>
                  </a:cubicBezTo>
                  <a:cubicBezTo>
                    <a:pt x="4006" y="2273"/>
                    <a:pt x="4087" y="2368"/>
                    <a:pt x="4168" y="2463"/>
                  </a:cubicBezTo>
                  <a:lnTo>
                    <a:pt x="4087" y="2490"/>
                  </a:lnTo>
                  <a:cubicBezTo>
                    <a:pt x="3924" y="2530"/>
                    <a:pt x="3789" y="2598"/>
                    <a:pt x="3640" y="2679"/>
                  </a:cubicBezTo>
                  <a:cubicBezTo>
                    <a:pt x="3573" y="2720"/>
                    <a:pt x="3505" y="2774"/>
                    <a:pt x="3437" y="2828"/>
                  </a:cubicBezTo>
                  <a:cubicBezTo>
                    <a:pt x="3248" y="2990"/>
                    <a:pt x="3099" y="3207"/>
                    <a:pt x="3004" y="3437"/>
                  </a:cubicBezTo>
                  <a:cubicBezTo>
                    <a:pt x="2937" y="3613"/>
                    <a:pt x="2883" y="3789"/>
                    <a:pt x="2869" y="3965"/>
                  </a:cubicBezTo>
                  <a:cubicBezTo>
                    <a:pt x="2855" y="4086"/>
                    <a:pt x="2855" y="4195"/>
                    <a:pt x="2869" y="4303"/>
                  </a:cubicBezTo>
                  <a:cubicBezTo>
                    <a:pt x="2883" y="4425"/>
                    <a:pt x="2910" y="4547"/>
                    <a:pt x="2950" y="4655"/>
                  </a:cubicBezTo>
                  <a:cubicBezTo>
                    <a:pt x="3018" y="4858"/>
                    <a:pt x="3153" y="5020"/>
                    <a:pt x="3316" y="5142"/>
                  </a:cubicBezTo>
                  <a:cubicBezTo>
                    <a:pt x="3478" y="5264"/>
                    <a:pt x="3667" y="5331"/>
                    <a:pt x="3870" y="5331"/>
                  </a:cubicBezTo>
                  <a:cubicBezTo>
                    <a:pt x="4087" y="5331"/>
                    <a:pt x="4303" y="5277"/>
                    <a:pt x="4479" y="5155"/>
                  </a:cubicBezTo>
                  <a:cubicBezTo>
                    <a:pt x="4790" y="4966"/>
                    <a:pt x="5020" y="4668"/>
                    <a:pt x="5115" y="4316"/>
                  </a:cubicBezTo>
                  <a:cubicBezTo>
                    <a:pt x="5142" y="4195"/>
                    <a:pt x="5169" y="4073"/>
                    <a:pt x="5169" y="3938"/>
                  </a:cubicBezTo>
                  <a:cubicBezTo>
                    <a:pt x="5183" y="3708"/>
                    <a:pt x="5156" y="3464"/>
                    <a:pt x="5088" y="3234"/>
                  </a:cubicBezTo>
                  <a:cubicBezTo>
                    <a:pt x="5061" y="3112"/>
                    <a:pt x="5020" y="2990"/>
                    <a:pt x="4980" y="2882"/>
                  </a:cubicBezTo>
                  <a:cubicBezTo>
                    <a:pt x="5183" y="2882"/>
                    <a:pt x="5386" y="2909"/>
                    <a:pt x="5575" y="2950"/>
                  </a:cubicBezTo>
                  <a:cubicBezTo>
                    <a:pt x="5900" y="3031"/>
                    <a:pt x="6198" y="3139"/>
                    <a:pt x="6495" y="3288"/>
                  </a:cubicBezTo>
                  <a:cubicBezTo>
                    <a:pt x="6685" y="3383"/>
                    <a:pt x="6861" y="3505"/>
                    <a:pt x="7023" y="3640"/>
                  </a:cubicBezTo>
                  <a:cubicBezTo>
                    <a:pt x="7158" y="3775"/>
                    <a:pt x="7280" y="3924"/>
                    <a:pt x="7375" y="4086"/>
                  </a:cubicBezTo>
                  <a:cubicBezTo>
                    <a:pt x="7524" y="4316"/>
                    <a:pt x="7632" y="4560"/>
                    <a:pt x="7713" y="4804"/>
                  </a:cubicBezTo>
                  <a:cubicBezTo>
                    <a:pt x="7835" y="5169"/>
                    <a:pt x="7903" y="5561"/>
                    <a:pt x="7916" y="5940"/>
                  </a:cubicBezTo>
                  <a:cubicBezTo>
                    <a:pt x="7930" y="6197"/>
                    <a:pt x="7916" y="6454"/>
                    <a:pt x="7903" y="6725"/>
                  </a:cubicBezTo>
                  <a:cubicBezTo>
                    <a:pt x="7881" y="6904"/>
                    <a:pt x="8015" y="7000"/>
                    <a:pt x="8150" y="7000"/>
                  </a:cubicBezTo>
                  <a:cubicBezTo>
                    <a:pt x="8270" y="7000"/>
                    <a:pt x="8390" y="6925"/>
                    <a:pt x="8403" y="6766"/>
                  </a:cubicBezTo>
                  <a:cubicBezTo>
                    <a:pt x="8457" y="6238"/>
                    <a:pt x="8430" y="5710"/>
                    <a:pt x="8336" y="5196"/>
                  </a:cubicBezTo>
                  <a:cubicBezTo>
                    <a:pt x="8295" y="4925"/>
                    <a:pt x="8214" y="4668"/>
                    <a:pt x="8119" y="4425"/>
                  </a:cubicBezTo>
                  <a:cubicBezTo>
                    <a:pt x="8024" y="4181"/>
                    <a:pt x="7889" y="3938"/>
                    <a:pt x="7740" y="3721"/>
                  </a:cubicBezTo>
                  <a:cubicBezTo>
                    <a:pt x="7551" y="3423"/>
                    <a:pt x="7294" y="3180"/>
                    <a:pt x="6982" y="2977"/>
                  </a:cubicBezTo>
                  <a:cubicBezTo>
                    <a:pt x="6698" y="2801"/>
                    <a:pt x="6401" y="2666"/>
                    <a:pt x="6076" y="2571"/>
                  </a:cubicBezTo>
                  <a:cubicBezTo>
                    <a:pt x="5751" y="2463"/>
                    <a:pt x="5413" y="2395"/>
                    <a:pt x="5061" y="2368"/>
                  </a:cubicBezTo>
                  <a:lnTo>
                    <a:pt x="4723" y="2368"/>
                  </a:lnTo>
                  <a:cubicBezTo>
                    <a:pt x="4655" y="2246"/>
                    <a:pt x="4560" y="2138"/>
                    <a:pt x="4466" y="2016"/>
                  </a:cubicBezTo>
                  <a:cubicBezTo>
                    <a:pt x="4317" y="1840"/>
                    <a:pt x="4127" y="1678"/>
                    <a:pt x="3924" y="1543"/>
                  </a:cubicBezTo>
                  <a:cubicBezTo>
                    <a:pt x="3505" y="1258"/>
                    <a:pt x="3018" y="1083"/>
                    <a:pt x="2517" y="1015"/>
                  </a:cubicBezTo>
                  <a:cubicBezTo>
                    <a:pt x="2436" y="1006"/>
                    <a:pt x="2353" y="1001"/>
                    <a:pt x="2271" y="1001"/>
                  </a:cubicBezTo>
                  <a:cubicBezTo>
                    <a:pt x="2105" y="1001"/>
                    <a:pt x="1940" y="1019"/>
                    <a:pt x="1787" y="1056"/>
                  </a:cubicBezTo>
                  <a:cubicBezTo>
                    <a:pt x="1624" y="1096"/>
                    <a:pt x="1462" y="1150"/>
                    <a:pt x="1326" y="1218"/>
                  </a:cubicBezTo>
                  <a:lnTo>
                    <a:pt x="1286" y="1164"/>
                  </a:lnTo>
                  <a:cubicBezTo>
                    <a:pt x="1137" y="907"/>
                    <a:pt x="975" y="663"/>
                    <a:pt x="785" y="433"/>
                  </a:cubicBezTo>
                  <a:cubicBezTo>
                    <a:pt x="636" y="257"/>
                    <a:pt x="447" y="108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5067025" y="582900"/>
              <a:ext cx="168150" cy="188475"/>
            </a:xfrm>
            <a:custGeom>
              <a:avLst/>
              <a:gdLst/>
              <a:ahLst/>
              <a:cxnLst/>
              <a:rect l="l" t="t" r="r" b="b"/>
              <a:pathLst>
                <a:path w="6726" h="7539" extrusionOk="0">
                  <a:moveTo>
                    <a:pt x="1881" y="0"/>
                  </a:moveTo>
                  <a:cubicBezTo>
                    <a:pt x="1706" y="0"/>
                    <a:pt x="1530" y="27"/>
                    <a:pt x="1354" y="82"/>
                  </a:cubicBezTo>
                  <a:cubicBezTo>
                    <a:pt x="1056" y="163"/>
                    <a:pt x="785" y="339"/>
                    <a:pt x="582" y="569"/>
                  </a:cubicBezTo>
                  <a:cubicBezTo>
                    <a:pt x="461" y="704"/>
                    <a:pt x="352" y="839"/>
                    <a:pt x="258" y="1002"/>
                  </a:cubicBezTo>
                  <a:cubicBezTo>
                    <a:pt x="149" y="1164"/>
                    <a:pt x="82" y="1354"/>
                    <a:pt x="41" y="1543"/>
                  </a:cubicBezTo>
                  <a:cubicBezTo>
                    <a:pt x="1" y="1692"/>
                    <a:pt x="14" y="1854"/>
                    <a:pt x="55" y="2003"/>
                  </a:cubicBezTo>
                  <a:cubicBezTo>
                    <a:pt x="95" y="2138"/>
                    <a:pt x="163" y="2274"/>
                    <a:pt x="258" y="2382"/>
                  </a:cubicBezTo>
                  <a:cubicBezTo>
                    <a:pt x="352" y="2490"/>
                    <a:pt x="461" y="2598"/>
                    <a:pt x="569" y="2693"/>
                  </a:cubicBezTo>
                  <a:lnTo>
                    <a:pt x="691" y="2788"/>
                  </a:lnTo>
                  <a:cubicBezTo>
                    <a:pt x="772" y="2855"/>
                    <a:pt x="840" y="2923"/>
                    <a:pt x="921" y="2991"/>
                  </a:cubicBezTo>
                  <a:cubicBezTo>
                    <a:pt x="1015" y="3086"/>
                    <a:pt x="1110" y="3180"/>
                    <a:pt x="1191" y="3288"/>
                  </a:cubicBezTo>
                  <a:cubicBezTo>
                    <a:pt x="1273" y="3397"/>
                    <a:pt x="1340" y="3532"/>
                    <a:pt x="1394" y="3654"/>
                  </a:cubicBezTo>
                  <a:cubicBezTo>
                    <a:pt x="1462" y="3816"/>
                    <a:pt x="1503" y="3979"/>
                    <a:pt x="1530" y="4141"/>
                  </a:cubicBezTo>
                  <a:cubicBezTo>
                    <a:pt x="1557" y="4357"/>
                    <a:pt x="1557" y="4587"/>
                    <a:pt x="1530" y="4817"/>
                  </a:cubicBezTo>
                  <a:cubicBezTo>
                    <a:pt x="1476" y="5156"/>
                    <a:pt x="1381" y="5481"/>
                    <a:pt x="1259" y="5792"/>
                  </a:cubicBezTo>
                  <a:cubicBezTo>
                    <a:pt x="1097" y="6171"/>
                    <a:pt x="880" y="6536"/>
                    <a:pt x="637" y="6874"/>
                  </a:cubicBezTo>
                  <a:cubicBezTo>
                    <a:pt x="610" y="6901"/>
                    <a:pt x="610" y="6942"/>
                    <a:pt x="623" y="6969"/>
                  </a:cubicBezTo>
                  <a:cubicBezTo>
                    <a:pt x="623" y="7010"/>
                    <a:pt x="650" y="7037"/>
                    <a:pt x="677" y="7050"/>
                  </a:cubicBezTo>
                  <a:lnTo>
                    <a:pt x="691" y="7050"/>
                  </a:lnTo>
                  <a:cubicBezTo>
                    <a:pt x="1340" y="7321"/>
                    <a:pt x="2030" y="7483"/>
                    <a:pt x="2720" y="7524"/>
                  </a:cubicBezTo>
                  <a:cubicBezTo>
                    <a:pt x="2910" y="7537"/>
                    <a:pt x="3086" y="7537"/>
                    <a:pt x="3262" y="7537"/>
                  </a:cubicBezTo>
                  <a:cubicBezTo>
                    <a:pt x="3304" y="7538"/>
                    <a:pt x="3346" y="7539"/>
                    <a:pt x="3388" y="7539"/>
                  </a:cubicBezTo>
                  <a:cubicBezTo>
                    <a:pt x="3927" y="7539"/>
                    <a:pt x="4465" y="7459"/>
                    <a:pt x="4980" y="7321"/>
                  </a:cubicBezTo>
                  <a:cubicBezTo>
                    <a:pt x="5616" y="7145"/>
                    <a:pt x="6198" y="6807"/>
                    <a:pt x="6658" y="6319"/>
                  </a:cubicBezTo>
                  <a:cubicBezTo>
                    <a:pt x="6658" y="6319"/>
                    <a:pt x="6671" y="6306"/>
                    <a:pt x="6685" y="6306"/>
                  </a:cubicBezTo>
                  <a:cubicBezTo>
                    <a:pt x="6712" y="6279"/>
                    <a:pt x="6726" y="6238"/>
                    <a:pt x="6726" y="6211"/>
                  </a:cubicBezTo>
                  <a:cubicBezTo>
                    <a:pt x="6604" y="5264"/>
                    <a:pt x="6374" y="4330"/>
                    <a:pt x="6008" y="3437"/>
                  </a:cubicBezTo>
                  <a:cubicBezTo>
                    <a:pt x="5833" y="3004"/>
                    <a:pt x="5616" y="2598"/>
                    <a:pt x="5345" y="2206"/>
                  </a:cubicBezTo>
                  <a:cubicBezTo>
                    <a:pt x="5183" y="1962"/>
                    <a:pt x="4994" y="1719"/>
                    <a:pt x="4777" y="1516"/>
                  </a:cubicBezTo>
                  <a:cubicBezTo>
                    <a:pt x="4534" y="1272"/>
                    <a:pt x="4290" y="1042"/>
                    <a:pt x="4019" y="853"/>
                  </a:cubicBezTo>
                  <a:cubicBezTo>
                    <a:pt x="3749" y="650"/>
                    <a:pt x="3451" y="474"/>
                    <a:pt x="3153" y="325"/>
                  </a:cubicBezTo>
                  <a:cubicBezTo>
                    <a:pt x="2761" y="122"/>
                    <a:pt x="2328" y="14"/>
                    <a:pt x="1881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5067025" y="583225"/>
              <a:ext cx="91700" cy="188450"/>
            </a:xfrm>
            <a:custGeom>
              <a:avLst/>
              <a:gdLst/>
              <a:ahLst/>
              <a:cxnLst/>
              <a:rect l="l" t="t" r="r" b="b"/>
              <a:pathLst>
                <a:path w="3668" h="7538" extrusionOk="0">
                  <a:moveTo>
                    <a:pt x="1651" y="1"/>
                  </a:moveTo>
                  <a:cubicBezTo>
                    <a:pt x="1543" y="14"/>
                    <a:pt x="1435" y="42"/>
                    <a:pt x="1340" y="69"/>
                  </a:cubicBezTo>
                  <a:lnTo>
                    <a:pt x="1354" y="55"/>
                  </a:lnTo>
                  <a:lnTo>
                    <a:pt x="1354" y="55"/>
                  </a:lnTo>
                  <a:cubicBezTo>
                    <a:pt x="1056" y="136"/>
                    <a:pt x="785" y="312"/>
                    <a:pt x="569" y="542"/>
                  </a:cubicBezTo>
                  <a:cubicBezTo>
                    <a:pt x="447" y="678"/>
                    <a:pt x="339" y="826"/>
                    <a:pt x="258" y="989"/>
                  </a:cubicBezTo>
                  <a:cubicBezTo>
                    <a:pt x="149" y="1151"/>
                    <a:pt x="82" y="1327"/>
                    <a:pt x="28" y="1530"/>
                  </a:cubicBezTo>
                  <a:cubicBezTo>
                    <a:pt x="1" y="1679"/>
                    <a:pt x="1" y="1841"/>
                    <a:pt x="41" y="1990"/>
                  </a:cubicBezTo>
                  <a:cubicBezTo>
                    <a:pt x="95" y="2125"/>
                    <a:pt x="163" y="2261"/>
                    <a:pt x="258" y="2369"/>
                  </a:cubicBezTo>
                  <a:cubicBezTo>
                    <a:pt x="352" y="2477"/>
                    <a:pt x="447" y="2572"/>
                    <a:pt x="569" y="2667"/>
                  </a:cubicBezTo>
                  <a:lnTo>
                    <a:pt x="691" y="2775"/>
                  </a:lnTo>
                  <a:cubicBezTo>
                    <a:pt x="758" y="2842"/>
                    <a:pt x="840" y="2910"/>
                    <a:pt x="921" y="2978"/>
                  </a:cubicBezTo>
                  <a:cubicBezTo>
                    <a:pt x="1015" y="3073"/>
                    <a:pt x="1097" y="3167"/>
                    <a:pt x="1191" y="3275"/>
                  </a:cubicBezTo>
                  <a:cubicBezTo>
                    <a:pt x="1273" y="3384"/>
                    <a:pt x="1340" y="3506"/>
                    <a:pt x="1394" y="3641"/>
                  </a:cubicBezTo>
                  <a:cubicBezTo>
                    <a:pt x="1462" y="3790"/>
                    <a:pt x="1503" y="3952"/>
                    <a:pt x="1530" y="4128"/>
                  </a:cubicBezTo>
                  <a:cubicBezTo>
                    <a:pt x="1557" y="4344"/>
                    <a:pt x="1557" y="4574"/>
                    <a:pt x="1530" y="4804"/>
                  </a:cubicBezTo>
                  <a:cubicBezTo>
                    <a:pt x="1476" y="5129"/>
                    <a:pt x="1381" y="5454"/>
                    <a:pt x="1245" y="5779"/>
                  </a:cubicBezTo>
                  <a:cubicBezTo>
                    <a:pt x="1083" y="6158"/>
                    <a:pt x="880" y="6523"/>
                    <a:pt x="623" y="6861"/>
                  </a:cubicBezTo>
                  <a:cubicBezTo>
                    <a:pt x="610" y="6888"/>
                    <a:pt x="596" y="6929"/>
                    <a:pt x="610" y="6956"/>
                  </a:cubicBezTo>
                  <a:cubicBezTo>
                    <a:pt x="623" y="6997"/>
                    <a:pt x="637" y="7024"/>
                    <a:pt x="677" y="7037"/>
                  </a:cubicBezTo>
                  <a:lnTo>
                    <a:pt x="691" y="7051"/>
                  </a:lnTo>
                  <a:cubicBezTo>
                    <a:pt x="1340" y="7321"/>
                    <a:pt x="2017" y="7484"/>
                    <a:pt x="2720" y="7524"/>
                  </a:cubicBezTo>
                  <a:cubicBezTo>
                    <a:pt x="2923" y="7538"/>
                    <a:pt x="3099" y="7538"/>
                    <a:pt x="3262" y="7538"/>
                  </a:cubicBezTo>
                  <a:lnTo>
                    <a:pt x="3559" y="7538"/>
                  </a:lnTo>
                  <a:cubicBezTo>
                    <a:pt x="3559" y="7497"/>
                    <a:pt x="3573" y="7443"/>
                    <a:pt x="3573" y="7402"/>
                  </a:cubicBezTo>
                  <a:cubicBezTo>
                    <a:pt x="3668" y="6699"/>
                    <a:pt x="3668" y="5982"/>
                    <a:pt x="3573" y="5278"/>
                  </a:cubicBezTo>
                  <a:cubicBezTo>
                    <a:pt x="3505" y="4750"/>
                    <a:pt x="3370" y="4250"/>
                    <a:pt x="3180" y="3763"/>
                  </a:cubicBezTo>
                  <a:cubicBezTo>
                    <a:pt x="3126" y="3641"/>
                    <a:pt x="3072" y="3519"/>
                    <a:pt x="3005" y="3411"/>
                  </a:cubicBezTo>
                  <a:cubicBezTo>
                    <a:pt x="2950" y="3289"/>
                    <a:pt x="2883" y="3181"/>
                    <a:pt x="2802" y="3073"/>
                  </a:cubicBezTo>
                  <a:cubicBezTo>
                    <a:pt x="2693" y="2937"/>
                    <a:pt x="2572" y="2815"/>
                    <a:pt x="2423" y="2707"/>
                  </a:cubicBezTo>
                  <a:cubicBezTo>
                    <a:pt x="2274" y="2585"/>
                    <a:pt x="2125" y="2491"/>
                    <a:pt x="1963" y="2382"/>
                  </a:cubicBezTo>
                  <a:cubicBezTo>
                    <a:pt x="1800" y="2274"/>
                    <a:pt x="1665" y="2179"/>
                    <a:pt x="1516" y="2071"/>
                  </a:cubicBezTo>
                  <a:cubicBezTo>
                    <a:pt x="1381" y="1963"/>
                    <a:pt x="1273" y="1855"/>
                    <a:pt x="1164" y="1719"/>
                  </a:cubicBezTo>
                  <a:cubicBezTo>
                    <a:pt x="1124" y="1665"/>
                    <a:pt x="1083" y="1598"/>
                    <a:pt x="1056" y="1530"/>
                  </a:cubicBezTo>
                  <a:cubicBezTo>
                    <a:pt x="1029" y="1449"/>
                    <a:pt x="1002" y="1368"/>
                    <a:pt x="988" y="1273"/>
                  </a:cubicBezTo>
                  <a:cubicBezTo>
                    <a:pt x="988" y="1192"/>
                    <a:pt x="988" y="1111"/>
                    <a:pt x="988" y="1016"/>
                  </a:cubicBezTo>
                  <a:cubicBezTo>
                    <a:pt x="988" y="975"/>
                    <a:pt x="1015" y="935"/>
                    <a:pt x="1029" y="894"/>
                  </a:cubicBezTo>
                  <a:cubicBezTo>
                    <a:pt x="1029" y="853"/>
                    <a:pt x="1056" y="813"/>
                    <a:pt x="1070" y="772"/>
                  </a:cubicBezTo>
                  <a:cubicBezTo>
                    <a:pt x="1137" y="610"/>
                    <a:pt x="1245" y="461"/>
                    <a:pt x="1354" y="326"/>
                  </a:cubicBezTo>
                  <a:cubicBezTo>
                    <a:pt x="1448" y="217"/>
                    <a:pt x="1543" y="109"/>
                    <a:pt x="165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5127925" y="65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5137400" y="65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5137400" y="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A5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5131975" y="601175"/>
              <a:ext cx="83575" cy="126225"/>
            </a:xfrm>
            <a:custGeom>
              <a:avLst/>
              <a:gdLst/>
              <a:ahLst/>
              <a:cxnLst/>
              <a:rect l="l" t="t" r="r" b="b"/>
              <a:pathLst>
                <a:path w="3343" h="5049" extrusionOk="0">
                  <a:moveTo>
                    <a:pt x="41" y="0"/>
                  </a:moveTo>
                  <a:cubicBezTo>
                    <a:pt x="14" y="0"/>
                    <a:pt x="1" y="14"/>
                    <a:pt x="1" y="27"/>
                  </a:cubicBezTo>
                  <a:cubicBezTo>
                    <a:pt x="1" y="54"/>
                    <a:pt x="14" y="81"/>
                    <a:pt x="28" y="81"/>
                  </a:cubicBezTo>
                  <a:lnTo>
                    <a:pt x="109" y="122"/>
                  </a:lnTo>
                  <a:cubicBezTo>
                    <a:pt x="393" y="271"/>
                    <a:pt x="664" y="460"/>
                    <a:pt x="907" y="677"/>
                  </a:cubicBezTo>
                  <a:lnTo>
                    <a:pt x="894" y="677"/>
                  </a:lnTo>
                  <a:cubicBezTo>
                    <a:pt x="975" y="744"/>
                    <a:pt x="1056" y="826"/>
                    <a:pt x="1137" y="907"/>
                  </a:cubicBezTo>
                  <a:cubicBezTo>
                    <a:pt x="1218" y="988"/>
                    <a:pt x="1300" y="1083"/>
                    <a:pt x="1381" y="1177"/>
                  </a:cubicBezTo>
                  <a:cubicBezTo>
                    <a:pt x="1530" y="1367"/>
                    <a:pt x="1678" y="1570"/>
                    <a:pt x="1814" y="1773"/>
                  </a:cubicBezTo>
                  <a:cubicBezTo>
                    <a:pt x="1990" y="2043"/>
                    <a:pt x="2152" y="2327"/>
                    <a:pt x="2287" y="2625"/>
                  </a:cubicBezTo>
                  <a:cubicBezTo>
                    <a:pt x="2430" y="2910"/>
                    <a:pt x="2548" y="3208"/>
                    <a:pt x="2653" y="3518"/>
                  </a:cubicBezTo>
                  <a:lnTo>
                    <a:pt x="2653" y="3518"/>
                  </a:lnTo>
                  <a:cubicBezTo>
                    <a:pt x="2653" y="3518"/>
                    <a:pt x="2653" y="3518"/>
                    <a:pt x="2653" y="3518"/>
                  </a:cubicBezTo>
                  <a:lnTo>
                    <a:pt x="2653" y="3518"/>
                  </a:lnTo>
                  <a:cubicBezTo>
                    <a:pt x="2653" y="3519"/>
                    <a:pt x="2653" y="3520"/>
                    <a:pt x="2653" y="3520"/>
                  </a:cubicBezTo>
                  <a:lnTo>
                    <a:pt x="2653" y="3520"/>
                  </a:lnTo>
                  <a:cubicBezTo>
                    <a:pt x="2653" y="3520"/>
                    <a:pt x="2653" y="3519"/>
                    <a:pt x="2653" y="3518"/>
                  </a:cubicBezTo>
                  <a:lnTo>
                    <a:pt x="2653" y="3518"/>
                  </a:lnTo>
                  <a:cubicBezTo>
                    <a:pt x="2653" y="3524"/>
                    <a:pt x="2655" y="3529"/>
                    <a:pt x="2657" y="3534"/>
                  </a:cubicBezTo>
                  <a:lnTo>
                    <a:pt x="2657" y="3534"/>
                  </a:lnTo>
                  <a:cubicBezTo>
                    <a:pt x="2656" y="3530"/>
                    <a:pt x="2655" y="3525"/>
                    <a:pt x="2653" y="3520"/>
                  </a:cubicBezTo>
                  <a:lnTo>
                    <a:pt x="2653" y="3520"/>
                  </a:lnTo>
                  <a:cubicBezTo>
                    <a:pt x="2655" y="3526"/>
                    <a:pt x="2657" y="3532"/>
                    <a:pt x="2659" y="3538"/>
                  </a:cubicBezTo>
                  <a:lnTo>
                    <a:pt x="2659" y="3538"/>
                  </a:lnTo>
                  <a:cubicBezTo>
                    <a:pt x="2659" y="3537"/>
                    <a:pt x="2658" y="3536"/>
                    <a:pt x="2657" y="3534"/>
                  </a:cubicBezTo>
                  <a:lnTo>
                    <a:pt x="2657" y="3534"/>
                  </a:lnTo>
                  <a:cubicBezTo>
                    <a:pt x="2724" y="3759"/>
                    <a:pt x="2789" y="3984"/>
                    <a:pt x="2842" y="4208"/>
                  </a:cubicBezTo>
                  <a:cubicBezTo>
                    <a:pt x="2869" y="4330"/>
                    <a:pt x="2883" y="4438"/>
                    <a:pt x="2910" y="4547"/>
                  </a:cubicBezTo>
                  <a:cubicBezTo>
                    <a:pt x="2937" y="4655"/>
                    <a:pt x="2950" y="4777"/>
                    <a:pt x="2964" y="4885"/>
                  </a:cubicBezTo>
                  <a:cubicBezTo>
                    <a:pt x="2989" y="4984"/>
                    <a:pt x="3070" y="5049"/>
                    <a:pt x="3156" y="5049"/>
                  </a:cubicBezTo>
                  <a:cubicBezTo>
                    <a:pt x="3164" y="5049"/>
                    <a:pt x="3172" y="5048"/>
                    <a:pt x="3180" y="5047"/>
                  </a:cubicBezTo>
                  <a:cubicBezTo>
                    <a:pt x="3235" y="5034"/>
                    <a:pt x="3275" y="5007"/>
                    <a:pt x="3316" y="4966"/>
                  </a:cubicBezTo>
                  <a:cubicBezTo>
                    <a:pt x="3316" y="4952"/>
                    <a:pt x="3329" y="4939"/>
                    <a:pt x="3329" y="4925"/>
                  </a:cubicBezTo>
                  <a:cubicBezTo>
                    <a:pt x="3343" y="4885"/>
                    <a:pt x="3343" y="4858"/>
                    <a:pt x="3329" y="4817"/>
                  </a:cubicBezTo>
                  <a:lnTo>
                    <a:pt x="3329" y="4844"/>
                  </a:lnTo>
                  <a:cubicBezTo>
                    <a:pt x="3302" y="4452"/>
                    <a:pt x="3235" y="4046"/>
                    <a:pt x="3113" y="3667"/>
                  </a:cubicBezTo>
                  <a:cubicBezTo>
                    <a:pt x="2977" y="3261"/>
                    <a:pt x="2815" y="2869"/>
                    <a:pt x="2612" y="2503"/>
                  </a:cubicBezTo>
                  <a:cubicBezTo>
                    <a:pt x="2423" y="2124"/>
                    <a:pt x="2179" y="1773"/>
                    <a:pt x="1908" y="1448"/>
                  </a:cubicBezTo>
                  <a:cubicBezTo>
                    <a:pt x="1773" y="1299"/>
                    <a:pt x="1638" y="1150"/>
                    <a:pt x="1489" y="1001"/>
                  </a:cubicBezTo>
                  <a:cubicBezTo>
                    <a:pt x="1340" y="866"/>
                    <a:pt x="1191" y="731"/>
                    <a:pt x="1029" y="609"/>
                  </a:cubicBezTo>
                  <a:cubicBezTo>
                    <a:pt x="731" y="365"/>
                    <a:pt x="393" y="162"/>
                    <a:pt x="5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5139425" y="645825"/>
              <a:ext cx="38575" cy="78550"/>
            </a:xfrm>
            <a:custGeom>
              <a:avLst/>
              <a:gdLst/>
              <a:ahLst/>
              <a:cxnLst/>
              <a:rect l="l" t="t" r="r" b="b"/>
              <a:pathLst>
                <a:path w="1543" h="3142" extrusionOk="0">
                  <a:moveTo>
                    <a:pt x="68" y="0"/>
                  </a:moveTo>
                  <a:cubicBezTo>
                    <a:pt x="68" y="0"/>
                    <a:pt x="54" y="0"/>
                    <a:pt x="41" y="14"/>
                  </a:cubicBezTo>
                  <a:lnTo>
                    <a:pt x="27" y="14"/>
                  </a:lnTo>
                  <a:cubicBezTo>
                    <a:pt x="0" y="27"/>
                    <a:pt x="0" y="54"/>
                    <a:pt x="27" y="68"/>
                  </a:cubicBezTo>
                  <a:cubicBezTo>
                    <a:pt x="81" y="149"/>
                    <a:pt x="149" y="217"/>
                    <a:pt x="203" y="298"/>
                  </a:cubicBezTo>
                  <a:cubicBezTo>
                    <a:pt x="257" y="366"/>
                    <a:pt x="311" y="460"/>
                    <a:pt x="379" y="541"/>
                  </a:cubicBezTo>
                  <a:lnTo>
                    <a:pt x="379" y="528"/>
                  </a:lnTo>
                  <a:cubicBezTo>
                    <a:pt x="433" y="636"/>
                    <a:pt x="501" y="731"/>
                    <a:pt x="555" y="839"/>
                  </a:cubicBezTo>
                  <a:cubicBezTo>
                    <a:pt x="623" y="934"/>
                    <a:pt x="677" y="1056"/>
                    <a:pt x="731" y="1164"/>
                  </a:cubicBezTo>
                  <a:cubicBezTo>
                    <a:pt x="839" y="1394"/>
                    <a:pt x="934" y="1637"/>
                    <a:pt x="1015" y="1881"/>
                  </a:cubicBezTo>
                  <a:lnTo>
                    <a:pt x="1015" y="1854"/>
                  </a:lnTo>
                  <a:cubicBezTo>
                    <a:pt x="1069" y="2043"/>
                    <a:pt x="1123" y="2246"/>
                    <a:pt x="1164" y="2436"/>
                  </a:cubicBezTo>
                  <a:cubicBezTo>
                    <a:pt x="1205" y="2625"/>
                    <a:pt x="1218" y="2828"/>
                    <a:pt x="1245" y="3018"/>
                  </a:cubicBezTo>
                  <a:cubicBezTo>
                    <a:pt x="1245" y="3058"/>
                    <a:pt x="1272" y="3099"/>
                    <a:pt x="1299" y="3112"/>
                  </a:cubicBezTo>
                  <a:cubicBezTo>
                    <a:pt x="1325" y="3133"/>
                    <a:pt x="1355" y="3142"/>
                    <a:pt x="1385" y="3142"/>
                  </a:cubicBezTo>
                  <a:cubicBezTo>
                    <a:pt x="1433" y="3142"/>
                    <a:pt x="1482" y="3119"/>
                    <a:pt x="1516" y="3085"/>
                  </a:cubicBezTo>
                  <a:cubicBezTo>
                    <a:pt x="1529" y="3045"/>
                    <a:pt x="1543" y="3004"/>
                    <a:pt x="1529" y="2977"/>
                  </a:cubicBezTo>
                  <a:cubicBezTo>
                    <a:pt x="1502" y="2706"/>
                    <a:pt x="1435" y="2436"/>
                    <a:pt x="1353" y="2179"/>
                  </a:cubicBezTo>
                  <a:cubicBezTo>
                    <a:pt x="1259" y="1908"/>
                    <a:pt x="1150" y="1651"/>
                    <a:pt x="1029" y="1394"/>
                  </a:cubicBezTo>
                  <a:cubicBezTo>
                    <a:pt x="907" y="1150"/>
                    <a:pt x="772" y="907"/>
                    <a:pt x="609" y="677"/>
                  </a:cubicBezTo>
                  <a:cubicBezTo>
                    <a:pt x="460" y="447"/>
                    <a:pt x="284" y="217"/>
                    <a:pt x="109" y="14"/>
                  </a:cubicBezTo>
                  <a:cubicBezTo>
                    <a:pt x="95" y="0"/>
                    <a:pt x="81" y="0"/>
                    <a:pt x="68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5105600" y="608275"/>
              <a:ext cx="72400" cy="65775"/>
            </a:xfrm>
            <a:custGeom>
              <a:avLst/>
              <a:gdLst/>
              <a:ahLst/>
              <a:cxnLst/>
              <a:rect l="l" t="t" r="r" b="b"/>
              <a:pathLst>
                <a:path w="2896" h="2631" extrusionOk="0">
                  <a:moveTo>
                    <a:pt x="176" y="0"/>
                  </a:moveTo>
                  <a:cubicBezTo>
                    <a:pt x="108" y="0"/>
                    <a:pt x="54" y="41"/>
                    <a:pt x="27" y="109"/>
                  </a:cubicBezTo>
                  <a:lnTo>
                    <a:pt x="27" y="95"/>
                  </a:lnTo>
                  <a:lnTo>
                    <a:pt x="27" y="95"/>
                  </a:lnTo>
                  <a:cubicBezTo>
                    <a:pt x="0" y="163"/>
                    <a:pt x="27" y="244"/>
                    <a:pt x="95" y="284"/>
                  </a:cubicBezTo>
                  <a:cubicBezTo>
                    <a:pt x="149" y="311"/>
                    <a:pt x="217" y="352"/>
                    <a:pt x="284" y="379"/>
                  </a:cubicBezTo>
                  <a:lnTo>
                    <a:pt x="474" y="460"/>
                  </a:lnTo>
                  <a:cubicBezTo>
                    <a:pt x="596" y="501"/>
                    <a:pt x="717" y="555"/>
                    <a:pt x="826" y="623"/>
                  </a:cubicBezTo>
                  <a:cubicBezTo>
                    <a:pt x="812" y="623"/>
                    <a:pt x="798" y="609"/>
                    <a:pt x="785" y="609"/>
                  </a:cubicBezTo>
                  <a:lnTo>
                    <a:pt x="785" y="609"/>
                  </a:lnTo>
                  <a:lnTo>
                    <a:pt x="961" y="690"/>
                  </a:lnTo>
                  <a:lnTo>
                    <a:pt x="934" y="677"/>
                  </a:lnTo>
                  <a:lnTo>
                    <a:pt x="934" y="677"/>
                  </a:lnTo>
                  <a:cubicBezTo>
                    <a:pt x="1110" y="758"/>
                    <a:pt x="1259" y="866"/>
                    <a:pt x="1421" y="961"/>
                  </a:cubicBezTo>
                  <a:cubicBezTo>
                    <a:pt x="1597" y="1069"/>
                    <a:pt x="1746" y="1191"/>
                    <a:pt x="1895" y="1326"/>
                  </a:cubicBezTo>
                  <a:lnTo>
                    <a:pt x="1881" y="1313"/>
                  </a:lnTo>
                  <a:lnTo>
                    <a:pt x="1881" y="1313"/>
                  </a:lnTo>
                  <a:cubicBezTo>
                    <a:pt x="2125" y="1529"/>
                    <a:pt x="2328" y="1773"/>
                    <a:pt x="2503" y="2043"/>
                  </a:cubicBezTo>
                  <a:cubicBezTo>
                    <a:pt x="2625" y="2219"/>
                    <a:pt x="2720" y="2409"/>
                    <a:pt x="2815" y="2612"/>
                  </a:cubicBezTo>
                  <a:cubicBezTo>
                    <a:pt x="2824" y="2621"/>
                    <a:pt x="2841" y="2631"/>
                    <a:pt x="2854" y="2631"/>
                  </a:cubicBezTo>
                  <a:cubicBezTo>
                    <a:pt x="2860" y="2631"/>
                    <a:pt x="2865" y="2629"/>
                    <a:pt x="2869" y="2625"/>
                  </a:cubicBezTo>
                  <a:cubicBezTo>
                    <a:pt x="2896" y="2625"/>
                    <a:pt x="2896" y="2598"/>
                    <a:pt x="2882" y="2571"/>
                  </a:cubicBezTo>
                  <a:cubicBezTo>
                    <a:pt x="2639" y="1989"/>
                    <a:pt x="2287" y="1448"/>
                    <a:pt x="1840" y="1002"/>
                  </a:cubicBezTo>
                  <a:cubicBezTo>
                    <a:pt x="1732" y="880"/>
                    <a:pt x="1624" y="785"/>
                    <a:pt x="1502" y="677"/>
                  </a:cubicBezTo>
                  <a:cubicBezTo>
                    <a:pt x="1380" y="569"/>
                    <a:pt x="1245" y="474"/>
                    <a:pt x="1110" y="393"/>
                  </a:cubicBezTo>
                  <a:cubicBezTo>
                    <a:pt x="1042" y="352"/>
                    <a:pt x="988" y="325"/>
                    <a:pt x="920" y="284"/>
                  </a:cubicBezTo>
                  <a:cubicBezTo>
                    <a:pt x="853" y="244"/>
                    <a:pt x="758" y="203"/>
                    <a:pt x="677" y="163"/>
                  </a:cubicBezTo>
                  <a:cubicBezTo>
                    <a:pt x="609" y="122"/>
                    <a:pt x="528" y="95"/>
                    <a:pt x="447" y="68"/>
                  </a:cubicBezTo>
                  <a:cubicBezTo>
                    <a:pt x="366" y="27"/>
                    <a:pt x="284" y="14"/>
                    <a:pt x="190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4846125" y="705025"/>
              <a:ext cx="670150" cy="531450"/>
            </a:xfrm>
            <a:custGeom>
              <a:avLst/>
              <a:gdLst/>
              <a:ahLst/>
              <a:cxnLst/>
              <a:rect l="l" t="t" r="r" b="b"/>
              <a:pathLst>
                <a:path w="26806" h="21258" extrusionOk="0">
                  <a:moveTo>
                    <a:pt x="13180" y="0"/>
                  </a:moveTo>
                  <a:cubicBezTo>
                    <a:pt x="13031" y="0"/>
                    <a:pt x="12896" y="0"/>
                    <a:pt x="12761" y="14"/>
                  </a:cubicBezTo>
                  <a:cubicBezTo>
                    <a:pt x="11922" y="68"/>
                    <a:pt x="11096" y="298"/>
                    <a:pt x="10339" y="690"/>
                  </a:cubicBezTo>
                  <a:cubicBezTo>
                    <a:pt x="9946" y="893"/>
                    <a:pt x="9567" y="1137"/>
                    <a:pt x="9229" y="1421"/>
                  </a:cubicBezTo>
                  <a:cubicBezTo>
                    <a:pt x="9107" y="1502"/>
                    <a:pt x="9013" y="1583"/>
                    <a:pt x="8931" y="1664"/>
                  </a:cubicBezTo>
                  <a:cubicBezTo>
                    <a:pt x="8552" y="1543"/>
                    <a:pt x="8160" y="1462"/>
                    <a:pt x="7754" y="1421"/>
                  </a:cubicBezTo>
                  <a:cubicBezTo>
                    <a:pt x="7605" y="1407"/>
                    <a:pt x="7456" y="1394"/>
                    <a:pt x="7294" y="1394"/>
                  </a:cubicBezTo>
                  <a:cubicBezTo>
                    <a:pt x="6306" y="1394"/>
                    <a:pt x="5359" y="1692"/>
                    <a:pt x="4547" y="2246"/>
                  </a:cubicBezTo>
                  <a:cubicBezTo>
                    <a:pt x="3898" y="2679"/>
                    <a:pt x="3329" y="3207"/>
                    <a:pt x="2856" y="3829"/>
                  </a:cubicBezTo>
                  <a:cubicBezTo>
                    <a:pt x="2355" y="4465"/>
                    <a:pt x="1922" y="5155"/>
                    <a:pt x="1570" y="5886"/>
                  </a:cubicBezTo>
                  <a:cubicBezTo>
                    <a:pt x="1205" y="6630"/>
                    <a:pt x="894" y="7388"/>
                    <a:pt x="664" y="8186"/>
                  </a:cubicBezTo>
                  <a:cubicBezTo>
                    <a:pt x="434" y="8917"/>
                    <a:pt x="258" y="9661"/>
                    <a:pt x="150" y="10433"/>
                  </a:cubicBezTo>
                  <a:cubicBezTo>
                    <a:pt x="28" y="11272"/>
                    <a:pt x="1" y="12124"/>
                    <a:pt x="55" y="12963"/>
                  </a:cubicBezTo>
                  <a:cubicBezTo>
                    <a:pt x="123" y="13829"/>
                    <a:pt x="285" y="14681"/>
                    <a:pt x="542" y="15507"/>
                  </a:cubicBezTo>
                  <a:cubicBezTo>
                    <a:pt x="677" y="15899"/>
                    <a:pt x="826" y="16292"/>
                    <a:pt x="1016" y="16670"/>
                  </a:cubicBezTo>
                  <a:cubicBezTo>
                    <a:pt x="1192" y="17036"/>
                    <a:pt x="1395" y="17388"/>
                    <a:pt x="1625" y="17712"/>
                  </a:cubicBezTo>
                  <a:cubicBezTo>
                    <a:pt x="2085" y="18375"/>
                    <a:pt x="2653" y="18944"/>
                    <a:pt x="3316" y="19390"/>
                  </a:cubicBezTo>
                  <a:cubicBezTo>
                    <a:pt x="4006" y="19837"/>
                    <a:pt x="4777" y="20148"/>
                    <a:pt x="5603" y="20283"/>
                  </a:cubicBezTo>
                  <a:cubicBezTo>
                    <a:pt x="5995" y="20364"/>
                    <a:pt x="6415" y="20392"/>
                    <a:pt x="6820" y="20392"/>
                  </a:cubicBezTo>
                  <a:lnTo>
                    <a:pt x="6969" y="20392"/>
                  </a:lnTo>
                  <a:cubicBezTo>
                    <a:pt x="7524" y="20392"/>
                    <a:pt x="8079" y="20310"/>
                    <a:pt x="8607" y="20161"/>
                  </a:cubicBezTo>
                  <a:cubicBezTo>
                    <a:pt x="8661" y="20202"/>
                    <a:pt x="8728" y="20229"/>
                    <a:pt x="8782" y="20256"/>
                  </a:cubicBezTo>
                  <a:cubicBezTo>
                    <a:pt x="9134" y="20459"/>
                    <a:pt x="9500" y="20622"/>
                    <a:pt x="9892" y="20743"/>
                  </a:cubicBezTo>
                  <a:cubicBezTo>
                    <a:pt x="10271" y="20879"/>
                    <a:pt x="10677" y="20973"/>
                    <a:pt x="11083" y="21055"/>
                  </a:cubicBezTo>
                  <a:cubicBezTo>
                    <a:pt x="11502" y="21136"/>
                    <a:pt x="11922" y="21190"/>
                    <a:pt x="12341" y="21217"/>
                  </a:cubicBezTo>
                  <a:cubicBezTo>
                    <a:pt x="12679" y="21244"/>
                    <a:pt x="13018" y="21258"/>
                    <a:pt x="13370" y="21258"/>
                  </a:cubicBezTo>
                  <a:cubicBezTo>
                    <a:pt x="13816" y="21258"/>
                    <a:pt x="14290" y="21244"/>
                    <a:pt x="14763" y="21203"/>
                  </a:cubicBezTo>
                  <a:cubicBezTo>
                    <a:pt x="15169" y="21163"/>
                    <a:pt x="15575" y="21109"/>
                    <a:pt x="15968" y="21027"/>
                  </a:cubicBezTo>
                  <a:cubicBezTo>
                    <a:pt x="16387" y="20946"/>
                    <a:pt x="16806" y="20838"/>
                    <a:pt x="17212" y="20703"/>
                  </a:cubicBezTo>
                  <a:cubicBezTo>
                    <a:pt x="18051" y="20432"/>
                    <a:pt x="18850" y="20067"/>
                    <a:pt x="19594" y="19593"/>
                  </a:cubicBezTo>
                  <a:cubicBezTo>
                    <a:pt x="20203" y="19228"/>
                    <a:pt x="20744" y="18781"/>
                    <a:pt x="21245" y="18281"/>
                  </a:cubicBezTo>
                  <a:lnTo>
                    <a:pt x="21488" y="18281"/>
                  </a:lnTo>
                  <a:cubicBezTo>
                    <a:pt x="21705" y="18281"/>
                    <a:pt x="21921" y="18267"/>
                    <a:pt x="22124" y="18240"/>
                  </a:cubicBezTo>
                  <a:cubicBezTo>
                    <a:pt x="22557" y="18199"/>
                    <a:pt x="22977" y="18105"/>
                    <a:pt x="23396" y="17956"/>
                  </a:cubicBezTo>
                  <a:cubicBezTo>
                    <a:pt x="24194" y="17672"/>
                    <a:pt x="24898" y="17144"/>
                    <a:pt x="25412" y="16454"/>
                  </a:cubicBezTo>
                  <a:cubicBezTo>
                    <a:pt x="25683" y="16062"/>
                    <a:pt x="25913" y="15629"/>
                    <a:pt x="26089" y="15182"/>
                  </a:cubicBezTo>
                  <a:cubicBezTo>
                    <a:pt x="26278" y="14708"/>
                    <a:pt x="26427" y="14208"/>
                    <a:pt x="26535" y="13707"/>
                  </a:cubicBezTo>
                  <a:cubicBezTo>
                    <a:pt x="26738" y="12679"/>
                    <a:pt x="26806" y="11637"/>
                    <a:pt x="26711" y="10595"/>
                  </a:cubicBezTo>
                  <a:cubicBezTo>
                    <a:pt x="26616" y="9540"/>
                    <a:pt x="26414" y="8498"/>
                    <a:pt x="26075" y="7496"/>
                  </a:cubicBezTo>
                  <a:cubicBezTo>
                    <a:pt x="25751" y="6509"/>
                    <a:pt x="25318" y="5548"/>
                    <a:pt x="24803" y="4655"/>
                  </a:cubicBezTo>
                  <a:cubicBezTo>
                    <a:pt x="24289" y="3775"/>
                    <a:pt x="23680" y="2963"/>
                    <a:pt x="22990" y="2219"/>
                  </a:cubicBezTo>
                  <a:cubicBezTo>
                    <a:pt x="22341" y="1489"/>
                    <a:pt x="21556" y="907"/>
                    <a:pt x="20676" y="487"/>
                  </a:cubicBezTo>
                  <a:cubicBezTo>
                    <a:pt x="20311" y="325"/>
                    <a:pt x="19946" y="217"/>
                    <a:pt x="19567" y="163"/>
                  </a:cubicBezTo>
                  <a:cubicBezTo>
                    <a:pt x="19391" y="135"/>
                    <a:pt x="19229" y="122"/>
                    <a:pt x="19053" y="122"/>
                  </a:cubicBezTo>
                  <a:cubicBezTo>
                    <a:pt x="18836" y="122"/>
                    <a:pt x="18620" y="149"/>
                    <a:pt x="18417" y="190"/>
                  </a:cubicBezTo>
                  <a:cubicBezTo>
                    <a:pt x="17997" y="271"/>
                    <a:pt x="17605" y="406"/>
                    <a:pt x="17253" y="623"/>
                  </a:cubicBezTo>
                  <a:cubicBezTo>
                    <a:pt x="17036" y="744"/>
                    <a:pt x="16847" y="880"/>
                    <a:pt x="16658" y="1029"/>
                  </a:cubicBezTo>
                  <a:cubicBezTo>
                    <a:pt x="16211" y="744"/>
                    <a:pt x="15724" y="514"/>
                    <a:pt x="15223" y="352"/>
                  </a:cubicBezTo>
                  <a:cubicBezTo>
                    <a:pt x="14594" y="133"/>
                    <a:pt x="13927" y="13"/>
                    <a:pt x="13259" y="13"/>
                  </a:cubicBezTo>
                  <a:cubicBezTo>
                    <a:pt x="13224" y="13"/>
                    <a:pt x="13188" y="13"/>
                    <a:pt x="13153" y="14"/>
                  </a:cubicBezTo>
                  <a:lnTo>
                    <a:pt x="13180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5008175" y="756100"/>
              <a:ext cx="59550" cy="327475"/>
            </a:xfrm>
            <a:custGeom>
              <a:avLst/>
              <a:gdLst/>
              <a:ahLst/>
              <a:cxnLst/>
              <a:rect l="l" t="t" r="r" b="b"/>
              <a:pathLst>
                <a:path w="2382" h="13099" extrusionOk="0">
                  <a:moveTo>
                    <a:pt x="2300" y="0"/>
                  </a:moveTo>
                  <a:cubicBezTo>
                    <a:pt x="2273" y="0"/>
                    <a:pt x="2246" y="14"/>
                    <a:pt x="2233" y="41"/>
                  </a:cubicBezTo>
                  <a:cubicBezTo>
                    <a:pt x="1976" y="542"/>
                    <a:pt x="1759" y="1002"/>
                    <a:pt x="1556" y="1435"/>
                  </a:cubicBezTo>
                  <a:cubicBezTo>
                    <a:pt x="1367" y="1868"/>
                    <a:pt x="1177" y="2328"/>
                    <a:pt x="988" y="2842"/>
                  </a:cubicBezTo>
                  <a:cubicBezTo>
                    <a:pt x="826" y="3315"/>
                    <a:pt x="677" y="3789"/>
                    <a:pt x="555" y="4276"/>
                  </a:cubicBezTo>
                  <a:cubicBezTo>
                    <a:pt x="420" y="4763"/>
                    <a:pt x="311" y="5264"/>
                    <a:pt x="230" y="5738"/>
                  </a:cubicBezTo>
                  <a:cubicBezTo>
                    <a:pt x="149" y="6225"/>
                    <a:pt x="95" y="6725"/>
                    <a:pt x="68" y="7212"/>
                  </a:cubicBezTo>
                  <a:cubicBezTo>
                    <a:pt x="27" y="7740"/>
                    <a:pt x="0" y="8227"/>
                    <a:pt x="0" y="8701"/>
                  </a:cubicBezTo>
                  <a:cubicBezTo>
                    <a:pt x="0" y="9229"/>
                    <a:pt x="27" y="9743"/>
                    <a:pt x="81" y="10257"/>
                  </a:cubicBezTo>
                  <a:cubicBezTo>
                    <a:pt x="122" y="10758"/>
                    <a:pt x="203" y="11272"/>
                    <a:pt x="298" y="11772"/>
                  </a:cubicBezTo>
                  <a:cubicBezTo>
                    <a:pt x="379" y="12178"/>
                    <a:pt x="487" y="12571"/>
                    <a:pt x="623" y="12963"/>
                  </a:cubicBezTo>
                  <a:cubicBezTo>
                    <a:pt x="636" y="12990"/>
                    <a:pt x="663" y="13031"/>
                    <a:pt x="704" y="13058"/>
                  </a:cubicBezTo>
                  <a:cubicBezTo>
                    <a:pt x="744" y="13085"/>
                    <a:pt x="799" y="13098"/>
                    <a:pt x="853" y="13098"/>
                  </a:cubicBezTo>
                  <a:lnTo>
                    <a:pt x="893" y="13098"/>
                  </a:lnTo>
                  <a:cubicBezTo>
                    <a:pt x="1015" y="13071"/>
                    <a:pt x="1110" y="12950"/>
                    <a:pt x="1083" y="12814"/>
                  </a:cubicBezTo>
                  <a:cubicBezTo>
                    <a:pt x="1042" y="12571"/>
                    <a:pt x="1002" y="12314"/>
                    <a:pt x="947" y="12070"/>
                  </a:cubicBezTo>
                  <a:lnTo>
                    <a:pt x="947" y="12043"/>
                  </a:lnTo>
                  <a:cubicBezTo>
                    <a:pt x="934" y="11935"/>
                    <a:pt x="907" y="11827"/>
                    <a:pt x="893" y="11705"/>
                  </a:cubicBezTo>
                  <a:cubicBezTo>
                    <a:pt x="812" y="11272"/>
                    <a:pt x="744" y="10933"/>
                    <a:pt x="704" y="10622"/>
                  </a:cubicBezTo>
                  <a:cubicBezTo>
                    <a:pt x="596" y="9919"/>
                    <a:pt x="528" y="9215"/>
                    <a:pt x="487" y="8511"/>
                  </a:cubicBezTo>
                  <a:lnTo>
                    <a:pt x="487" y="8471"/>
                  </a:lnTo>
                  <a:cubicBezTo>
                    <a:pt x="474" y="7767"/>
                    <a:pt x="487" y="7050"/>
                    <a:pt x="555" y="6346"/>
                  </a:cubicBezTo>
                  <a:cubicBezTo>
                    <a:pt x="623" y="5616"/>
                    <a:pt x="731" y="4899"/>
                    <a:pt x="893" y="4181"/>
                  </a:cubicBezTo>
                  <a:lnTo>
                    <a:pt x="893" y="4181"/>
                  </a:lnTo>
                  <a:lnTo>
                    <a:pt x="880" y="4195"/>
                  </a:lnTo>
                  <a:cubicBezTo>
                    <a:pt x="1042" y="3491"/>
                    <a:pt x="1245" y="2801"/>
                    <a:pt x="1489" y="2125"/>
                  </a:cubicBezTo>
                  <a:cubicBezTo>
                    <a:pt x="1732" y="1435"/>
                    <a:pt x="2030" y="758"/>
                    <a:pt x="2382" y="95"/>
                  </a:cubicBezTo>
                  <a:cubicBezTo>
                    <a:pt x="2382" y="82"/>
                    <a:pt x="2382" y="68"/>
                    <a:pt x="2382" y="54"/>
                  </a:cubicBezTo>
                  <a:cubicBezTo>
                    <a:pt x="2368" y="27"/>
                    <a:pt x="2355" y="14"/>
                    <a:pt x="2341" y="14"/>
                  </a:cubicBezTo>
                  <a:lnTo>
                    <a:pt x="2314" y="14"/>
                  </a:lnTo>
                  <a:lnTo>
                    <a:pt x="2300" y="0"/>
                  </a:ln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5330200" y="848450"/>
              <a:ext cx="13900" cy="18625"/>
            </a:xfrm>
            <a:custGeom>
              <a:avLst/>
              <a:gdLst/>
              <a:ahLst/>
              <a:cxnLst/>
              <a:rect l="l" t="t" r="r" b="b"/>
              <a:pathLst>
                <a:path w="556" h="745" extrusionOk="0">
                  <a:moveTo>
                    <a:pt x="231" y="0"/>
                  </a:moveTo>
                  <a:cubicBezTo>
                    <a:pt x="233" y="0"/>
                    <a:pt x="235" y="0"/>
                    <a:pt x="237" y="0"/>
                  </a:cubicBezTo>
                  <a:lnTo>
                    <a:pt x="237" y="0"/>
                  </a:lnTo>
                  <a:cubicBezTo>
                    <a:pt x="240" y="0"/>
                    <a:pt x="242" y="0"/>
                    <a:pt x="244" y="0"/>
                  </a:cubicBezTo>
                  <a:close/>
                  <a:moveTo>
                    <a:pt x="237" y="0"/>
                  </a:moveTo>
                  <a:cubicBezTo>
                    <a:pt x="222" y="1"/>
                    <a:pt x="200" y="2"/>
                    <a:pt x="177" y="14"/>
                  </a:cubicBezTo>
                  <a:cubicBezTo>
                    <a:pt x="68" y="54"/>
                    <a:pt x="1" y="176"/>
                    <a:pt x="41" y="284"/>
                  </a:cubicBezTo>
                  <a:cubicBezTo>
                    <a:pt x="41" y="312"/>
                    <a:pt x="55" y="339"/>
                    <a:pt x="68" y="379"/>
                  </a:cubicBezTo>
                  <a:lnTo>
                    <a:pt x="68" y="393"/>
                  </a:lnTo>
                  <a:lnTo>
                    <a:pt x="82" y="420"/>
                  </a:lnTo>
                  <a:cubicBezTo>
                    <a:pt x="96" y="474"/>
                    <a:pt x="109" y="542"/>
                    <a:pt x="123" y="596"/>
                  </a:cubicBezTo>
                  <a:cubicBezTo>
                    <a:pt x="150" y="690"/>
                    <a:pt x="244" y="745"/>
                    <a:pt x="339" y="745"/>
                  </a:cubicBezTo>
                  <a:cubicBezTo>
                    <a:pt x="353" y="745"/>
                    <a:pt x="380" y="745"/>
                    <a:pt x="393" y="731"/>
                  </a:cubicBezTo>
                  <a:cubicBezTo>
                    <a:pt x="447" y="717"/>
                    <a:pt x="501" y="677"/>
                    <a:pt x="529" y="636"/>
                  </a:cubicBezTo>
                  <a:cubicBezTo>
                    <a:pt x="556" y="582"/>
                    <a:pt x="556" y="515"/>
                    <a:pt x="542" y="460"/>
                  </a:cubicBezTo>
                  <a:cubicBezTo>
                    <a:pt x="515" y="339"/>
                    <a:pt x="474" y="217"/>
                    <a:pt x="420" y="95"/>
                  </a:cubicBezTo>
                  <a:cubicBezTo>
                    <a:pt x="381" y="29"/>
                    <a:pt x="315" y="2"/>
                    <a:pt x="23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5267300" y="743325"/>
              <a:ext cx="61575" cy="87900"/>
            </a:xfrm>
            <a:custGeom>
              <a:avLst/>
              <a:gdLst/>
              <a:ahLst/>
              <a:cxnLst/>
              <a:rect l="l" t="t" r="r" b="b"/>
              <a:pathLst>
                <a:path w="2463" h="3516" extrusionOk="0">
                  <a:moveTo>
                    <a:pt x="244" y="1"/>
                  </a:moveTo>
                  <a:cubicBezTo>
                    <a:pt x="233" y="1"/>
                    <a:pt x="223" y="4"/>
                    <a:pt x="217" y="11"/>
                  </a:cubicBezTo>
                  <a:lnTo>
                    <a:pt x="230" y="11"/>
                  </a:lnTo>
                  <a:cubicBezTo>
                    <a:pt x="176" y="11"/>
                    <a:pt x="135" y="11"/>
                    <a:pt x="108" y="38"/>
                  </a:cubicBezTo>
                  <a:cubicBezTo>
                    <a:pt x="54" y="65"/>
                    <a:pt x="27" y="119"/>
                    <a:pt x="14" y="173"/>
                  </a:cubicBezTo>
                  <a:cubicBezTo>
                    <a:pt x="0" y="214"/>
                    <a:pt x="0" y="254"/>
                    <a:pt x="14" y="295"/>
                  </a:cubicBezTo>
                  <a:cubicBezTo>
                    <a:pt x="14" y="335"/>
                    <a:pt x="41" y="363"/>
                    <a:pt x="68" y="390"/>
                  </a:cubicBezTo>
                  <a:lnTo>
                    <a:pt x="162" y="498"/>
                  </a:lnTo>
                  <a:lnTo>
                    <a:pt x="257" y="620"/>
                  </a:lnTo>
                  <a:cubicBezTo>
                    <a:pt x="677" y="1120"/>
                    <a:pt x="1015" y="1567"/>
                    <a:pt x="1299" y="1973"/>
                  </a:cubicBezTo>
                  <a:cubicBezTo>
                    <a:pt x="1637" y="2446"/>
                    <a:pt x="1935" y="2947"/>
                    <a:pt x="2192" y="3461"/>
                  </a:cubicBezTo>
                  <a:cubicBezTo>
                    <a:pt x="2219" y="3502"/>
                    <a:pt x="2260" y="3515"/>
                    <a:pt x="2314" y="3515"/>
                  </a:cubicBezTo>
                  <a:cubicBezTo>
                    <a:pt x="2327" y="3515"/>
                    <a:pt x="2354" y="3515"/>
                    <a:pt x="2382" y="3502"/>
                  </a:cubicBezTo>
                  <a:cubicBezTo>
                    <a:pt x="2436" y="3461"/>
                    <a:pt x="2463" y="3380"/>
                    <a:pt x="2422" y="3312"/>
                  </a:cubicBezTo>
                  <a:cubicBezTo>
                    <a:pt x="2111" y="2703"/>
                    <a:pt x="1800" y="2162"/>
                    <a:pt x="1488" y="1661"/>
                  </a:cubicBezTo>
                  <a:cubicBezTo>
                    <a:pt x="1164" y="1120"/>
                    <a:pt x="798" y="593"/>
                    <a:pt x="406" y="105"/>
                  </a:cubicBezTo>
                  <a:cubicBezTo>
                    <a:pt x="379" y="51"/>
                    <a:pt x="325" y="24"/>
                    <a:pt x="271" y="11"/>
                  </a:cubicBezTo>
                  <a:cubicBezTo>
                    <a:pt x="264" y="4"/>
                    <a:pt x="254" y="1"/>
                    <a:pt x="244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5350500" y="895475"/>
              <a:ext cx="44000" cy="255425"/>
            </a:xfrm>
            <a:custGeom>
              <a:avLst/>
              <a:gdLst/>
              <a:ahLst/>
              <a:cxnLst/>
              <a:rect l="l" t="t" r="r" b="b"/>
              <a:pathLst>
                <a:path w="1760" h="10217" extrusionOk="0">
                  <a:moveTo>
                    <a:pt x="244" y="0"/>
                  </a:moveTo>
                  <a:cubicBezTo>
                    <a:pt x="217" y="0"/>
                    <a:pt x="190" y="0"/>
                    <a:pt x="177" y="14"/>
                  </a:cubicBezTo>
                  <a:cubicBezTo>
                    <a:pt x="109" y="27"/>
                    <a:pt x="68" y="68"/>
                    <a:pt x="28" y="135"/>
                  </a:cubicBezTo>
                  <a:cubicBezTo>
                    <a:pt x="1" y="190"/>
                    <a:pt x="1" y="257"/>
                    <a:pt x="14" y="311"/>
                  </a:cubicBezTo>
                  <a:cubicBezTo>
                    <a:pt x="55" y="460"/>
                    <a:pt x="95" y="623"/>
                    <a:pt x="136" y="758"/>
                  </a:cubicBezTo>
                  <a:lnTo>
                    <a:pt x="163" y="826"/>
                  </a:lnTo>
                  <a:lnTo>
                    <a:pt x="285" y="1231"/>
                  </a:lnTo>
                  <a:lnTo>
                    <a:pt x="325" y="1326"/>
                  </a:lnTo>
                  <a:cubicBezTo>
                    <a:pt x="420" y="1664"/>
                    <a:pt x="528" y="2003"/>
                    <a:pt x="623" y="2341"/>
                  </a:cubicBezTo>
                  <a:cubicBezTo>
                    <a:pt x="826" y="3004"/>
                    <a:pt x="988" y="3667"/>
                    <a:pt x="1110" y="4344"/>
                  </a:cubicBezTo>
                  <a:cubicBezTo>
                    <a:pt x="1232" y="5020"/>
                    <a:pt x="1300" y="5697"/>
                    <a:pt x="1327" y="6373"/>
                  </a:cubicBezTo>
                  <a:cubicBezTo>
                    <a:pt x="1354" y="7063"/>
                    <a:pt x="1327" y="7740"/>
                    <a:pt x="1273" y="8416"/>
                  </a:cubicBezTo>
                  <a:cubicBezTo>
                    <a:pt x="1246" y="8660"/>
                    <a:pt x="1205" y="8931"/>
                    <a:pt x="1151" y="9242"/>
                  </a:cubicBezTo>
                  <a:cubicBezTo>
                    <a:pt x="1097" y="9553"/>
                    <a:pt x="1029" y="9824"/>
                    <a:pt x="948" y="10094"/>
                  </a:cubicBezTo>
                  <a:cubicBezTo>
                    <a:pt x="948" y="10108"/>
                    <a:pt x="948" y="10135"/>
                    <a:pt x="961" y="10162"/>
                  </a:cubicBezTo>
                  <a:cubicBezTo>
                    <a:pt x="975" y="10189"/>
                    <a:pt x="1002" y="10203"/>
                    <a:pt x="1029" y="10216"/>
                  </a:cubicBezTo>
                  <a:lnTo>
                    <a:pt x="1056" y="10216"/>
                  </a:lnTo>
                  <a:cubicBezTo>
                    <a:pt x="1097" y="10203"/>
                    <a:pt x="1137" y="10176"/>
                    <a:pt x="1151" y="10135"/>
                  </a:cubicBezTo>
                  <a:cubicBezTo>
                    <a:pt x="1259" y="9715"/>
                    <a:pt x="1408" y="9174"/>
                    <a:pt x="1516" y="8619"/>
                  </a:cubicBezTo>
                  <a:cubicBezTo>
                    <a:pt x="1584" y="8295"/>
                    <a:pt x="1624" y="8078"/>
                    <a:pt x="1651" y="7862"/>
                  </a:cubicBezTo>
                  <a:cubicBezTo>
                    <a:pt x="1679" y="7645"/>
                    <a:pt x="1706" y="7361"/>
                    <a:pt x="1733" y="7063"/>
                  </a:cubicBezTo>
                  <a:cubicBezTo>
                    <a:pt x="1760" y="6779"/>
                    <a:pt x="1760" y="6522"/>
                    <a:pt x="1760" y="6292"/>
                  </a:cubicBezTo>
                  <a:cubicBezTo>
                    <a:pt x="1760" y="6035"/>
                    <a:pt x="1760" y="5778"/>
                    <a:pt x="1760" y="5507"/>
                  </a:cubicBezTo>
                  <a:cubicBezTo>
                    <a:pt x="1746" y="5210"/>
                    <a:pt x="1733" y="4966"/>
                    <a:pt x="1706" y="4736"/>
                  </a:cubicBezTo>
                  <a:cubicBezTo>
                    <a:pt x="1692" y="4506"/>
                    <a:pt x="1651" y="4235"/>
                    <a:pt x="1624" y="3965"/>
                  </a:cubicBezTo>
                  <a:cubicBezTo>
                    <a:pt x="1530" y="3302"/>
                    <a:pt x="1394" y="2639"/>
                    <a:pt x="1218" y="1989"/>
                  </a:cubicBezTo>
                  <a:cubicBezTo>
                    <a:pt x="1124" y="1651"/>
                    <a:pt x="1016" y="1340"/>
                    <a:pt x="894" y="1042"/>
                  </a:cubicBezTo>
                  <a:cubicBezTo>
                    <a:pt x="840" y="907"/>
                    <a:pt x="772" y="758"/>
                    <a:pt x="691" y="582"/>
                  </a:cubicBezTo>
                  <a:cubicBezTo>
                    <a:pt x="623" y="420"/>
                    <a:pt x="542" y="257"/>
                    <a:pt x="447" y="108"/>
                  </a:cubicBezTo>
                  <a:cubicBezTo>
                    <a:pt x="407" y="41"/>
                    <a:pt x="325" y="0"/>
                    <a:pt x="244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4846125" y="739525"/>
              <a:ext cx="498650" cy="496950"/>
            </a:xfrm>
            <a:custGeom>
              <a:avLst/>
              <a:gdLst/>
              <a:ahLst/>
              <a:cxnLst/>
              <a:rect l="l" t="t" r="r" b="b"/>
              <a:pathLst>
                <a:path w="19946" h="19878" extrusionOk="0">
                  <a:moveTo>
                    <a:pt x="7281" y="0"/>
                  </a:moveTo>
                  <a:lnTo>
                    <a:pt x="7294" y="14"/>
                  </a:lnTo>
                  <a:cubicBezTo>
                    <a:pt x="7273" y="14"/>
                    <a:pt x="7251" y="13"/>
                    <a:pt x="7230" y="13"/>
                  </a:cubicBezTo>
                  <a:cubicBezTo>
                    <a:pt x="6265" y="13"/>
                    <a:pt x="5328" y="310"/>
                    <a:pt x="4547" y="853"/>
                  </a:cubicBezTo>
                  <a:cubicBezTo>
                    <a:pt x="3898" y="1286"/>
                    <a:pt x="3329" y="1827"/>
                    <a:pt x="2856" y="2436"/>
                  </a:cubicBezTo>
                  <a:cubicBezTo>
                    <a:pt x="2342" y="3072"/>
                    <a:pt x="1909" y="3762"/>
                    <a:pt x="1557" y="4506"/>
                  </a:cubicBezTo>
                  <a:cubicBezTo>
                    <a:pt x="867" y="5940"/>
                    <a:pt x="380" y="7469"/>
                    <a:pt x="150" y="9039"/>
                  </a:cubicBezTo>
                  <a:cubicBezTo>
                    <a:pt x="28" y="9878"/>
                    <a:pt x="1" y="10730"/>
                    <a:pt x="55" y="11583"/>
                  </a:cubicBezTo>
                  <a:cubicBezTo>
                    <a:pt x="123" y="12449"/>
                    <a:pt x="285" y="13301"/>
                    <a:pt x="542" y="14113"/>
                  </a:cubicBezTo>
                  <a:cubicBezTo>
                    <a:pt x="664" y="14519"/>
                    <a:pt x="826" y="14898"/>
                    <a:pt x="1016" y="15277"/>
                  </a:cubicBezTo>
                  <a:cubicBezTo>
                    <a:pt x="1192" y="15642"/>
                    <a:pt x="1395" y="15994"/>
                    <a:pt x="1625" y="16332"/>
                  </a:cubicBezTo>
                  <a:cubicBezTo>
                    <a:pt x="2085" y="16995"/>
                    <a:pt x="2653" y="17550"/>
                    <a:pt x="3316" y="17997"/>
                  </a:cubicBezTo>
                  <a:cubicBezTo>
                    <a:pt x="4006" y="18457"/>
                    <a:pt x="4791" y="18768"/>
                    <a:pt x="5603" y="18903"/>
                  </a:cubicBezTo>
                  <a:cubicBezTo>
                    <a:pt x="6009" y="18984"/>
                    <a:pt x="6415" y="19012"/>
                    <a:pt x="6820" y="19012"/>
                  </a:cubicBezTo>
                  <a:lnTo>
                    <a:pt x="6969" y="19012"/>
                  </a:lnTo>
                  <a:cubicBezTo>
                    <a:pt x="7524" y="19012"/>
                    <a:pt x="8079" y="18930"/>
                    <a:pt x="8620" y="18781"/>
                  </a:cubicBezTo>
                  <a:cubicBezTo>
                    <a:pt x="8674" y="18809"/>
                    <a:pt x="8728" y="18849"/>
                    <a:pt x="8796" y="18876"/>
                  </a:cubicBezTo>
                  <a:cubicBezTo>
                    <a:pt x="9148" y="19079"/>
                    <a:pt x="9513" y="19242"/>
                    <a:pt x="9892" y="19363"/>
                  </a:cubicBezTo>
                  <a:cubicBezTo>
                    <a:pt x="10284" y="19499"/>
                    <a:pt x="10690" y="19593"/>
                    <a:pt x="11096" y="19675"/>
                  </a:cubicBezTo>
                  <a:cubicBezTo>
                    <a:pt x="11502" y="19756"/>
                    <a:pt x="11922" y="19810"/>
                    <a:pt x="12341" y="19837"/>
                  </a:cubicBezTo>
                  <a:cubicBezTo>
                    <a:pt x="12707" y="19864"/>
                    <a:pt x="13045" y="19878"/>
                    <a:pt x="13370" y="19878"/>
                  </a:cubicBezTo>
                  <a:cubicBezTo>
                    <a:pt x="13830" y="19878"/>
                    <a:pt x="14290" y="19864"/>
                    <a:pt x="14777" y="19823"/>
                  </a:cubicBezTo>
                  <a:cubicBezTo>
                    <a:pt x="15183" y="19783"/>
                    <a:pt x="15575" y="19729"/>
                    <a:pt x="15981" y="19647"/>
                  </a:cubicBezTo>
                  <a:cubicBezTo>
                    <a:pt x="16401" y="19566"/>
                    <a:pt x="16820" y="19458"/>
                    <a:pt x="17226" y="19323"/>
                  </a:cubicBezTo>
                  <a:cubicBezTo>
                    <a:pt x="18065" y="19052"/>
                    <a:pt x="18863" y="18687"/>
                    <a:pt x="19607" y="18213"/>
                  </a:cubicBezTo>
                  <a:cubicBezTo>
                    <a:pt x="19716" y="18146"/>
                    <a:pt x="19837" y="18064"/>
                    <a:pt x="19946" y="17997"/>
                  </a:cubicBezTo>
                  <a:lnTo>
                    <a:pt x="19946" y="17997"/>
                  </a:lnTo>
                  <a:lnTo>
                    <a:pt x="19540" y="18146"/>
                  </a:lnTo>
                  <a:cubicBezTo>
                    <a:pt x="19066" y="18321"/>
                    <a:pt x="18606" y="18457"/>
                    <a:pt x="18119" y="18579"/>
                  </a:cubicBezTo>
                  <a:cubicBezTo>
                    <a:pt x="17943" y="18619"/>
                    <a:pt x="17767" y="18660"/>
                    <a:pt x="17591" y="18700"/>
                  </a:cubicBezTo>
                  <a:cubicBezTo>
                    <a:pt x="17415" y="18741"/>
                    <a:pt x="17280" y="18754"/>
                    <a:pt x="17118" y="18781"/>
                  </a:cubicBezTo>
                  <a:cubicBezTo>
                    <a:pt x="16793" y="18836"/>
                    <a:pt x="16468" y="18890"/>
                    <a:pt x="16157" y="18917"/>
                  </a:cubicBezTo>
                  <a:cubicBezTo>
                    <a:pt x="15724" y="18957"/>
                    <a:pt x="15304" y="18971"/>
                    <a:pt x="14899" y="18971"/>
                  </a:cubicBezTo>
                  <a:cubicBezTo>
                    <a:pt x="14493" y="18971"/>
                    <a:pt x="14100" y="18957"/>
                    <a:pt x="13708" y="18917"/>
                  </a:cubicBezTo>
                  <a:cubicBezTo>
                    <a:pt x="13302" y="18876"/>
                    <a:pt x="12909" y="18822"/>
                    <a:pt x="12517" y="18727"/>
                  </a:cubicBezTo>
                  <a:cubicBezTo>
                    <a:pt x="12125" y="18646"/>
                    <a:pt x="11732" y="18538"/>
                    <a:pt x="11367" y="18389"/>
                  </a:cubicBezTo>
                  <a:cubicBezTo>
                    <a:pt x="11002" y="18254"/>
                    <a:pt x="10650" y="18091"/>
                    <a:pt x="10325" y="17902"/>
                  </a:cubicBezTo>
                  <a:cubicBezTo>
                    <a:pt x="10000" y="17713"/>
                    <a:pt x="9689" y="17496"/>
                    <a:pt x="9405" y="17239"/>
                  </a:cubicBezTo>
                  <a:cubicBezTo>
                    <a:pt x="9121" y="16982"/>
                    <a:pt x="8877" y="16711"/>
                    <a:pt x="8661" y="16400"/>
                  </a:cubicBezTo>
                  <a:cubicBezTo>
                    <a:pt x="8552" y="16238"/>
                    <a:pt x="8444" y="16062"/>
                    <a:pt x="8363" y="15886"/>
                  </a:cubicBezTo>
                  <a:cubicBezTo>
                    <a:pt x="8268" y="15723"/>
                    <a:pt x="8201" y="15561"/>
                    <a:pt x="8147" y="15412"/>
                  </a:cubicBezTo>
                  <a:cubicBezTo>
                    <a:pt x="8025" y="15534"/>
                    <a:pt x="7903" y="15642"/>
                    <a:pt x="7768" y="15751"/>
                  </a:cubicBezTo>
                  <a:cubicBezTo>
                    <a:pt x="7659" y="15845"/>
                    <a:pt x="7538" y="15926"/>
                    <a:pt x="7402" y="16008"/>
                  </a:cubicBezTo>
                  <a:cubicBezTo>
                    <a:pt x="7172" y="16143"/>
                    <a:pt x="6902" y="16238"/>
                    <a:pt x="6631" y="16278"/>
                  </a:cubicBezTo>
                  <a:cubicBezTo>
                    <a:pt x="6536" y="16292"/>
                    <a:pt x="6442" y="16305"/>
                    <a:pt x="6347" y="16305"/>
                  </a:cubicBezTo>
                  <a:lnTo>
                    <a:pt x="6239" y="16305"/>
                  </a:lnTo>
                  <a:cubicBezTo>
                    <a:pt x="6117" y="16292"/>
                    <a:pt x="5995" y="16278"/>
                    <a:pt x="5873" y="16251"/>
                  </a:cubicBezTo>
                  <a:cubicBezTo>
                    <a:pt x="5616" y="16184"/>
                    <a:pt x="5373" y="16075"/>
                    <a:pt x="5156" y="15940"/>
                  </a:cubicBezTo>
                  <a:cubicBezTo>
                    <a:pt x="4764" y="15696"/>
                    <a:pt x="4425" y="15385"/>
                    <a:pt x="4141" y="15033"/>
                  </a:cubicBezTo>
                  <a:cubicBezTo>
                    <a:pt x="3979" y="14830"/>
                    <a:pt x="3844" y="14641"/>
                    <a:pt x="3708" y="14424"/>
                  </a:cubicBezTo>
                  <a:cubicBezTo>
                    <a:pt x="3573" y="14194"/>
                    <a:pt x="3451" y="13964"/>
                    <a:pt x="3343" y="13734"/>
                  </a:cubicBezTo>
                  <a:cubicBezTo>
                    <a:pt x="3126" y="13234"/>
                    <a:pt x="2937" y="12733"/>
                    <a:pt x="2802" y="12205"/>
                  </a:cubicBezTo>
                  <a:cubicBezTo>
                    <a:pt x="2653" y="11678"/>
                    <a:pt x="2558" y="11136"/>
                    <a:pt x="2491" y="10595"/>
                  </a:cubicBezTo>
                  <a:cubicBezTo>
                    <a:pt x="2369" y="9486"/>
                    <a:pt x="2382" y="8376"/>
                    <a:pt x="2545" y="7280"/>
                  </a:cubicBezTo>
                  <a:cubicBezTo>
                    <a:pt x="2626" y="6739"/>
                    <a:pt x="2734" y="6198"/>
                    <a:pt x="2883" y="5670"/>
                  </a:cubicBezTo>
                  <a:cubicBezTo>
                    <a:pt x="3032" y="5156"/>
                    <a:pt x="3208" y="4641"/>
                    <a:pt x="3424" y="4154"/>
                  </a:cubicBezTo>
                  <a:cubicBezTo>
                    <a:pt x="3654" y="3654"/>
                    <a:pt x="3911" y="3167"/>
                    <a:pt x="4209" y="2707"/>
                  </a:cubicBezTo>
                  <a:cubicBezTo>
                    <a:pt x="4507" y="2260"/>
                    <a:pt x="4845" y="1827"/>
                    <a:pt x="5210" y="1435"/>
                  </a:cubicBezTo>
                  <a:cubicBezTo>
                    <a:pt x="5305" y="1340"/>
                    <a:pt x="5413" y="1232"/>
                    <a:pt x="5508" y="1137"/>
                  </a:cubicBezTo>
                  <a:cubicBezTo>
                    <a:pt x="5616" y="1042"/>
                    <a:pt x="5697" y="961"/>
                    <a:pt x="5819" y="866"/>
                  </a:cubicBezTo>
                  <a:cubicBezTo>
                    <a:pt x="6022" y="690"/>
                    <a:pt x="6239" y="542"/>
                    <a:pt x="6482" y="420"/>
                  </a:cubicBezTo>
                  <a:cubicBezTo>
                    <a:pt x="6699" y="298"/>
                    <a:pt x="6942" y="176"/>
                    <a:pt x="7172" y="82"/>
                  </a:cubicBezTo>
                  <a:lnTo>
                    <a:pt x="7375" y="0"/>
                  </a:ln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4918525" y="959750"/>
              <a:ext cx="20325" cy="37000"/>
            </a:xfrm>
            <a:custGeom>
              <a:avLst/>
              <a:gdLst/>
              <a:ahLst/>
              <a:cxnLst/>
              <a:rect l="l" t="t" r="r" b="b"/>
              <a:pathLst>
                <a:path w="813" h="1480" extrusionOk="0">
                  <a:moveTo>
                    <a:pt x="406" y="0"/>
                  </a:moveTo>
                  <a:cubicBezTo>
                    <a:pt x="298" y="0"/>
                    <a:pt x="203" y="68"/>
                    <a:pt x="149" y="162"/>
                  </a:cubicBezTo>
                  <a:lnTo>
                    <a:pt x="149" y="149"/>
                  </a:lnTo>
                  <a:cubicBezTo>
                    <a:pt x="122" y="190"/>
                    <a:pt x="95" y="230"/>
                    <a:pt x="82" y="284"/>
                  </a:cubicBezTo>
                  <a:cubicBezTo>
                    <a:pt x="55" y="338"/>
                    <a:pt x="41" y="392"/>
                    <a:pt x="28" y="460"/>
                  </a:cubicBezTo>
                  <a:cubicBezTo>
                    <a:pt x="0" y="568"/>
                    <a:pt x="0" y="677"/>
                    <a:pt x="0" y="798"/>
                  </a:cubicBezTo>
                  <a:cubicBezTo>
                    <a:pt x="0" y="907"/>
                    <a:pt x="14" y="1015"/>
                    <a:pt x="55" y="1123"/>
                  </a:cubicBezTo>
                  <a:cubicBezTo>
                    <a:pt x="68" y="1177"/>
                    <a:pt x="95" y="1231"/>
                    <a:pt x="136" y="1286"/>
                  </a:cubicBezTo>
                  <a:cubicBezTo>
                    <a:pt x="163" y="1340"/>
                    <a:pt x="203" y="1394"/>
                    <a:pt x="244" y="1421"/>
                  </a:cubicBezTo>
                  <a:cubicBezTo>
                    <a:pt x="285" y="1462"/>
                    <a:pt x="335" y="1480"/>
                    <a:pt x="386" y="1480"/>
                  </a:cubicBezTo>
                  <a:cubicBezTo>
                    <a:pt x="402" y="1480"/>
                    <a:pt x="417" y="1478"/>
                    <a:pt x="433" y="1475"/>
                  </a:cubicBezTo>
                  <a:lnTo>
                    <a:pt x="501" y="1461"/>
                  </a:lnTo>
                  <a:cubicBezTo>
                    <a:pt x="542" y="1448"/>
                    <a:pt x="582" y="1421"/>
                    <a:pt x="609" y="1380"/>
                  </a:cubicBezTo>
                  <a:cubicBezTo>
                    <a:pt x="677" y="1313"/>
                    <a:pt x="731" y="1218"/>
                    <a:pt x="772" y="1123"/>
                  </a:cubicBezTo>
                  <a:cubicBezTo>
                    <a:pt x="785" y="1069"/>
                    <a:pt x="799" y="1015"/>
                    <a:pt x="812" y="961"/>
                  </a:cubicBezTo>
                  <a:cubicBezTo>
                    <a:pt x="812" y="893"/>
                    <a:pt x="812" y="812"/>
                    <a:pt x="812" y="744"/>
                  </a:cubicBezTo>
                  <a:cubicBezTo>
                    <a:pt x="812" y="636"/>
                    <a:pt x="785" y="514"/>
                    <a:pt x="758" y="406"/>
                  </a:cubicBezTo>
                  <a:cubicBezTo>
                    <a:pt x="745" y="365"/>
                    <a:pt x="731" y="325"/>
                    <a:pt x="704" y="284"/>
                  </a:cubicBezTo>
                  <a:cubicBezTo>
                    <a:pt x="704" y="271"/>
                    <a:pt x="691" y="244"/>
                    <a:pt x="691" y="230"/>
                  </a:cubicBezTo>
                  <a:cubicBezTo>
                    <a:pt x="650" y="108"/>
                    <a:pt x="555" y="27"/>
                    <a:pt x="447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4937475" y="902375"/>
              <a:ext cx="34175" cy="54350"/>
            </a:xfrm>
            <a:custGeom>
              <a:avLst/>
              <a:gdLst/>
              <a:ahLst/>
              <a:cxnLst/>
              <a:rect l="l" t="t" r="r" b="b"/>
              <a:pathLst>
                <a:path w="1367" h="2174" extrusionOk="0">
                  <a:moveTo>
                    <a:pt x="820" y="0"/>
                  </a:moveTo>
                  <a:cubicBezTo>
                    <a:pt x="795" y="0"/>
                    <a:pt x="769" y="3"/>
                    <a:pt x="744" y="8"/>
                  </a:cubicBezTo>
                  <a:cubicBezTo>
                    <a:pt x="474" y="76"/>
                    <a:pt x="298" y="333"/>
                    <a:pt x="190" y="563"/>
                  </a:cubicBezTo>
                  <a:cubicBezTo>
                    <a:pt x="122" y="698"/>
                    <a:pt x="81" y="834"/>
                    <a:pt x="54" y="969"/>
                  </a:cubicBezTo>
                  <a:cubicBezTo>
                    <a:pt x="14" y="1104"/>
                    <a:pt x="0" y="1253"/>
                    <a:pt x="14" y="1388"/>
                  </a:cubicBezTo>
                  <a:cubicBezTo>
                    <a:pt x="14" y="1483"/>
                    <a:pt x="41" y="1578"/>
                    <a:pt x="81" y="1673"/>
                  </a:cubicBezTo>
                  <a:lnTo>
                    <a:pt x="81" y="1686"/>
                  </a:lnTo>
                  <a:cubicBezTo>
                    <a:pt x="95" y="1808"/>
                    <a:pt x="163" y="1930"/>
                    <a:pt x="257" y="2011"/>
                  </a:cubicBezTo>
                  <a:cubicBezTo>
                    <a:pt x="338" y="2106"/>
                    <a:pt x="474" y="2160"/>
                    <a:pt x="596" y="2173"/>
                  </a:cubicBezTo>
                  <a:cubicBezTo>
                    <a:pt x="663" y="2173"/>
                    <a:pt x="717" y="2160"/>
                    <a:pt x="785" y="2133"/>
                  </a:cubicBezTo>
                  <a:cubicBezTo>
                    <a:pt x="839" y="2106"/>
                    <a:pt x="893" y="2079"/>
                    <a:pt x="934" y="2038"/>
                  </a:cubicBezTo>
                  <a:cubicBezTo>
                    <a:pt x="1123" y="1821"/>
                    <a:pt x="1259" y="1564"/>
                    <a:pt x="1299" y="1280"/>
                  </a:cubicBezTo>
                  <a:cubicBezTo>
                    <a:pt x="1340" y="1145"/>
                    <a:pt x="1353" y="996"/>
                    <a:pt x="1367" y="861"/>
                  </a:cubicBezTo>
                  <a:cubicBezTo>
                    <a:pt x="1367" y="725"/>
                    <a:pt x="1353" y="590"/>
                    <a:pt x="1326" y="468"/>
                  </a:cubicBezTo>
                  <a:cubicBezTo>
                    <a:pt x="1299" y="414"/>
                    <a:pt x="1286" y="360"/>
                    <a:pt x="1259" y="306"/>
                  </a:cubicBezTo>
                  <a:cubicBezTo>
                    <a:pt x="1232" y="279"/>
                    <a:pt x="1218" y="238"/>
                    <a:pt x="1191" y="211"/>
                  </a:cubicBezTo>
                  <a:cubicBezTo>
                    <a:pt x="1164" y="171"/>
                    <a:pt x="1137" y="144"/>
                    <a:pt x="1096" y="117"/>
                  </a:cubicBezTo>
                  <a:cubicBezTo>
                    <a:pt x="1021" y="41"/>
                    <a:pt x="920" y="0"/>
                    <a:pt x="82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4951325" y="975975"/>
              <a:ext cx="12550" cy="18800"/>
            </a:xfrm>
            <a:custGeom>
              <a:avLst/>
              <a:gdLst/>
              <a:ahLst/>
              <a:cxnLst/>
              <a:rect l="l" t="t" r="r" b="b"/>
              <a:pathLst>
                <a:path w="502" h="752" extrusionOk="0">
                  <a:moveTo>
                    <a:pt x="272" y="1"/>
                  </a:moveTo>
                  <a:cubicBezTo>
                    <a:pt x="231" y="1"/>
                    <a:pt x="190" y="14"/>
                    <a:pt x="163" y="41"/>
                  </a:cubicBezTo>
                  <a:lnTo>
                    <a:pt x="163" y="55"/>
                  </a:lnTo>
                  <a:cubicBezTo>
                    <a:pt x="136" y="82"/>
                    <a:pt x="109" y="122"/>
                    <a:pt x="82" y="163"/>
                  </a:cubicBezTo>
                  <a:cubicBezTo>
                    <a:pt x="55" y="204"/>
                    <a:pt x="28" y="271"/>
                    <a:pt x="28" y="325"/>
                  </a:cubicBezTo>
                  <a:cubicBezTo>
                    <a:pt x="28" y="339"/>
                    <a:pt x="28" y="352"/>
                    <a:pt x="28" y="352"/>
                  </a:cubicBezTo>
                  <a:cubicBezTo>
                    <a:pt x="1" y="434"/>
                    <a:pt x="1" y="515"/>
                    <a:pt x="28" y="596"/>
                  </a:cubicBezTo>
                  <a:cubicBezTo>
                    <a:pt x="42" y="637"/>
                    <a:pt x="69" y="664"/>
                    <a:pt x="96" y="691"/>
                  </a:cubicBezTo>
                  <a:cubicBezTo>
                    <a:pt x="109" y="704"/>
                    <a:pt x="136" y="731"/>
                    <a:pt x="163" y="731"/>
                  </a:cubicBezTo>
                  <a:cubicBezTo>
                    <a:pt x="184" y="745"/>
                    <a:pt x="204" y="752"/>
                    <a:pt x="226" y="752"/>
                  </a:cubicBezTo>
                  <a:cubicBezTo>
                    <a:pt x="248" y="752"/>
                    <a:pt x="272" y="745"/>
                    <a:pt x="299" y="731"/>
                  </a:cubicBezTo>
                  <a:cubicBezTo>
                    <a:pt x="326" y="731"/>
                    <a:pt x="339" y="704"/>
                    <a:pt x="366" y="677"/>
                  </a:cubicBezTo>
                  <a:cubicBezTo>
                    <a:pt x="407" y="637"/>
                    <a:pt x="448" y="582"/>
                    <a:pt x="461" y="528"/>
                  </a:cubicBezTo>
                  <a:cubicBezTo>
                    <a:pt x="502" y="366"/>
                    <a:pt x="475" y="204"/>
                    <a:pt x="380" y="68"/>
                  </a:cubicBezTo>
                  <a:cubicBezTo>
                    <a:pt x="380" y="55"/>
                    <a:pt x="366" y="41"/>
                    <a:pt x="339" y="28"/>
                  </a:cubicBezTo>
                  <a:cubicBezTo>
                    <a:pt x="326" y="14"/>
                    <a:pt x="312" y="1"/>
                    <a:pt x="285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4939825" y="1042625"/>
              <a:ext cx="31500" cy="47300"/>
            </a:xfrm>
            <a:custGeom>
              <a:avLst/>
              <a:gdLst/>
              <a:ahLst/>
              <a:cxnLst/>
              <a:rect l="l" t="t" r="r" b="b"/>
              <a:pathLst>
                <a:path w="1260" h="1892" extrusionOk="0">
                  <a:moveTo>
                    <a:pt x="407" y="0"/>
                  </a:moveTo>
                  <a:cubicBezTo>
                    <a:pt x="339" y="14"/>
                    <a:pt x="285" y="41"/>
                    <a:pt x="231" y="81"/>
                  </a:cubicBezTo>
                  <a:cubicBezTo>
                    <a:pt x="177" y="122"/>
                    <a:pt x="136" y="176"/>
                    <a:pt x="96" y="230"/>
                  </a:cubicBezTo>
                  <a:cubicBezTo>
                    <a:pt x="42" y="338"/>
                    <a:pt x="14" y="447"/>
                    <a:pt x="14" y="568"/>
                  </a:cubicBezTo>
                  <a:cubicBezTo>
                    <a:pt x="1" y="704"/>
                    <a:pt x="14" y="826"/>
                    <a:pt x="42" y="961"/>
                  </a:cubicBezTo>
                  <a:cubicBezTo>
                    <a:pt x="69" y="1096"/>
                    <a:pt x="109" y="1218"/>
                    <a:pt x="163" y="1353"/>
                  </a:cubicBezTo>
                  <a:cubicBezTo>
                    <a:pt x="190" y="1407"/>
                    <a:pt x="217" y="1462"/>
                    <a:pt x="258" y="1516"/>
                  </a:cubicBezTo>
                  <a:cubicBezTo>
                    <a:pt x="285" y="1570"/>
                    <a:pt x="326" y="1610"/>
                    <a:pt x="380" y="1665"/>
                  </a:cubicBezTo>
                  <a:cubicBezTo>
                    <a:pt x="393" y="1678"/>
                    <a:pt x="420" y="1692"/>
                    <a:pt x="434" y="1705"/>
                  </a:cubicBezTo>
                  <a:lnTo>
                    <a:pt x="461" y="1719"/>
                  </a:lnTo>
                  <a:cubicBezTo>
                    <a:pt x="502" y="1759"/>
                    <a:pt x="529" y="1786"/>
                    <a:pt x="569" y="1813"/>
                  </a:cubicBezTo>
                  <a:cubicBezTo>
                    <a:pt x="650" y="1864"/>
                    <a:pt x="737" y="1891"/>
                    <a:pt x="832" y="1891"/>
                  </a:cubicBezTo>
                  <a:cubicBezTo>
                    <a:pt x="866" y="1891"/>
                    <a:pt x="900" y="1888"/>
                    <a:pt x="935" y="1881"/>
                  </a:cubicBezTo>
                  <a:cubicBezTo>
                    <a:pt x="1043" y="1854"/>
                    <a:pt x="1138" y="1759"/>
                    <a:pt x="1192" y="1651"/>
                  </a:cubicBezTo>
                  <a:cubicBezTo>
                    <a:pt x="1232" y="1529"/>
                    <a:pt x="1259" y="1394"/>
                    <a:pt x="1246" y="1259"/>
                  </a:cubicBezTo>
                  <a:cubicBezTo>
                    <a:pt x="1246" y="1110"/>
                    <a:pt x="1219" y="961"/>
                    <a:pt x="1178" y="826"/>
                  </a:cubicBezTo>
                  <a:cubicBezTo>
                    <a:pt x="1138" y="677"/>
                    <a:pt x="1083" y="541"/>
                    <a:pt x="1016" y="406"/>
                  </a:cubicBezTo>
                  <a:cubicBezTo>
                    <a:pt x="962" y="284"/>
                    <a:pt x="880" y="190"/>
                    <a:pt x="786" y="95"/>
                  </a:cubicBezTo>
                  <a:cubicBezTo>
                    <a:pt x="745" y="68"/>
                    <a:pt x="691" y="41"/>
                    <a:pt x="623" y="27"/>
                  </a:cubicBezTo>
                  <a:cubicBezTo>
                    <a:pt x="569" y="14"/>
                    <a:pt x="515" y="0"/>
                    <a:pt x="461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4959800" y="1011075"/>
              <a:ext cx="16925" cy="28250"/>
            </a:xfrm>
            <a:custGeom>
              <a:avLst/>
              <a:gdLst/>
              <a:ahLst/>
              <a:cxnLst/>
              <a:rect l="l" t="t" r="r" b="b"/>
              <a:pathLst>
                <a:path w="677" h="1130" extrusionOk="0">
                  <a:moveTo>
                    <a:pt x="230" y="0"/>
                  </a:moveTo>
                  <a:cubicBezTo>
                    <a:pt x="189" y="0"/>
                    <a:pt x="158" y="25"/>
                    <a:pt x="136" y="58"/>
                  </a:cubicBezTo>
                  <a:cubicBezTo>
                    <a:pt x="109" y="99"/>
                    <a:pt x="81" y="139"/>
                    <a:pt x="54" y="180"/>
                  </a:cubicBezTo>
                  <a:cubicBezTo>
                    <a:pt x="41" y="220"/>
                    <a:pt x="27" y="261"/>
                    <a:pt x="14" y="315"/>
                  </a:cubicBezTo>
                  <a:cubicBezTo>
                    <a:pt x="0" y="396"/>
                    <a:pt x="0" y="491"/>
                    <a:pt x="14" y="572"/>
                  </a:cubicBezTo>
                  <a:cubicBezTo>
                    <a:pt x="27" y="667"/>
                    <a:pt x="54" y="748"/>
                    <a:pt x="95" y="829"/>
                  </a:cubicBezTo>
                  <a:cubicBezTo>
                    <a:pt x="122" y="910"/>
                    <a:pt x="176" y="978"/>
                    <a:pt x="230" y="1046"/>
                  </a:cubicBezTo>
                  <a:cubicBezTo>
                    <a:pt x="266" y="1093"/>
                    <a:pt x="331" y="1129"/>
                    <a:pt x="392" y="1129"/>
                  </a:cubicBezTo>
                  <a:cubicBezTo>
                    <a:pt x="402" y="1129"/>
                    <a:pt x="411" y="1129"/>
                    <a:pt x="420" y="1127"/>
                  </a:cubicBezTo>
                  <a:cubicBezTo>
                    <a:pt x="460" y="1113"/>
                    <a:pt x="487" y="1100"/>
                    <a:pt x="514" y="1086"/>
                  </a:cubicBezTo>
                  <a:cubicBezTo>
                    <a:pt x="541" y="1059"/>
                    <a:pt x="569" y="1032"/>
                    <a:pt x="582" y="1005"/>
                  </a:cubicBezTo>
                  <a:cubicBezTo>
                    <a:pt x="636" y="910"/>
                    <a:pt x="650" y="802"/>
                    <a:pt x="650" y="707"/>
                  </a:cubicBezTo>
                  <a:cubicBezTo>
                    <a:pt x="663" y="640"/>
                    <a:pt x="677" y="572"/>
                    <a:pt x="663" y="518"/>
                  </a:cubicBezTo>
                  <a:cubicBezTo>
                    <a:pt x="663" y="423"/>
                    <a:pt x="623" y="329"/>
                    <a:pt x="582" y="261"/>
                  </a:cubicBezTo>
                  <a:cubicBezTo>
                    <a:pt x="514" y="166"/>
                    <a:pt x="447" y="85"/>
                    <a:pt x="352" y="31"/>
                  </a:cubicBezTo>
                  <a:cubicBezTo>
                    <a:pt x="325" y="4"/>
                    <a:pt x="284" y="4"/>
                    <a:pt x="257" y="4"/>
                  </a:cubicBezTo>
                  <a:cubicBezTo>
                    <a:pt x="248" y="1"/>
                    <a:pt x="239" y="0"/>
                    <a:pt x="23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4949650" y="816650"/>
              <a:ext cx="23025" cy="31950"/>
            </a:xfrm>
            <a:custGeom>
              <a:avLst/>
              <a:gdLst/>
              <a:ahLst/>
              <a:cxnLst/>
              <a:rect l="l" t="t" r="r" b="b"/>
              <a:pathLst>
                <a:path w="921" h="1278" extrusionOk="0">
                  <a:moveTo>
                    <a:pt x="704" y="0"/>
                  </a:moveTo>
                  <a:lnTo>
                    <a:pt x="717" y="14"/>
                  </a:lnTo>
                  <a:cubicBezTo>
                    <a:pt x="677" y="14"/>
                    <a:pt x="650" y="27"/>
                    <a:pt x="609" y="41"/>
                  </a:cubicBezTo>
                  <a:cubicBezTo>
                    <a:pt x="555" y="55"/>
                    <a:pt x="501" y="82"/>
                    <a:pt x="447" y="122"/>
                  </a:cubicBezTo>
                  <a:cubicBezTo>
                    <a:pt x="393" y="149"/>
                    <a:pt x="352" y="190"/>
                    <a:pt x="312" y="230"/>
                  </a:cubicBezTo>
                  <a:cubicBezTo>
                    <a:pt x="271" y="271"/>
                    <a:pt x="244" y="312"/>
                    <a:pt x="217" y="366"/>
                  </a:cubicBezTo>
                  <a:cubicBezTo>
                    <a:pt x="149" y="460"/>
                    <a:pt x="95" y="569"/>
                    <a:pt x="54" y="690"/>
                  </a:cubicBezTo>
                  <a:cubicBezTo>
                    <a:pt x="27" y="799"/>
                    <a:pt x="0" y="907"/>
                    <a:pt x="0" y="1029"/>
                  </a:cubicBezTo>
                  <a:lnTo>
                    <a:pt x="0" y="1083"/>
                  </a:lnTo>
                  <a:cubicBezTo>
                    <a:pt x="14" y="1123"/>
                    <a:pt x="27" y="1164"/>
                    <a:pt x="41" y="1191"/>
                  </a:cubicBezTo>
                  <a:cubicBezTo>
                    <a:pt x="68" y="1218"/>
                    <a:pt x="95" y="1245"/>
                    <a:pt x="136" y="1259"/>
                  </a:cubicBezTo>
                  <a:cubicBezTo>
                    <a:pt x="164" y="1268"/>
                    <a:pt x="193" y="1278"/>
                    <a:pt x="222" y="1278"/>
                  </a:cubicBezTo>
                  <a:cubicBezTo>
                    <a:pt x="234" y="1278"/>
                    <a:pt x="246" y="1276"/>
                    <a:pt x="257" y="1272"/>
                  </a:cubicBezTo>
                  <a:cubicBezTo>
                    <a:pt x="366" y="1259"/>
                    <a:pt x="460" y="1232"/>
                    <a:pt x="555" y="1164"/>
                  </a:cubicBezTo>
                  <a:cubicBezTo>
                    <a:pt x="596" y="1123"/>
                    <a:pt x="623" y="1083"/>
                    <a:pt x="663" y="1042"/>
                  </a:cubicBezTo>
                  <a:cubicBezTo>
                    <a:pt x="704" y="1002"/>
                    <a:pt x="731" y="961"/>
                    <a:pt x="758" y="907"/>
                  </a:cubicBezTo>
                  <a:cubicBezTo>
                    <a:pt x="799" y="826"/>
                    <a:pt x="839" y="731"/>
                    <a:pt x="866" y="623"/>
                  </a:cubicBezTo>
                  <a:cubicBezTo>
                    <a:pt x="880" y="582"/>
                    <a:pt x="880" y="542"/>
                    <a:pt x="893" y="501"/>
                  </a:cubicBezTo>
                  <a:cubicBezTo>
                    <a:pt x="893" y="488"/>
                    <a:pt x="893" y="474"/>
                    <a:pt x="893" y="474"/>
                  </a:cubicBezTo>
                  <a:cubicBezTo>
                    <a:pt x="920" y="366"/>
                    <a:pt x="920" y="244"/>
                    <a:pt x="920" y="136"/>
                  </a:cubicBezTo>
                  <a:cubicBezTo>
                    <a:pt x="907" y="55"/>
                    <a:pt x="853" y="0"/>
                    <a:pt x="785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5083600" y="1131575"/>
              <a:ext cx="37925" cy="36900"/>
            </a:xfrm>
            <a:custGeom>
              <a:avLst/>
              <a:gdLst/>
              <a:ahLst/>
              <a:cxnLst/>
              <a:rect l="l" t="t" r="r" b="b"/>
              <a:pathLst>
                <a:path w="1517" h="1476" extrusionOk="0">
                  <a:moveTo>
                    <a:pt x="339" y="1"/>
                  </a:moveTo>
                  <a:cubicBezTo>
                    <a:pt x="285" y="1"/>
                    <a:pt x="231" y="1"/>
                    <a:pt x="190" y="28"/>
                  </a:cubicBezTo>
                  <a:cubicBezTo>
                    <a:pt x="95" y="82"/>
                    <a:pt x="28" y="177"/>
                    <a:pt x="14" y="285"/>
                  </a:cubicBezTo>
                  <a:cubicBezTo>
                    <a:pt x="1" y="339"/>
                    <a:pt x="1" y="380"/>
                    <a:pt x="14" y="434"/>
                  </a:cubicBezTo>
                  <a:cubicBezTo>
                    <a:pt x="28" y="488"/>
                    <a:pt x="41" y="542"/>
                    <a:pt x="55" y="596"/>
                  </a:cubicBezTo>
                  <a:cubicBezTo>
                    <a:pt x="68" y="637"/>
                    <a:pt x="95" y="691"/>
                    <a:pt x="122" y="732"/>
                  </a:cubicBezTo>
                  <a:cubicBezTo>
                    <a:pt x="149" y="786"/>
                    <a:pt x="190" y="840"/>
                    <a:pt x="231" y="894"/>
                  </a:cubicBezTo>
                  <a:cubicBezTo>
                    <a:pt x="312" y="1002"/>
                    <a:pt x="407" y="1097"/>
                    <a:pt x="501" y="1178"/>
                  </a:cubicBezTo>
                  <a:cubicBezTo>
                    <a:pt x="610" y="1259"/>
                    <a:pt x="718" y="1340"/>
                    <a:pt x="840" y="1395"/>
                  </a:cubicBezTo>
                  <a:cubicBezTo>
                    <a:pt x="907" y="1422"/>
                    <a:pt x="988" y="1435"/>
                    <a:pt x="1056" y="1449"/>
                  </a:cubicBezTo>
                  <a:cubicBezTo>
                    <a:pt x="1110" y="1462"/>
                    <a:pt x="1178" y="1476"/>
                    <a:pt x="1232" y="1476"/>
                  </a:cubicBezTo>
                  <a:lnTo>
                    <a:pt x="1300" y="1476"/>
                  </a:lnTo>
                  <a:cubicBezTo>
                    <a:pt x="1340" y="1462"/>
                    <a:pt x="1394" y="1449"/>
                    <a:pt x="1421" y="1422"/>
                  </a:cubicBezTo>
                  <a:cubicBezTo>
                    <a:pt x="1476" y="1381"/>
                    <a:pt x="1503" y="1313"/>
                    <a:pt x="1516" y="1246"/>
                  </a:cubicBezTo>
                  <a:cubicBezTo>
                    <a:pt x="1516" y="1192"/>
                    <a:pt x="1503" y="1124"/>
                    <a:pt x="1503" y="1056"/>
                  </a:cubicBezTo>
                  <a:cubicBezTo>
                    <a:pt x="1503" y="1029"/>
                    <a:pt x="1489" y="1002"/>
                    <a:pt x="1476" y="989"/>
                  </a:cubicBezTo>
                  <a:cubicBezTo>
                    <a:pt x="1489" y="948"/>
                    <a:pt x="1489" y="907"/>
                    <a:pt x="1476" y="867"/>
                  </a:cubicBezTo>
                  <a:cubicBezTo>
                    <a:pt x="1448" y="759"/>
                    <a:pt x="1394" y="650"/>
                    <a:pt x="1327" y="556"/>
                  </a:cubicBezTo>
                  <a:cubicBezTo>
                    <a:pt x="1205" y="434"/>
                    <a:pt x="1070" y="326"/>
                    <a:pt x="921" y="231"/>
                  </a:cubicBezTo>
                  <a:cubicBezTo>
                    <a:pt x="799" y="150"/>
                    <a:pt x="664" y="82"/>
                    <a:pt x="515" y="28"/>
                  </a:cubicBezTo>
                  <a:cubicBezTo>
                    <a:pt x="461" y="14"/>
                    <a:pt x="393" y="1"/>
                    <a:pt x="339" y="1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5141450" y="1161700"/>
              <a:ext cx="24350" cy="21375"/>
            </a:xfrm>
            <a:custGeom>
              <a:avLst/>
              <a:gdLst/>
              <a:ahLst/>
              <a:cxnLst/>
              <a:rect l="l" t="t" r="r" b="b"/>
              <a:pathLst>
                <a:path w="974" h="855" extrusionOk="0">
                  <a:moveTo>
                    <a:pt x="176" y="0"/>
                  </a:moveTo>
                  <a:cubicBezTo>
                    <a:pt x="122" y="0"/>
                    <a:pt x="68" y="27"/>
                    <a:pt x="28" y="68"/>
                  </a:cubicBezTo>
                  <a:lnTo>
                    <a:pt x="41" y="68"/>
                  </a:lnTo>
                  <a:cubicBezTo>
                    <a:pt x="14" y="95"/>
                    <a:pt x="0" y="122"/>
                    <a:pt x="0" y="163"/>
                  </a:cubicBezTo>
                  <a:cubicBezTo>
                    <a:pt x="0" y="190"/>
                    <a:pt x="0" y="217"/>
                    <a:pt x="14" y="244"/>
                  </a:cubicBezTo>
                  <a:cubicBezTo>
                    <a:pt x="28" y="311"/>
                    <a:pt x="55" y="365"/>
                    <a:pt x="82" y="420"/>
                  </a:cubicBezTo>
                  <a:lnTo>
                    <a:pt x="122" y="460"/>
                  </a:lnTo>
                  <a:cubicBezTo>
                    <a:pt x="122" y="487"/>
                    <a:pt x="122" y="514"/>
                    <a:pt x="149" y="528"/>
                  </a:cubicBezTo>
                  <a:cubicBezTo>
                    <a:pt x="230" y="623"/>
                    <a:pt x="339" y="704"/>
                    <a:pt x="447" y="758"/>
                  </a:cubicBezTo>
                  <a:cubicBezTo>
                    <a:pt x="569" y="812"/>
                    <a:pt x="691" y="853"/>
                    <a:pt x="812" y="853"/>
                  </a:cubicBezTo>
                  <a:cubicBezTo>
                    <a:pt x="818" y="854"/>
                    <a:pt x="824" y="854"/>
                    <a:pt x="830" y="854"/>
                  </a:cubicBezTo>
                  <a:cubicBezTo>
                    <a:pt x="905" y="854"/>
                    <a:pt x="974" y="779"/>
                    <a:pt x="961" y="704"/>
                  </a:cubicBezTo>
                  <a:cubicBezTo>
                    <a:pt x="934" y="514"/>
                    <a:pt x="839" y="352"/>
                    <a:pt x="704" y="230"/>
                  </a:cubicBezTo>
                  <a:cubicBezTo>
                    <a:pt x="636" y="176"/>
                    <a:pt x="555" y="122"/>
                    <a:pt x="474" y="81"/>
                  </a:cubicBezTo>
                  <a:cubicBezTo>
                    <a:pt x="379" y="41"/>
                    <a:pt x="298" y="14"/>
                    <a:pt x="190" y="0"/>
                  </a:cubicBezTo>
                  <a:close/>
                </a:path>
              </a:pathLst>
            </a:custGeom>
            <a:solidFill>
              <a:srgbClr val="F9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4973675" y="883875"/>
              <a:ext cx="137350" cy="140200"/>
            </a:xfrm>
            <a:custGeom>
              <a:avLst/>
              <a:gdLst/>
              <a:ahLst/>
              <a:cxnLst/>
              <a:rect l="l" t="t" r="r" b="b"/>
              <a:pathLst>
                <a:path w="5494" h="5608" extrusionOk="0">
                  <a:moveTo>
                    <a:pt x="2676" y="0"/>
                  </a:moveTo>
                  <a:cubicBezTo>
                    <a:pt x="2552" y="0"/>
                    <a:pt x="2426" y="10"/>
                    <a:pt x="2300" y="31"/>
                  </a:cubicBezTo>
                  <a:cubicBezTo>
                    <a:pt x="920" y="248"/>
                    <a:pt x="0" y="1682"/>
                    <a:pt x="244" y="3211"/>
                  </a:cubicBezTo>
                  <a:cubicBezTo>
                    <a:pt x="478" y="4606"/>
                    <a:pt x="1603" y="5607"/>
                    <a:pt x="2846" y="5607"/>
                  </a:cubicBezTo>
                  <a:cubicBezTo>
                    <a:pt x="2966" y="5607"/>
                    <a:pt x="3086" y="5598"/>
                    <a:pt x="3207" y="5579"/>
                  </a:cubicBezTo>
                  <a:cubicBezTo>
                    <a:pt x="4587" y="5362"/>
                    <a:pt x="5494" y="3928"/>
                    <a:pt x="5250" y="2399"/>
                  </a:cubicBezTo>
                  <a:cubicBezTo>
                    <a:pt x="5016" y="1010"/>
                    <a:pt x="3911" y="0"/>
                    <a:pt x="2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5012575" y="902025"/>
              <a:ext cx="96075" cy="98125"/>
            </a:xfrm>
            <a:custGeom>
              <a:avLst/>
              <a:gdLst/>
              <a:ahLst/>
              <a:cxnLst/>
              <a:rect l="l" t="t" r="r" b="b"/>
              <a:pathLst>
                <a:path w="3843" h="3925" extrusionOk="0">
                  <a:moveTo>
                    <a:pt x="1865" y="0"/>
                  </a:moveTo>
                  <a:cubicBezTo>
                    <a:pt x="1776" y="0"/>
                    <a:pt x="1687" y="7"/>
                    <a:pt x="1597" y="22"/>
                  </a:cubicBezTo>
                  <a:cubicBezTo>
                    <a:pt x="636" y="185"/>
                    <a:pt x="0" y="1172"/>
                    <a:pt x="162" y="2241"/>
                  </a:cubicBezTo>
                  <a:cubicBezTo>
                    <a:pt x="323" y="3219"/>
                    <a:pt x="1118" y="3925"/>
                    <a:pt x="1987" y="3925"/>
                  </a:cubicBezTo>
                  <a:cubicBezTo>
                    <a:pt x="2068" y="3925"/>
                    <a:pt x="2150" y="3918"/>
                    <a:pt x="2233" y="3906"/>
                  </a:cubicBezTo>
                  <a:cubicBezTo>
                    <a:pt x="3207" y="3743"/>
                    <a:pt x="3843" y="2742"/>
                    <a:pt x="3667" y="1673"/>
                  </a:cubicBezTo>
                  <a:cubicBezTo>
                    <a:pt x="3507" y="703"/>
                    <a:pt x="2735" y="0"/>
                    <a:pt x="186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4992275" y="955775"/>
              <a:ext cx="44675" cy="17625"/>
            </a:xfrm>
            <a:custGeom>
              <a:avLst/>
              <a:gdLst/>
              <a:ahLst/>
              <a:cxnLst/>
              <a:rect l="l" t="t" r="r" b="b"/>
              <a:pathLst>
                <a:path w="1787" h="705" extrusionOk="0">
                  <a:moveTo>
                    <a:pt x="1169" y="0"/>
                  </a:moveTo>
                  <a:cubicBezTo>
                    <a:pt x="1066" y="0"/>
                    <a:pt x="955" y="8"/>
                    <a:pt x="839" y="24"/>
                  </a:cubicBezTo>
                  <a:cubicBezTo>
                    <a:pt x="352" y="105"/>
                    <a:pt x="0" y="321"/>
                    <a:pt x="14" y="497"/>
                  </a:cubicBezTo>
                  <a:cubicBezTo>
                    <a:pt x="34" y="627"/>
                    <a:pt x="266" y="705"/>
                    <a:pt x="581" y="705"/>
                  </a:cubicBezTo>
                  <a:cubicBezTo>
                    <a:pt x="694" y="705"/>
                    <a:pt x="819" y="695"/>
                    <a:pt x="947" y="673"/>
                  </a:cubicBezTo>
                  <a:cubicBezTo>
                    <a:pt x="1421" y="592"/>
                    <a:pt x="1786" y="389"/>
                    <a:pt x="1759" y="213"/>
                  </a:cubicBezTo>
                  <a:cubicBezTo>
                    <a:pt x="1739" y="79"/>
                    <a:pt x="1498" y="0"/>
                    <a:pt x="11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4973675" y="820125"/>
              <a:ext cx="81550" cy="40175"/>
            </a:xfrm>
            <a:custGeom>
              <a:avLst/>
              <a:gdLst/>
              <a:ahLst/>
              <a:cxnLst/>
              <a:rect l="l" t="t" r="r" b="b"/>
              <a:pathLst>
                <a:path w="3262" h="1607" extrusionOk="0">
                  <a:moveTo>
                    <a:pt x="2330" y="0"/>
                  </a:moveTo>
                  <a:cubicBezTo>
                    <a:pt x="2064" y="0"/>
                    <a:pt x="1755" y="47"/>
                    <a:pt x="1434" y="146"/>
                  </a:cubicBezTo>
                  <a:cubicBezTo>
                    <a:pt x="595" y="389"/>
                    <a:pt x="0" y="890"/>
                    <a:pt x="122" y="1255"/>
                  </a:cubicBezTo>
                  <a:cubicBezTo>
                    <a:pt x="190" y="1484"/>
                    <a:pt x="512" y="1606"/>
                    <a:pt x="949" y="1606"/>
                  </a:cubicBezTo>
                  <a:cubicBezTo>
                    <a:pt x="1211" y="1606"/>
                    <a:pt x="1513" y="1563"/>
                    <a:pt x="1827" y="1472"/>
                  </a:cubicBezTo>
                  <a:cubicBezTo>
                    <a:pt x="2666" y="1228"/>
                    <a:pt x="3261" y="714"/>
                    <a:pt x="3153" y="349"/>
                  </a:cubicBezTo>
                  <a:cubicBezTo>
                    <a:pt x="3078" y="123"/>
                    <a:pt x="2760" y="0"/>
                    <a:pt x="233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5297725" y="839125"/>
              <a:ext cx="138400" cy="140125"/>
            </a:xfrm>
            <a:custGeom>
              <a:avLst/>
              <a:gdLst/>
              <a:ahLst/>
              <a:cxnLst/>
              <a:rect l="l" t="t" r="r" b="b"/>
              <a:pathLst>
                <a:path w="5536" h="5605" extrusionOk="0">
                  <a:moveTo>
                    <a:pt x="2699" y="0"/>
                  </a:moveTo>
                  <a:cubicBezTo>
                    <a:pt x="2568" y="0"/>
                    <a:pt x="2435" y="12"/>
                    <a:pt x="2301" y="35"/>
                  </a:cubicBezTo>
                  <a:cubicBezTo>
                    <a:pt x="907" y="265"/>
                    <a:pt x="1" y="1699"/>
                    <a:pt x="271" y="3228"/>
                  </a:cubicBezTo>
                  <a:cubicBezTo>
                    <a:pt x="516" y="4610"/>
                    <a:pt x="1610" y="5604"/>
                    <a:pt x="2847" y="5604"/>
                  </a:cubicBezTo>
                  <a:cubicBezTo>
                    <a:pt x="2979" y="5604"/>
                    <a:pt x="3113" y="5593"/>
                    <a:pt x="3248" y="5569"/>
                  </a:cubicBezTo>
                  <a:cubicBezTo>
                    <a:pt x="4628" y="5326"/>
                    <a:pt x="5535" y="3905"/>
                    <a:pt x="5278" y="2376"/>
                  </a:cubicBezTo>
                  <a:cubicBezTo>
                    <a:pt x="5034" y="995"/>
                    <a:pt x="3928" y="0"/>
                    <a:pt x="269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5300775" y="863350"/>
              <a:ext cx="96425" cy="98000"/>
            </a:xfrm>
            <a:custGeom>
              <a:avLst/>
              <a:gdLst/>
              <a:ahLst/>
              <a:cxnLst/>
              <a:rect l="l" t="t" r="r" b="b"/>
              <a:pathLst>
                <a:path w="3857" h="3920" extrusionOk="0">
                  <a:moveTo>
                    <a:pt x="1884" y="1"/>
                  </a:moveTo>
                  <a:cubicBezTo>
                    <a:pt x="1789" y="1"/>
                    <a:pt x="1694" y="9"/>
                    <a:pt x="1597" y="27"/>
                  </a:cubicBezTo>
                  <a:cubicBezTo>
                    <a:pt x="637" y="189"/>
                    <a:pt x="1" y="1190"/>
                    <a:pt x="190" y="2259"/>
                  </a:cubicBezTo>
                  <a:cubicBezTo>
                    <a:pt x="349" y="3228"/>
                    <a:pt x="1131" y="3919"/>
                    <a:pt x="1992" y="3919"/>
                  </a:cubicBezTo>
                  <a:cubicBezTo>
                    <a:pt x="2081" y="3919"/>
                    <a:pt x="2170" y="3912"/>
                    <a:pt x="2260" y="3897"/>
                  </a:cubicBezTo>
                  <a:cubicBezTo>
                    <a:pt x="3221" y="3721"/>
                    <a:pt x="3857" y="2719"/>
                    <a:pt x="3681" y="1650"/>
                  </a:cubicBezTo>
                  <a:cubicBezTo>
                    <a:pt x="3511" y="689"/>
                    <a:pt x="2738" y="1"/>
                    <a:pt x="1884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5374175" y="901425"/>
              <a:ext cx="45375" cy="17525"/>
            </a:xfrm>
            <a:custGeom>
              <a:avLst/>
              <a:gdLst/>
              <a:ahLst/>
              <a:cxnLst/>
              <a:rect l="l" t="t" r="r" b="b"/>
              <a:pathLst>
                <a:path w="1815" h="701" extrusionOk="0">
                  <a:moveTo>
                    <a:pt x="1222" y="1"/>
                  </a:moveTo>
                  <a:cubicBezTo>
                    <a:pt x="1109" y="1"/>
                    <a:pt x="984" y="11"/>
                    <a:pt x="853" y="33"/>
                  </a:cubicBezTo>
                  <a:cubicBezTo>
                    <a:pt x="380" y="114"/>
                    <a:pt x="1" y="330"/>
                    <a:pt x="41" y="506"/>
                  </a:cubicBezTo>
                  <a:cubicBezTo>
                    <a:pt x="61" y="625"/>
                    <a:pt x="291" y="701"/>
                    <a:pt x="599" y="701"/>
                  </a:cubicBezTo>
                  <a:cubicBezTo>
                    <a:pt x="712" y="701"/>
                    <a:pt x="835" y="690"/>
                    <a:pt x="962" y="669"/>
                  </a:cubicBezTo>
                  <a:cubicBezTo>
                    <a:pt x="1449" y="588"/>
                    <a:pt x="1814" y="371"/>
                    <a:pt x="1787" y="195"/>
                  </a:cubicBezTo>
                  <a:cubicBezTo>
                    <a:pt x="1757" y="76"/>
                    <a:pt x="1532" y="1"/>
                    <a:pt x="122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5320050" y="774275"/>
              <a:ext cx="79875" cy="35000"/>
            </a:xfrm>
            <a:custGeom>
              <a:avLst/>
              <a:gdLst/>
              <a:ahLst/>
              <a:cxnLst/>
              <a:rect l="l" t="t" r="r" b="b"/>
              <a:pathLst>
                <a:path w="3195" h="1400" extrusionOk="0">
                  <a:moveTo>
                    <a:pt x="1464" y="0"/>
                  </a:moveTo>
                  <a:cubicBezTo>
                    <a:pt x="660" y="0"/>
                    <a:pt x="27" y="284"/>
                    <a:pt x="14" y="640"/>
                  </a:cubicBezTo>
                  <a:cubicBezTo>
                    <a:pt x="1" y="1032"/>
                    <a:pt x="705" y="1357"/>
                    <a:pt x="1570" y="1398"/>
                  </a:cubicBezTo>
                  <a:cubicBezTo>
                    <a:pt x="1609" y="1399"/>
                    <a:pt x="1648" y="1400"/>
                    <a:pt x="1686" y="1400"/>
                  </a:cubicBezTo>
                  <a:cubicBezTo>
                    <a:pt x="2512" y="1400"/>
                    <a:pt x="3168" y="1124"/>
                    <a:pt x="3181" y="762"/>
                  </a:cubicBezTo>
                  <a:cubicBezTo>
                    <a:pt x="3194" y="369"/>
                    <a:pt x="2491" y="45"/>
                    <a:pt x="1625" y="4"/>
                  </a:cubicBezTo>
                  <a:cubicBezTo>
                    <a:pt x="1571" y="2"/>
                    <a:pt x="1517" y="0"/>
                    <a:pt x="146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5163775" y="955350"/>
              <a:ext cx="103875" cy="55250"/>
            </a:xfrm>
            <a:custGeom>
              <a:avLst/>
              <a:gdLst/>
              <a:ahLst/>
              <a:cxnLst/>
              <a:rect l="l" t="t" r="r" b="b"/>
              <a:pathLst>
                <a:path w="4155" h="2210" extrusionOk="0">
                  <a:moveTo>
                    <a:pt x="2490" y="0"/>
                  </a:moveTo>
                  <a:cubicBezTo>
                    <a:pt x="2368" y="0"/>
                    <a:pt x="2260" y="0"/>
                    <a:pt x="2152" y="14"/>
                  </a:cubicBezTo>
                  <a:cubicBezTo>
                    <a:pt x="1800" y="54"/>
                    <a:pt x="1462" y="149"/>
                    <a:pt x="1151" y="298"/>
                  </a:cubicBezTo>
                  <a:cubicBezTo>
                    <a:pt x="894" y="420"/>
                    <a:pt x="650" y="596"/>
                    <a:pt x="447" y="812"/>
                  </a:cubicBezTo>
                  <a:cubicBezTo>
                    <a:pt x="271" y="1001"/>
                    <a:pt x="149" y="1231"/>
                    <a:pt x="82" y="1489"/>
                  </a:cubicBezTo>
                  <a:cubicBezTo>
                    <a:pt x="68" y="1489"/>
                    <a:pt x="55" y="1502"/>
                    <a:pt x="41" y="1516"/>
                  </a:cubicBezTo>
                  <a:cubicBezTo>
                    <a:pt x="1" y="1570"/>
                    <a:pt x="1" y="1637"/>
                    <a:pt x="41" y="1692"/>
                  </a:cubicBezTo>
                  <a:cubicBezTo>
                    <a:pt x="176" y="1813"/>
                    <a:pt x="325" y="1908"/>
                    <a:pt x="501" y="1989"/>
                  </a:cubicBezTo>
                  <a:cubicBezTo>
                    <a:pt x="664" y="2070"/>
                    <a:pt x="853" y="2125"/>
                    <a:pt x="1029" y="2165"/>
                  </a:cubicBezTo>
                  <a:cubicBezTo>
                    <a:pt x="1205" y="2192"/>
                    <a:pt x="1367" y="2206"/>
                    <a:pt x="1543" y="2206"/>
                  </a:cubicBezTo>
                  <a:cubicBezTo>
                    <a:pt x="1583" y="2208"/>
                    <a:pt x="1623" y="2209"/>
                    <a:pt x="1662" y="2209"/>
                  </a:cubicBezTo>
                  <a:cubicBezTo>
                    <a:pt x="1839" y="2209"/>
                    <a:pt x="2016" y="2187"/>
                    <a:pt x="2193" y="2165"/>
                  </a:cubicBezTo>
                  <a:cubicBezTo>
                    <a:pt x="2382" y="2125"/>
                    <a:pt x="2558" y="2084"/>
                    <a:pt x="2747" y="2030"/>
                  </a:cubicBezTo>
                  <a:cubicBezTo>
                    <a:pt x="2896" y="1989"/>
                    <a:pt x="3045" y="1935"/>
                    <a:pt x="3194" y="1867"/>
                  </a:cubicBezTo>
                  <a:cubicBezTo>
                    <a:pt x="3343" y="1800"/>
                    <a:pt x="3492" y="1719"/>
                    <a:pt x="3640" y="1637"/>
                  </a:cubicBezTo>
                  <a:cubicBezTo>
                    <a:pt x="3708" y="1597"/>
                    <a:pt x="3776" y="1543"/>
                    <a:pt x="3843" y="1502"/>
                  </a:cubicBezTo>
                  <a:cubicBezTo>
                    <a:pt x="3911" y="1448"/>
                    <a:pt x="3979" y="1394"/>
                    <a:pt x="4033" y="1326"/>
                  </a:cubicBezTo>
                  <a:cubicBezTo>
                    <a:pt x="4087" y="1272"/>
                    <a:pt x="4114" y="1204"/>
                    <a:pt x="4141" y="1137"/>
                  </a:cubicBezTo>
                  <a:cubicBezTo>
                    <a:pt x="4141" y="1110"/>
                    <a:pt x="4155" y="1069"/>
                    <a:pt x="4155" y="1042"/>
                  </a:cubicBezTo>
                  <a:cubicBezTo>
                    <a:pt x="4155" y="988"/>
                    <a:pt x="4141" y="947"/>
                    <a:pt x="4128" y="907"/>
                  </a:cubicBezTo>
                  <a:cubicBezTo>
                    <a:pt x="4114" y="839"/>
                    <a:pt x="4087" y="771"/>
                    <a:pt x="4046" y="717"/>
                  </a:cubicBezTo>
                  <a:cubicBezTo>
                    <a:pt x="4006" y="650"/>
                    <a:pt x="3938" y="596"/>
                    <a:pt x="3884" y="541"/>
                  </a:cubicBezTo>
                  <a:cubicBezTo>
                    <a:pt x="3749" y="433"/>
                    <a:pt x="3613" y="338"/>
                    <a:pt x="3464" y="271"/>
                  </a:cubicBezTo>
                  <a:cubicBezTo>
                    <a:pt x="3316" y="190"/>
                    <a:pt x="3167" y="135"/>
                    <a:pt x="3018" y="95"/>
                  </a:cubicBezTo>
                  <a:cubicBezTo>
                    <a:pt x="2842" y="41"/>
                    <a:pt x="2653" y="14"/>
                    <a:pt x="2463" y="14"/>
                  </a:cubicBezTo>
                  <a:lnTo>
                    <a:pt x="249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5139425" y="913725"/>
              <a:ext cx="143775" cy="101550"/>
            </a:xfrm>
            <a:custGeom>
              <a:avLst/>
              <a:gdLst/>
              <a:ahLst/>
              <a:cxnLst/>
              <a:rect l="l" t="t" r="r" b="b"/>
              <a:pathLst>
                <a:path w="5751" h="4062" extrusionOk="0">
                  <a:moveTo>
                    <a:pt x="3263" y="1867"/>
                  </a:moveTo>
                  <a:cubicBezTo>
                    <a:pt x="3388" y="1867"/>
                    <a:pt x="3514" y="1876"/>
                    <a:pt x="3640" y="1895"/>
                  </a:cubicBezTo>
                  <a:lnTo>
                    <a:pt x="3600" y="1895"/>
                  </a:lnTo>
                  <a:cubicBezTo>
                    <a:pt x="3803" y="1922"/>
                    <a:pt x="4005" y="1976"/>
                    <a:pt x="4195" y="2058"/>
                  </a:cubicBezTo>
                  <a:lnTo>
                    <a:pt x="4222" y="2058"/>
                  </a:lnTo>
                  <a:cubicBezTo>
                    <a:pt x="4371" y="2125"/>
                    <a:pt x="4520" y="2220"/>
                    <a:pt x="4655" y="2328"/>
                  </a:cubicBezTo>
                  <a:cubicBezTo>
                    <a:pt x="4777" y="2423"/>
                    <a:pt x="4885" y="2531"/>
                    <a:pt x="4980" y="2666"/>
                  </a:cubicBezTo>
                  <a:cubicBezTo>
                    <a:pt x="5007" y="2694"/>
                    <a:pt x="5034" y="2734"/>
                    <a:pt x="5061" y="2775"/>
                  </a:cubicBezTo>
                  <a:lnTo>
                    <a:pt x="5034" y="2815"/>
                  </a:lnTo>
                  <a:cubicBezTo>
                    <a:pt x="4899" y="2978"/>
                    <a:pt x="4763" y="3113"/>
                    <a:pt x="4601" y="3235"/>
                  </a:cubicBezTo>
                  <a:cubicBezTo>
                    <a:pt x="4411" y="3370"/>
                    <a:pt x="4208" y="3478"/>
                    <a:pt x="3992" y="3573"/>
                  </a:cubicBezTo>
                  <a:cubicBezTo>
                    <a:pt x="3721" y="3681"/>
                    <a:pt x="3424" y="3762"/>
                    <a:pt x="3112" y="3790"/>
                  </a:cubicBezTo>
                  <a:lnTo>
                    <a:pt x="3153" y="3790"/>
                  </a:lnTo>
                  <a:cubicBezTo>
                    <a:pt x="2991" y="3817"/>
                    <a:pt x="2842" y="3817"/>
                    <a:pt x="2679" y="3817"/>
                  </a:cubicBezTo>
                  <a:cubicBezTo>
                    <a:pt x="2531" y="3817"/>
                    <a:pt x="2382" y="3803"/>
                    <a:pt x="2233" y="3776"/>
                  </a:cubicBezTo>
                  <a:cubicBezTo>
                    <a:pt x="1989" y="3735"/>
                    <a:pt x="1746" y="3681"/>
                    <a:pt x="1529" y="3587"/>
                  </a:cubicBezTo>
                  <a:cubicBezTo>
                    <a:pt x="1394" y="3532"/>
                    <a:pt x="1286" y="3465"/>
                    <a:pt x="1164" y="3384"/>
                  </a:cubicBezTo>
                  <a:cubicBezTo>
                    <a:pt x="1191" y="3248"/>
                    <a:pt x="1232" y="3127"/>
                    <a:pt x="1286" y="3005"/>
                  </a:cubicBezTo>
                  <a:cubicBezTo>
                    <a:pt x="1340" y="2869"/>
                    <a:pt x="1421" y="2748"/>
                    <a:pt x="1516" y="2639"/>
                  </a:cubicBezTo>
                  <a:cubicBezTo>
                    <a:pt x="1610" y="2518"/>
                    <a:pt x="1719" y="2396"/>
                    <a:pt x="1854" y="2301"/>
                  </a:cubicBezTo>
                  <a:cubicBezTo>
                    <a:pt x="1989" y="2206"/>
                    <a:pt x="2152" y="2112"/>
                    <a:pt x="2328" y="2044"/>
                  </a:cubicBezTo>
                  <a:cubicBezTo>
                    <a:pt x="2629" y="1927"/>
                    <a:pt x="2944" y="1867"/>
                    <a:pt x="3263" y="1867"/>
                  </a:cubicBezTo>
                  <a:close/>
                  <a:moveTo>
                    <a:pt x="4506" y="1"/>
                  </a:moveTo>
                  <a:cubicBezTo>
                    <a:pt x="4398" y="1"/>
                    <a:pt x="4276" y="14"/>
                    <a:pt x="4168" y="41"/>
                  </a:cubicBezTo>
                  <a:cubicBezTo>
                    <a:pt x="3938" y="123"/>
                    <a:pt x="3721" y="231"/>
                    <a:pt x="3518" y="380"/>
                  </a:cubicBezTo>
                  <a:lnTo>
                    <a:pt x="3437" y="420"/>
                  </a:lnTo>
                  <a:cubicBezTo>
                    <a:pt x="3261" y="542"/>
                    <a:pt x="3072" y="650"/>
                    <a:pt x="2882" y="732"/>
                  </a:cubicBezTo>
                  <a:lnTo>
                    <a:pt x="2828" y="759"/>
                  </a:lnTo>
                  <a:cubicBezTo>
                    <a:pt x="2625" y="718"/>
                    <a:pt x="2422" y="664"/>
                    <a:pt x="2233" y="610"/>
                  </a:cubicBezTo>
                  <a:cubicBezTo>
                    <a:pt x="2043" y="556"/>
                    <a:pt x="1841" y="501"/>
                    <a:pt x="1638" y="461"/>
                  </a:cubicBezTo>
                  <a:cubicBezTo>
                    <a:pt x="1543" y="447"/>
                    <a:pt x="1448" y="434"/>
                    <a:pt x="1353" y="434"/>
                  </a:cubicBezTo>
                  <a:cubicBezTo>
                    <a:pt x="1245" y="434"/>
                    <a:pt x="1137" y="447"/>
                    <a:pt x="1042" y="474"/>
                  </a:cubicBezTo>
                  <a:cubicBezTo>
                    <a:pt x="826" y="515"/>
                    <a:pt x="636" y="623"/>
                    <a:pt x="474" y="772"/>
                  </a:cubicBezTo>
                  <a:cubicBezTo>
                    <a:pt x="339" y="907"/>
                    <a:pt x="217" y="1056"/>
                    <a:pt x="136" y="1246"/>
                  </a:cubicBezTo>
                  <a:cubicBezTo>
                    <a:pt x="54" y="1408"/>
                    <a:pt x="14" y="1584"/>
                    <a:pt x="14" y="1760"/>
                  </a:cubicBezTo>
                  <a:cubicBezTo>
                    <a:pt x="0" y="1936"/>
                    <a:pt x="27" y="2112"/>
                    <a:pt x="68" y="2288"/>
                  </a:cubicBezTo>
                  <a:cubicBezTo>
                    <a:pt x="122" y="2463"/>
                    <a:pt x="203" y="2639"/>
                    <a:pt x="298" y="2788"/>
                  </a:cubicBezTo>
                  <a:cubicBezTo>
                    <a:pt x="663" y="3424"/>
                    <a:pt x="1299" y="3871"/>
                    <a:pt x="2030" y="3993"/>
                  </a:cubicBezTo>
                  <a:cubicBezTo>
                    <a:pt x="2246" y="4033"/>
                    <a:pt x="2463" y="4060"/>
                    <a:pt x="2679" y="4060"/>
                  </a:cubicBezTo>
                  <a:cubicBezTo>
                    <a:pt x="2708" y="4061"/>
                    <a:pt x="2737" y="4061"/>
                    <a:pt x="2766" y="4061"/>
                  </a:cubicBezTo>
                  <a:cubicBezTo>
                    <a:pt x="3252" y="4061"/>
                    <a:pt x="3748" y="3953"/>
                    <a:pt x="4195" y="3749"/>
                  </a:cubicBezTo>
                  <a:cubicBezTo>
                    <a:pt x="4520" y="3614"/>
                    <a:pt x="4817" y="3397"/>
                    <a:pt x="5074" y="3140"/>
                  </a:cubicBezTo>
                  <a:cubicBezTo>
                    <a:pt x="5304" y="2896"/>
                    <a:pt x="5480" y="2612"/>
                    <a:pt x="5589" y="2301"/>
                  </a:cubicBezTo>
                  <a:cubicBezTo>
                    <a:pt x="5643" y="2152"/>
                    <a:pt x="5683" y="1990"/>
                    <a:pt x="5710" y="1841"/>
                  </a:cubicBezTo>
                  <a:cubicBezTo>
                    <a:pt x="5737" y="1679"/>
                    <a:pt x="5751" y="1516"/>
                    <a:pt x="5751" y="1354"/>
                  </a:cubicBezTo>
                  <a:cubicBezTo>
                    <a:pt x="5751" y="1043"/>
                    <a:pt x="5643" y="732"/>
                    <a:pt x="5467" y="474"/>
                  </a:cubicBezTo>
                  <a:cubicBezTo>
                    <a:pt x="5399" y="393"/>
                    <a:pt x="5332" y="312"/>
                    <a:pt x="5237" y="258"/>
                  </a:cubicBezTo>
                  <a:cubicBezTo>
                    <a:pt x="5142" y="177"/>
                    <a:pt x="5047" y="123"/>
                    <a:pt x="4939" y="82"/>
                  </a:cubicBezTo>
                  <a:cubicBezTo>
                    <a:pt x="4817" y="41"/>
                    <a:pt x="4682" y="14"/>
                    <a:pt x="4560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5" name="Google Shape;1115;p38"/>
          <p:cNvGrpSpPr/>
          <p:nvPr/>
        </p:nvGrpSpPr>
        <p:grpSpPr>
          <a:xfrm>
            <a:off x="8277992" y="4267487"/>
            <a:ext cx="944114" cy="922027"/>
            <a:chOff x="2224775" y="535000"/>
            <a:chExt cx="430650" cy="420575"/>
          </a:xfrm>
        </p:grpSpPr>
        <p:sp>
          <p:nvSpPr>
            <p:cNvPr id="1116" name="Google Shape;1116;p38"/>
            <p:cNvSpPr/>
            <p:nvPr/>
          </p:nvSpPr>
          <p:spPr>
            <a:xfrm>
              <a:off x="2224775" y="535000"/>
              <a:ext cx="430650" cy="420575"/>
            </a:xfrm>
            <a:custGeom>
              <a:avLst/>
              <a:gdLst/>
              <a:ahLst/>
              <a:cxnLst/>
              <a:rect l="l" t="t" r="r" b="b"/>
              <a:pathLst>
                <a:path w="17226" h="16823" extrusionOk="0">
                  <a:moveTo>
                    <a:pt x="14441" y="0"/>
                  </a:moveTo>
                  <a:cubicBezTo>
                    <a:pt x="14326" y="0"/>
                    <a:pt x="14192" y="39"/>
                    <a:pt x="14076" y="77"/>
                  </a:cubicBezTo>
                  <a:cubicBezTo>
                    <a:pt x="13903" y="154"/>
                    <a:pt x="13692" y="250"/>
                    <a:pt x="13462" y="327"/>
                  </a:cubicBezTo>
                  <a:cubicBezTo>
                    <a:pt x="13289" y="385"/>
                    <a:pt x="13116" y="442"/>
                    <a:pt x="12905" y="481"/>
                  </a:cubicBezTo>
                  <a:cubicBezTo>
                    <a:pt x="12886" y="481"/>
                    <a:pt x="12847" y="519"/>
                    <a:pt x="12828" y="519"/>
                  </a:cubicBezTo>
                  <a:cubicBezTo>
                    <a:pt x="12348" y="615"/>
                    <a:pt x="11830" y="653"/>
                    <a:pt x="11177" y="653"/>
                  </a:cubicBezTo>
                  <a:lnTo>
                    <a:pt x="11061" y="653"/>
                  </a:lnTo>
                  <a:cubicBezTo>
                    <a:pt x="10754" y="653"/>
                    <a:pt x="10466" y="653"/>
                    <a:pt x="10140" y="634"/>
                  </a:cubicBezTo>
                  <a:lnTo>
                    <a:pt x="10120" y="634"/>
                  </a:lnTo>
                  <a:cubicBezTo>
                    <a:pt x="9852" y="634"/>
                    <a:pt x="9583" y="615"/>
                    <a:pt x="9314" y="615"/>
                  </a:cubicBezTo>
                  <a:lnTo>
                    <a:pt x="9179" y="615"/>
                  </a:lnTo>
                  <a:cubicBezTo>
                    <a:pt x="8450" y="615"/>
                    <a:pt x="7835" y="653"/>
                    <a:pt x="7317" y="749"/>
                  </a:cubicBezTo>
                  <a:cubicBezTo>
                    <a:pt x="6952" y="826"/>
                    <a:pt x="6587" y="922"/>
                    <a:pt x="6260" y="1018"/>
                  </a:cubicBezTo>
                  <a:cubicBezTo>
                    <a:pt x="5915" y="1134"/>
                    <a:pt x="5588" y="1306"/>
                    <a:pt x="5223" y="1498"/>
                  </a:cubicBezTo>
                  <a:cubicBezTo>
                    <a:pt x="4955" y="1652"/>
                    <a:pt x="4705" y="1825"/>
                    <a:pt x="4359" y="2094"/>
                  </a:cubicBezTo>
                  <a:cubicBezTo>
                    <a:pt x="4148" y="2286"/>
                    <a:pt x="3898" y="2478"/>
                    <a:pt x="3687" y="2689"/>
                  </a:cubicBezTo>
                  <a:cubicBezTo>
                    <a:pt x="3303" y="3092"/>
                    <a:pt x="2919" y="3515"/>
                    <a:pt x="2593" y="4052"/>
                  </a:cubicBezTo>
                  <a:cubicBezTo>
                    <a:pt x="1959" y="4955"/>
                    <a:pt x="1460" y="5992"/>
                    <a:pt x="1095" y="7144"/>
                  </a:cubicBezTo>
                  <a:cubicBezTo>
                    <a:pt x="787" y="8200"/>
                    <a:pt x="576" y="9333"/>
                    <a:pt x="499" y="10505"/>
                  </a:cubicBezTo>
                  <a:cubicBezTo>
                    <a:pt x="423" y="11580"/>
                    <a:pt x="480" y="12694"/>
                    <a:pt x="615" y="13827"/>
                  </a:cubicBezTo>
                  <a:lnTo>
                    <a:pt x="634" y="14000"/>
                  </a:lnTo>
                  <a:lnTo>
                    <a:pt x="634" y="14134"/>
                  </a:lnTo>
                  <a:cubicBezTo>
                    <a:pt x="423" y="14576"/>
                    <a:pt x="250" y="15037"/>
                    <a:pt x="135" y="15479"/>
                  </a:cubicBezTo>
                  <a:cubicBezTo>
                    <a:pt x="0" y="16016"/>
                    <a:pt x="327" y="16592"/>
                    <a:pt x="883" y="16765"/>
                  </a:cubicBezTo>
                  <a:cubicBezTo>
                    <a:pt x="979" y="16784"/>
                    <a:pt x="1076" y="16823"/>
                    <a:pt x="1152" y="16823"/>
                  </a:cubicBezTo>
                  <a:cubicBezTo>
                    <a:pt x="1344" y="16823"/>
                    <a:pt x="1498" y="16765"/>
                    <a:pt x="1652" y="16688"/>
                  </a:cubicBezTo>
                  <a:cubicBezTo>
                    <a:pt x="1978" y="16496"/>
                    <a:pt x="2113" y="16208"/>
                    <a:pt x="2132" y="16112"/>
                  </a:cubicBezTo>
                  <a:cubicBezTo>
                    <a:pt x="2170" y="16016"/>
                    <a:pt x="2209" y="15920"/>
                    <a:pt x="2247" y="15824"/>
                  </a:cubicBezTo>
                  <a:cubicBezTo>
                    <a:pt x="2266" y="15767"/>
                    <a:pt x="2324" y="15651"/>
                    <a:pt x="2362" y="15575"/>
                  </a:cubicBezTo>
                  <a:cubicBezTo>
                    <a:pt x="3207" y="15882"/>
                    <a:pt x="4129" y="16112"/>
                    <a:pt x="5108" y="16228"/>
                  </a:cubicBezTo>
                  <a:cubicBezTo>
                    <a:pt x="5704" y="16304"/>
                    <a:pt x="6376" y="16362"/>
                    <a:pt x="7048" y="16362"/>
                  </a:cubicBezTo>
                  <a:lnTo>
                    <a:pt x="7163" y="16362"/>
                  </a:lnTo>
                  <a:cubicBezTo>
                    <a:pt x="7835" y="16362"/>
                    <a:pt x="8507" y="16304"/>
                    <a:pt x="9179" y="16208"/>
                  </a:cubicBezTo>
                  <a:cubicBezTo>
                    <a:pt x="9890" y="16112"/>
                    <a:pt x="10504" y="15978"/>
                    <a:pt x="11061" y="15824"/>
                  </a:cubicBezTo>
                  <a:cubicBezTo>
                    <a:pt x="11618" y="15651"/>
                    <a:pt x="12156" y="15440"/>
                    <a:pt x="12694" y="15171"/>
                  </a:cubicBezTo>
                  <a:cubicBezTo>
                    <a:pt x="13788" y="14634"/>
                    <a:pt x="14729" y="13885"/>
                    <a:pt x="15497" y="13021"/>
                  </a:cubicBezTo>
                  <a:cubicBezTo>
                    <a:pt x="15881" y="12579"/>
                    <a:pt x="16227" y="12080"/>
                    <a:pt x="16477" y="11561"/>
                  </a:cubicBezTo>
                  <a:cubicBezTo>
                    <a:pt x="16746" y="11023"/>
                    <a:pt x="16957" y="10466"/>
                    <a:pt x="17091" y="9890"/>
                  </a:cubicBezTo>
                  <a:cubicBezTo>
                    <a:pt x="17207" y="9372"/>
                    <a:pt x="17226" y="8777"/>
                    <a:pt x="17187" y="8124"/>
                  </a:cubicBezTo>
                  <a:cubicBezTo>
                    <a:pt x="17130" y="7509"/>
                    <a:pt x="16995" y="6895"/>
                    <a:pt x="16765" y="6318"/>
                  </a:cubicBezTo>
                  <a:cubicBezTo>
                    <a:pt x="16630" y="5915"/>
                    <a:pt x="16419" y="5512"/>
                    <a:pt x="16131" y="5013"/>
                  </a:cubicBezTo>
                  <a:cubicBezTo>
                    <a:pt x="16054" y="4859"/>
                    <a:pt x="15977" y="4744"/>
                    <a:pt x="15881" y="4590"/>
                  </a:cubicBezTo>
                  <a:cubicBezTo>
                    <a:pt x="15766" y="4379"/>
                    <a:pt x="15613" y="4168"/>
                    <a:pt x="15497" y="3956"/>
                  </a:cubicBezTo>
                  <a:cubicBezTo>
                    <a:pt x="15305" y="3572"/>
                    <a:pt x="15171" y="3246"/>
                    <a:pt x="15094" y="2939"/>
                  </a:cubicBezTo>
                  <a:lnTo>
                    <a:pt x="15094" y="2881"/>
                  </a:lnTo>
                  <a:cubicBezTo>
                    <a:pt x="15056" y="2689"/>
                    <a:pt x="15037" y="2535"/>
                    <a:pt x="15037" y="2343"/>
                  </a:cubicBezTo>
                  <a:cubicBezTo>
                    <a:pt x="15037" y="2094"/>
                    <a:pt x="15094" y="1863"/>
                    <a:pt x="15152" y="1614"/>
                  </a:cubicBezTo>
                  <a:cubicBezTo>
                    <a:pt x="15152" y="1594"/>
                    <a:pt x="15190" y="1556"/>
                    <a:pt x="15190" y="1518"/>
                  </a:cubicBezTo>
                  <a:lnTo>
                    <a:pt x="15209" y="1498"/>
                  </a:lnTo>
                  <a:cubicBezTo>
                    <a:pt x="15229" y="1441"/>
                    <a:pt x="15267" y="1422"/>
                    <a:pt x="15286" y="1383"/>
                  </a:cubicBezTo>
                  <a:lnTo>
                    <a:pt x="15305" y="1345"/>
                  </a:lnTo>
                  <a:cubicBezTo>
                    <a:pt x="15421" y="1037"/>
                    <a:pt x="15401" y="692"/>
                    <a:pt x="15209" y="423"/>
                  </a:cubicBezTo>
                  <a:cubicBezTo>
                    <a:pt x="15037" y="173"/>
                    <a:pt x="14729" y="0"/>
                    <a:pt x="1444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2252600" y="553725"/>
              <a:ext cx="384100" cy="373525"/>
            </a:xfrm>
            <a:custGeom>
              <a:avLst/>
              <a:gdLst/>
              <a:ahLst/>
              <a:cxnLst/>
              <a:rect l="l" t="t" r="r" b="b"/>
              <a:pathLst>
                <a:path w="15364" h="14941" extrusionOk="0">
                  <a:moveTo>
                    <a:pt x="13328" y="0"/>
                  </a:moveTo>
                  <a:cubicBezTo>
                    <a:pt x="13309" y="0"/>
                    <a:pt x="13271" y="0"/>
                    <a:pt x="13251" y="39"/>
                  </a:cubicBezTo>
                  <a:cubicBezTo>
                    <a:pt x="13059" y="96"/>
                    <a:pt x="12848" y="192"/>
                    <a:pt x="12618" y="288"/>
                  </a:cubicBezTo>
                  <a:cubicBezTo>
                    <a:pt x="12426" y="365"/>
                    <a:pt x="12195" y="442"/>
                    <a:pt x="11984" y="481"/>
                  </a:cubicBezTo>
                  <a:lnTo>
                    <a:pt x="11926" y="481"/>
                  </a:lnTo>
                  <a:cubicBezTo>
                    <a:pt x="11389" y="615"/>
                    <a:pt x="10813" y="653"/>
                    <a:pt x="10083" y="653"/>
                  </a:cubicBezTo>
                  <a:lnTo>
                    <a:pt x="9948" y="653"/>
                  </a:lnTo>
                  <a:cubicBezTo>
                    <a:pt x="9622" y="653"/>
                    <a:pt x="9315" y="653"/>
                    <a:pt x="9007" y="634"/>
                  </a:cubicBezTo>
                  <a:cubicBezTo>
                    <a:pt x="8739" y="634"/>
                    <a:pt x="8450" y="615"/>
                    <a:pt x="8182" y="615"/>
                  </a:cubicBezTo>
                  <a:lnTo>
                    <a:pt x="8066" y="615"/>
                  </a:lnTo>
                  <a:cubicBezTo>
                    <a:pt x="7375" y="615"/>
                    <a:pt x="6818" y="653"/>
                    <a:pt x="6319" y="749"/>
                  </a:cubicBezTo>
                  <a:cubicBezTo>
                    <a:pt x="5992" y="807"/>
                    <a:pt x="5666" y="903"/>
                    <a:pt x="5378" y="999"/>
                  </a:cubicBezTo>
                  <a:cubicBezTo>
                    <a:pt x="5090" y="1095"/>
                    <a:pt x="4783" y="1229"/>
                    <a:pt x="4475" y="1422"/>
                  </a:cubicBezTo>
                  <a:cubicBezTo>
                    <a:pt x="4226" y="1575"/>
                    <a:pt x="3995" y="1729"/>
                    <a:pt x="3707" y="1978"/>
                  </a:cubicBezTo>
                  <a:cubicBezTo>
                    <a:pt x="3496" y="2151"/>
                    <a:pt x="3285" y="2343"/>
                    <a:pt x="3073" y="2516"/>
                  </a:cubicBezTo>
                  <a:cubicBezTo>
                    <a:pt x="2709" y="2881"/>
                    <a:pt x="2382" y="3303"/>
                    <a:pt x="2056" y="3745"/>
                  </a:cubicBezTo>
                  <a:cubicBezTo>
                    <a:pt x="1480" y="4590"/>
                    <a:pt x="1000" y="5569"/>
                    <a:pt x="654" y="6664"/>
                  </a:cubicBezTo>
                  <a:cubicBezTo>
                    <a:pt x="347" y="7663"/>
                    <a:pt x="155" y="8719"/>
                    <a:pt x="78" y="9852"/>
                  </a:cubicBezTo>
                  <a:cubicBezTo>
                    <a:pt x="1" y="10870"/>
                    <a:pt x="59" y="11945"/>
                    <a:pt x="193" y="13040"/>
                  </a:cubicBezTo>
                  <a:cubicBezTo>
                    <a:pt x="231" y="13136"/>
                    <a:pt x="231" y="13232"/>
                    <a:pt x="251" y="13328"/>
                  </a:cubicBezTo>
                  <a:cubicBezTo>
                    <a:pt x="231" y="13405"/>
                    <a:pt x="231" y="13462"/>
                    <a:pt x="251" y="13520"/>
                  </a:cubicBezTo>
                  <a:cubicBezTo>
                    <a:pt x="270" y="13597"/>
                    <a:pt x="327" y="13635"/>
                    <a:pt x="385" y="13693"/>
                  </a:cubicBezTo>
                  <a:cubicBezTo>
                    <a:pt x="1480" y="14269"/>
                    <a:pt x="2689" y="14653"/>
                    <a:pt x="4072" y="14826"/>
                  </a:cubicBezTo>
                  <a:cubicBezTo>
                    <a:pt x="4648" y="14883"/>
                    <a:pt x="5263" y="14941"/>
                    <a:pt x="5916" y="14941"/>
                  </a:cubicBezTo>
                  <a:lnTo>
                    <a:pt x="6031" y="14941"/>
                  </a:lnTo>
                  <a:cubicBezTo>
                    <a:pt x="6665" y="14941"/>
                    <a:pt x="7298" y="14883"/>
                    <a:pt x="7951" y="14787"/>
                  </a:cubicBezTo>
                  <a:cubicBezTo>
                    <a:pt x="8623" y="14691"/>
                    <a:pt x="9199" y="14576"/>
                    <a:pt x="9737" y="14403"/>
                  </a:cubicBezTo>
                  <a:cubicBezTo>
                    <a:pt x="10236" y="14269"/>
                    <a:pt x="10736" y="14038"/>
                    <a:pt x="11216" y="13808"/>
                  </a:cubicBezTo>
                  <a:cubicBezTo>
                    <a:pt x="12253" y="13270"/>
                    <a:pt x="13117" y="12598"/>
                    <a:pt x="13808" y="11811"/>
                  </a:cubicBezTo>
                  <a:cubicBezTo>
                    <a:pt x="14154" y="11427"/>
                    <a:pt x="14461" y="10985"/>
                    <a:pt x="14692" y="10505"/>
                  </a:cubicBezTo>
                  <a:cubicBezTo>
                    <a:pt x="14941" y="10044"/>
                    <a:pt x="15133" y="9545"/>
                    <a:pt x="15229" y="9007"/>
                  </a:cubicBezTo>
                  <a:cubicBezTo>
                    <a:pt x="15345" y="8508"/>
                    <a:pt x="15364" y="7951"/>
                    <a:pt x="15325" y="7394"/>
                  </a:cubicBezTo>
                  <a:cubicBezTo>
                    <a:pt x="15268" y="6837"/>
                    <a:pt x="15153" y="6299"/>
                    <a:pt x="14960" y="5781"/>
                  </a:cubicBezTo>
                  <a:cubicBezTo>
                    <a:pt x="14826" y="5435"/>
                    <a:pt x="14653" y="5051"/>
                    <a:pt x="14365" y="4590"/>
                  </a:cubicBezTo>
                  <a:cubicBezTo>
                    <a:pt x="14288" y="4475"/>
                    <a:pt x="14212" y="4321"/>
                    <a:pt x="14154" y="4206"/>
                  </a:cubicBezTo>
                  <a:cubicBezTo>
                    <a:pt x="14000" y="3956"/>
                    <a:pt x="13885" y="3745"/>
                    <a:pt x="13731" y="3515"/>
                  </a:cubicBezTo>
                  <a:cubicBezTo>
                    <a:pt x="13501" y="3073"/>
                    <a:pt x="13347" y="2689"/>
                    <a:pt x="13290" y="2324"/>
                  </a:cubicBezTo>
                  <a:lnTo>
                    <a:pt x="13290" y="2362"/>
                  </a:lnTo>
                  <a:cubicBezTo>
                    <a:pt x="13232" y="2094"/>
                    <a:pt x="13213" y="1825"/>
                    <a:pt x="13213" y="1556"/>
                  </a:cubicBezTo>
                  <a:cubicBezTo>
                    <a:pt x="13232" y="1249"/>
                    <a:pt x="13290" y="941"/>
                    <a:pt x="13347" y="653"/>
                  </a:cubicBezTo>
                  <a:cubicBezTo>
                    <a:pt x="13386" y="596"/>
                    <a:pt x="13386" y="557"/>
                    <a:pt x="13405" y="500"/>
                  </a:cubicBezTo>
                  <a:cubicBezTo>
                    <a:pt x="13424" y="481"/>
                    <a:pt x="13424" y="442"/>
                    <a:pt x="13443" y="423"/>
                  </a:cubicBezTo>
                  <a:cubicBezTo>
                    <a:pt x="13482" y="385"/>
                    <a:pt x="13482" y="365"/>
                    <a:pt x="13501" y="346"/>
                  </a:cubicBezTo>
                  <a:lnTo>
                    <a:pt x="13520" y="327"/>
                  </a:lnTo>
                  <a:cubicBezTo>
                    <a:pt x="13539" y="250"/>
                    <a:pt x="13539" y="154"/>
                    <a:pt x="13501" y="96"/>
                  </a:cubicBezTo>
                  <a:cubicBezTo>
                    <a:pt x="13482" y="39"/>
                    <a:pt x="13405" y="0"/>
                    <a:pt x="13328" y="0"/>
                  </a:cubicBezTo>
                  <a:close/>
                </a:path>
              </a:pathLst>
            </a:custGeom>
            <a:solidFill>
              <a:srgbClr val="FEC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2559875" y="633900"/>
              <a:ext cx="975" cy="25"/>
            </a:xfrm>
            <a:custGeom>
              <a:avLst/>
              <a:gdLst/>
              <a:ahLst/>
              <a:cxnLst/>
              <a:rect l="l" t="t" r="r" b="b"/>
              <a:pathLst>
                <a:path w="39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3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2242525" y="582525"/>
              <a:ext cx="347625" cy="356175"/>
            </a:xfrm>
            <a:custGeom>
              <a:avLst/>
              <a:gdLst/>
              <a:ahLst/>
              <a:cxnLst/>
              <a:rect l="l" t="t" r="r" b="b"/>
              <a:pathLst>
                <a:path w="13905" h="14247" extrusionOk="0">
                  <a:moveTo>
                    <a:pt x="12886" y="1"/>
                  </a:moveTo>
                  <a:cubicBezTo>
                    <a:pt x="12867" y="1"/>
                    <a:pt x="12867" y="1"/>
                    <a:pt x="12848" y="20"/>
                  </a:cubicBezTo>
                  <a:cubicBezTo>
                    <a:pt x="12329" y="500"/>
                    <a:pt x="11888" y="980"/>
                    <a:pt x="11427" y="1499"/>
                  </a:cubicBezTo>
                  <a:cubicBezTo>
                    <a:pt x="11139" y="1825"/>
                    <a:pt x="10831" y="2151"/>
                    <a:pt x="10543" y="2478"/>
                  </a:cubicBezTo>
                  <a:cubicBezTo>
                    <a:pt x="10582" y="2305"/>
                    <a:pt x="10659" y="2113"/>
                    <a:pt x="10678" y="1921"/>
                  </a:cubicBezTo>
                  <a:cubicBezTo>
                    <a:pt x="10774" y="1422"/>
                    <a:pt x="10774" y="865"/>
                    <a:pt x="10601" y="366"/>
                  </a:cubicBezTo>
                  <a:cubicBezTo>
                    <a:pt x="10601" y="346"/>
                    <a:pt x="10582" y="308"/>
                    <a:pt x="10563" y="308"/>
                  </a:cubicBezTo>
                  <a:lnTo>
                    <a:pt x="10543" y="308"/>
                  </a:lnTo>
                  <a:cubicBezTo>
                    <a:pt x="10505" y="308"/>
                    <a:pt x="10486" y="366"/>
                    <a:pt x="10486" y="385"/>
                  </a:cubicBezTo>
                  <a:cubicBezTo>
                    <a:pt x="10543" y="500"/>
                    <a:pt x="10563" y="634"/>
                    <a:pt x="10582" y="750"/>
                  </a:cubicBezTo>
                  <a:cubicBezTo>
                    <a:pt x="10601" y="846"/>
                    <a:pt x="10601" y="961"/>
                    <a:pt x="10601" y="1057"/>
                  </a:cubicBezTo>
                  <a:cubicBezTo>
                    <a:pt x="10601" y="1172"/>
                    <a:pt x="10601" y="1307"/>
                    <a:pt x="10582" y="1422"/>
                  </a:cubicBezTo>
                  <a:cubicBezTo>
                    <a:pt x="10563" y="1537"/>
                    <a:pt x="10563" y="1691"/>
                    <a:pt x="10505" y="1806"/>
                  </a:cubicBezTo>
                  <a:cubicBezTo>
                    <a:pt x="10486" y="1940"/>
                    <a:pt x="10447" y="2094"/>
                    <a:pt x="10390" y="2209"/>
                  </a:cubicBezTo>
                  <a:cubicBezTo>
                    <a:pt x="10275" y="2516"/>
                    <a:pt x="10121" y="2804"/>
                    <a:pt x="9967" y="3112"/>
                  </a:cubicBezTo>
                  <a:cubicBezTo>
                    <a:pt x="9545" y="3592"/>
                    <a:pt x="9122" y="4072"/>
                    <a:pt x="8681" y="4514"/>
                  </a:cubicBezTo>
                  <a:cubicBezTo>
                    <a:pt x="8450" y="4763"/>
                    <a:pt x="8201" y="5032"/>
                    <a:pt x="7970" y="5243"/>
                  </a:cubicBezTo>
                  <a:lnTo>
                    <a:pt x="7893" y="5301"/>
                  </a:lnTo>
                  <a:cubicBezTo>
                    <a:pt x="7913" y="5205"/>
                    <a:pt x="7970" y="5090"/>
                    <a:pt x="7989" y="4994"/>
                  </a:cubicBezTo>
                  <a:cubicBezTo>
                    <a:pt x="8047" y="4763"/>
                    <a:pt x="8085" y="4514"/>
                    <a:pt x="8085" y="4283"/>
                  </a:cubicBezTo>
                  <a:cubicBezTo>
                    <a:pt x="8105" y="4014"/>
                    <a:pt x="8105" y="3765"/>
                    <a:pt x="8105" y="3515"/>
                  </a:cubicBezTo>
                  <a:cubicBezTo>
                    <a:pt x="8105" y="3265"/>
                    <a:pt x="8066" y="3035"/>
                    <a:pt x="8047" y="2785"/>
                  </a:cubicBezTo>
                  <a:cubicBezTo>
                    <a:pt x="7989" y="2555"/>
                    <a:pt x="7951" y="2286"/>
                    <a:pt x="7893" y="2036"/>
                  </a:cubicBezTo>
                  <a:cubicBezTo>
                    <a:pt x="7797" y="1556"/>
                    <a:pt x="7624" y="1076"/>
                    <a:pt x="7471" y="634"/>
                  </a:cubicBezTo>
                  <a:cubicBezTo>
                    <a:pt x="7471" y="596"/>
                    <a:pt x="7432" y="577"/>
                    <a:pt x="7413" y="577"/>
                  </a:cubicBezTo>
                  <a:lnTo>
                    <a:pt x="7394" y="577"/>
                  </a:lnTo>
                  <a:cubicBezTo>
                    <a:pt x="7375" y="577"/>
                    <a:pt x="7336" y="634"/>
                    <a:pt x="7336" y="654"/>
                  </a:cubicBezTo>
                  <a:cubicBezTo>
                    <a:pt x="7528" y="1172"/>
                    <a:pt x="7682" y="1729"/>
                    <a:pt x="7778" y="2286"/>
                  </a:cubicBezTo>
                  <a:cubicBezTo>
                    <a:pt x="7874" y="2862"/>
                    <a:pt x="7893" y="3438"/>
                    <a:pt x="7855" y="4014"/>
                  </a:cubicBezTo>
                  <a:cubicBezTo>
                    <a:pt x="7797" y="4417"/>
                    <a:pt x="7701" y="4821"/>
                    <a:pt x="7567" y="5205"/>
                  </a:cubicBezTo>
                  <a:cubicBezTo>
                    <a:pt x="7471" y="5454"/>
                    <a:pt x="7375" y="5666"/>
                    <a:pt x="7240" y="5877"/>
                  </a:cubicBezTo>
                  <a:lnTo>
                    <a:pt x="7202" y="5935"/>
                  </a:lnTo>
                  <a:cubicBezTo>
                    <a:pt x="6991" y="6127"/>
                    <a:pt x="6760" y="6319"/>
                    <a:pt x="6549" y="6491"/>
                  </a:cubicBezTo>
                  <a:cubicBezTo>
                    <a:pt x="6338" y="6645"/>
                    <a:pt x="6127" y="6837"/>
                    <a:pt x="5896" y="7010"/>
                  </a:cubicBezTo>
                  <a:cubicBezTo>
                    <a:pt x="5800" y="7087"/>
                    <a:pt x="5704" y="7183"/>
                    <a:pt x="5608" y="7260"/>
                  </a:cubicBezTo>
                  <a:cubicBezTo>
                    <a:pt x="5666" y="7087"/>
                    <a:pt x="5704" y="6895"/>
                    <a:pt x="5743" y="6722"/>
                  </a:cubicBezTo>
                  <a:cubicBezTo>
                    <a:pt x="5839" y="6242"/>
                    <a:pt x="5858" y="5743"/>
                    <a:pt x="5877" y="5262"/>
                  </a:cubicBezTo>
                  <a:cubicBezTo>
                    <a:pt x="5877" y="4994"/>
                    <a:pt x="5877" y="4763"/>
                    <a:pt x="5858" y="4494"/>
                  </a:cubicBezTo>
                  <a:lnTo>
                    <a:pt x="5781" y="3765"/>
                  </a:lnTo>
                  <a:cubicBezTo>
                    <a:pt x="5704" y="3342"/>
                    <a:pt x="5589" y="2900"/>
                    <a:pt x="5397" y="2497"/>
                  </a:cubicBezTo>
                  <a:cubicBezTo>
                    <a:pt x="5301" y="2305"/>
                    <a:pt x="5186" y="2132"/>
                    <a:pt x="5070" y="1979"/>
                  </a:cubicBezTo>
                  <a:cubicBezTo>
                    <a:pt x="5070" y="1979"/>
                    <a:pt x="5032" y="1940"/>
                    <a:pt x="5013" y="1940"/>
                  </a:cubicBezTo>
                  <a:cubicBezTo>
                    <a:pt x="4994" y="1940"/>
                    <a:pt x="4994" y="1940"/>
                    <a:pt x="4974" y="1979"/>
                  </a:cubicBezTo>
                  <a:cubicBezTo>
                    <a:pt x="4936" y="1998"/>
                    <a:pt x="4936" y="2017"/>
                    <a:pt x="4974" y="2036"/>
                  </a:cubicBezTo>
                  <a:cubicBezTo>
                    <a:pt x="4994" y="2075"/>
                    <a:pt x="4994" y="2094"/>
                    <a:pt x="5013" y="2113"/>
                  </a:cubicBezTo>
                  <a:cubicBezTo>
                    <a:pt x="5128" y="2267"/>
                    <a:pt x="5205" y="2401"/>
                    <a:pt x="5282" y="2574"/>
                  </a:cubicBezTo>
                  <a:cubicBezTo>
                    <a:pt x="5416" y="2881"/>
                    <a:pt x="5493" y="3188"/>
                    <a:pt x="5550" y="3534"/>
                  </a:cubicBezTo>
                  <a:cubicBezTo>
                    <a:pt x="5589" y="3822"/>
                    <a:pt x="5608" y="4129"/>
                    <a:pt x="5608" y="4417"/>
                  </a:cubicBezTo>
                  <a:cubicBezTo>
                    <a:pt x="5608" y="4725"/>
                    <a:pt x="5608" y="5051"/>
                    <a:pt x="5589" y="5358"/>
                  </a:cubicBezTo>
                  <a:cubicBezTo>
                    <a:pt x="5570" y="5685"/>
                    <a:pt x="5512" y="6050"/>
                    <a:pt x="5454" y="6395"/>
                  </a:cubicBezTo>
                  <a:cubicBezTo>
                    <a:pt x="5378" y="6703"/>
                    <a:pt x="5301" y="6991"/>
                    <a:pt x="5186" y="7298"/>
                  </a:cubicBezTo>
                  <a:cubicBezTo>
                    <a:pt x="5128" y="7452"/>
                    <a:pt x="5090" y="7586"/>
                    <a:pt x="5013" y="7740"/>
                  </a:cubicBezTo>
                  <a:cubicBezTo>
                    <a:pt x="4878" y="7855"/>
                    <a:pt x="4725" y="7970"/>
                    <a:pt x="4552" y="8085"/>
                  </a:cubicBezTo>
                  <a:cubicBezTo>
                    <a:pt x="4110" y="8450"/>
                    <a:pt x="3669" y="8834"/>
                    <a:pt x="3246" y="9218"/>
                  </a:cubicBezTo>
                  <a:cubicBezTo>
                    <a:pt x="2804" y="9602"/>
                    <a:pt x="2401" y="10006"/>
                    <a:pt x="2017" y="10447"/>
                  </a:cubicBezTo>
                  <a:cubicBezTo>
                    <a:pt x="1153" y="11427"/>
                    <a:pt x="385" y="12560"/>
                    <a:pt x="39" y="13827"/>
                  </a:cubicBezTo>
                  <a:cubicBezTo>
                    <a:pt x="1" y="14000"/>
                    <a:pt x="97" y="14192"/>
                    <a:pt x="289" y="14231"/>
                  </a:cubicBezTo>
                  <a:cubicBezTo>
                    <a:pt x="313" y="14242"/>
                    <a:pt x="338" y="14247"/>
                    <a:pt x="364" y="14247"/>
                  </a:cubicBezTo>
                  <a:cubicBezTo>
                    <a:pt x="421" y="14247"/>
                    <a:pt x="479" y="14225"/>
                    <a:pt x="519" y="14211"/>
                  </a:cubicBezTo>
                  <a:cubicBezTo>
                    <a:pt x="615" y="14173"/>
                    <a:pt x="654" y="14096"/>
                    <a:pt x="692" y="14000"/>
                  </a:cubicBezTo>
                  <a:cubicBezTo>
                    <a:pt x="750" y="13904"/>
                    <a:pt x="788" y="13789"/>
                    <a:pt x="807" y="13693"/>
                  </a:cubicBezTo>
                  <a:cubicBezTo>
                    <a:pt x="980" y="13309"/>
                    <a:pt x="1172" y="12925"/>
                    <a:pt x="1383" y="12560"/>
                  </a:cubicBezTo>
                  <a:cubicBezTo>
                    <a:pt x="1614" y="12195"/>
                    <a:pt x="1844" y="11830"/>
                    <a:pt x="2113" y="11523"/>
                  </a:cubicBezTo>
                  <a:cubicBezTo>
                    <a:pt x="2439" y="11100"/>
                    <a:pt x="2824" y="10678"/>
                    <a:pt x="3208" y="10275"/>
                  </a:cubicBezTo>
                  <a:cubicBezTo>
                    <a:pt x="3630" y="9871"/>
                    <a:pt x="4033" y="9468"/>
                    <a:pt x="4456" y="9084"/>
                  </a:cubicBezTo>
                  <a:cubicBezTo>
                    <a:pt x="4648" y="8911"/>
                    <a:pt x="4840" y="8719"/>
                    <a:pt x="5032" y="8546"/>
                  </a:cubicBezTo>
                  <a:cubicBezTo>
                    <a:pt x="5109" y="8508"/>
                    <a:pt x="5205" y="8469"/>
                    <a:pt x="5282" y="8431"/>
                  </a:cubicBezTo>
                  <a:cubicBezTo>
                    <a:pt x="5378" y="8373"/>
                    <a:pt x="5454" y="8354"/>
                    <a:pt x="5550" y="8316"/>
                  </a:cubicBezTo>
                  <a:lnTo>
                    <a:pt x="5512" y="8316"/>
                  </a:lnTo>
                  <a:cubicBezTo>
                    <a:pt x="5512" y="8316"/>
                    <a:pt x="5550" y="8316"/>
                    <a:pt x="5550" y="8277"/>
                  </a:cubicBezTo>
                  <a:cubicBezTo>
                    <a:pt x="5839" y="8162"/>
                    <a:pt x="6127" y="8066"/>
                    <a:pt x="6415" y="7989"/>
                  </a:cubicBezTo>
                  <a:cubicBezTo>
                    <a:pt x="6722" y="7932"/>
                    <a:pt x="7029" y="7855"/>
                    <a:pt x="7336" y="7836"/>
                  </a:cubicBezTo>
                  <a:lnTo>
                    <a:pt x="7375" y="7836"/>
                  </a:lnTo>
                  <a:cubicBezTo>
                    <a:pt x="7490" y="7797"/>
                    <a:pt x="7586" y="7797"/>
                    <a:pt x="7701" y="7797"/>
                  </a:cubicBezTo>
                  <a:cubicBezTo>
                    <a:pt x="7855" y="7797"/>
                    <a:pt x="7970" y="7778"/>
                    <a:pt x="8105" y="7778"/>
                  </a:cubicBezTo>
                  <a:lnTo>
                    <a:pt x="8930" y="7778"/>
                  </a:lnTo>
                  <a:cubicBezTo>
                    <a:pt x="9199" y="7778"/>
                    <a:pt x="9449" y="7797"/>
                    <a:pt x="9698" y="7836"/>
                  </a:cubicBezTo>
                  <a:cubicBezTo>
                    <a:pt x="9967" y="7855"/>
                    <a:pt x="10217" y="7874"/>
                    <a:pt x="10467" y="7932"/>
                  </a:cubicBezTo>
                  <a:cubicBezTo>
                    <a:pt x="10659" y="7951"/>
                    <a:pt x="10831" y="7970"/>
                    <a:pt x="11023" y="7989"/>
                  </a:cubicBezTo>
                  <a:cubicBezTo>
                    <a:pt x="11177" y="8028"/>
                    <a:pt x="11369" y="8066"/>
                    <a:pt x="11542" y="8085"/>
                  </a:cubicBezTo>
                  <a:lnTo>
                    <a:pt x="12560" y="8316"/>
                  </a:lnTo>
                  <a:cubicBezTo>
                    <a:pt x="12579" y="8316"/>
                    <a:pt x="12617" y="8316"/>
                    <a:pt x="12617" y="8258"/>
                  </a:cubicBezTo>
                  <a:cubicBezTo>
                    <a:pt x="12617" y="8239"/>
                    <a:pt x="12617" y="8181"/>
                    <a:pt x="12579" y="8181"/>
                  </a:cubicBezTo>
                  <a:cubicBezTo>
                    <a:pt x="12291" y="8124"/>
                    <a:pt x="12022" y="8047"/>
                    <a:pt x="11734" y="7970"/>
                  </a:cubicBezTo>
                  <a:cubicBezTo>
                    <a:pt x="11446" y="7893"/>
                    <a:pt x="11158" y="7836"/>
                    <a:pt x="10870" y="7778"/>
                  </a:cubicBezTo>
                  <a:cubicBezTo>
                    <a:pt x="10735" y="7759"/>
                    <a:pt x="10582" y="7701"/>
                    <a:pt x="10447" y="7682"/>
                  </a:cubicBezTo>
                  <a:cubicBezTo>
                    <a:pt x="10294" y="7663"/>
                    <a:pt x="10121" y="7605"/>
                    <a:pt x="9967" y="7586"/>
                  </a:cubicBezTo>
                  <a:lnTo>
                    <a:pt x="9526" y="7509"/>
                  </a:lnTo>
                  <a:cubicBezTo>
                    <a:pt x="9353" y="7490"/>
                    <a:pt x="9218" y="7471"/>
                    <a:pt x="9046" y="7452"/>
                  </a:cubicBezTo>
                  <a:cubicBezTo>
                    <a:pt x="8738" y="7413"/>
                    <a:pt x="8431" y="7394"/>
                    <a:pt x="8143" y="7375"/>
                  </a:cubicBezTo>
                  <a:lnTo>
                    <a:pt x="7682" y="7375"/>
                  </a:lnTo>
                  <a:cubicBezTo>
                    <a:pt x="7509" y="7375"/>
                    <a:pt x="7375" y="7375"/>
                    <a:pt x="7202" y="7394"/>
                  </a:cubicBezTo>
                  <a:cubicBezTo>
                    <a:pt x="6895" y="7413"/>
                    <a:pt x="6607" y="7471"/>
                    <a:pt x="6280" y="7548"/>
                  </a:cubicBezTo>
                  <a:cubicBezTo>
                    <a:pt x="6184" y="7567"/>
                    <a:pt x="6088" y="7586"/>
                    <a:pt x="5973" y="7605"/>
                  </a:cubicBezTo>
                  <a:cubicBezTo>
                    <a:pt x="6280" y="7317"/>
                    <a:pt x="6626" y="7029"/>
                    <a:pt x="6933" y="6741"/>
                  </a:cubicBezTo>
                  <a:cubicBezTo>
                    <a:pt x="7144" y="6549"/>
                    <a:pt x="7356" y="6357"/>
                    <a:pt x="7528" y="6146"/>
                  </a:cubicBezTo>
                  <a:cubicBezTo>
                    <a:pt x="7701" y="6031"/>
                    <a:pt x="7874" y="5935"/>
                    <a:pt x="8047" y="5839"/>
                  </a:cubicBezTo>
                  <a:cubicBezTo>
                    <a:pt x="8277" y="5685"/>
                    <a:pt x="8546" y="5589"/>
                    <a:pt x="8796" y="5474"/>
                  </a:cubicBezTo>
                  <a:lnTo>
                    <a:pt x="8757" y="5474"/>
                  </a:lnTo>
                  <a:cubicBezTo>
                    <a:pt x="8796" y="5474"/>
                    <a:pt x="8815" y="5454"/>
                    <a:pt x="8834" y="5454"/>
                  </a:cubicBezTo>
                  <a:cubicBezTo>
                    <a:pt x="9161" y="5301"/>
                    <a:pt x="9526" y="5205"/>
                    <a:pt x="9890" y="5109"/>
                  </a:cubicBezTo>
                  <a:cubicBezTo>
                    <a:pt x="10063" y="5070"/>
                    <a:pt x="10255" y="5051"/>
                    <a:pt x="10409" y="4994"/>
                  </a:cubicBezTo>
                  <a:cubicBezTo>
                    <a:pt x="10601" y="4974"/>
                    <a:pt x="10774" y="4917"/>
                    <a:pt x="10966" y="4898"/>
                  </a:cubicBezTo>
                  <a:cubicBezTo>
                    <a:pt x="11251" y="4870"/>
                    <a:pt x="11527" y="4843"/>
                    <a:pt x="11813" y="4843"/>
                  </a:cubicBezTo>
                  <a:cubicBezTo>
                    <a:pt x="11932" y="4843"/>
                    <a:pt x="12052" y="4848"/>
                    <a:pt x="12176" y="4859"/>
                  </a:cubicBezTo>
                  <a:cubicBezTo>
                    <a:pt x="12368" y="4859"/>
                    <a:pt x="12560" y="4859"/>
                    <a:pt x="12771" y="4878"/>
                  </a:cubicBezTo>
                  <a:cubicBezTo>
                    <a:pt x="12963" y="4898"/>
                    <a:pt x="13174" y="4917"/>
                    <a:pt x="13366" y="4955"/>
                  </a:cubicBezTo>
                  <a:cubicBezTo>
                    <a:pt x="13462" y="4974"/>
                    <a:pt x="13578" y="4974"/>
                    <a:pt x="13674" y="4994"/>
                  </a:cubicBezTo>
                  <a:cubicBezTo>
                    <a:pt x="13712" y="4994"/>
                    <a:pt x="13750" y="4994"/>
                    <a:pt x="13750" y="4955"/>
                  </a:cubicBezTo>
                  <a:cubicBezTo>
                    <a:pt x="13837" y="4974"/>
                    <a:pt x="13875" y="4979"/>
                    <a:pt x="13890" y="4979"/>
                  </a:cubicBezTo>
                  <a:cubicBezTo>
                    <a:pt x="13904" y="4979"/>
                    <a:pt x="13894" y="4974"/>
                    <a:pt x="13885" y="4974"/>
                  </a:cubicBezTo>
                  <a:cubicBezTo>
                    <a:pt x="13347" y="4878"/>
                    <a:pt x="12790" y="4802"/>
                    <a:pt x="12272" y="4782"/>
                  </a:cubicBezTo>
                  <a:lnTo>
                    <a:pt x="11408" y="4782"/>
                  </a:lnTo>
                  <a:cubicBezTo>
                    <a:pt x="11120" y="4782"/>
                    <a:pt x="10793" y="4802"/>
                    <a:pt x="10505" y="4859"/>
                  </a:cubicBezTo>
                  <a:cubicBezTo>
                    <a:pt x="10217" y="4878"/>
                    <a:pt x="9929" y="4936"/>
                    <a:pt x="9641" y="4994"/>
                  </a:cubicBezTo>
                  <a:cubicBezTo>
                    <a:pt x="9506" y="5032"/>
                    <a:pt x="9353" y="5070"/>
                    <a:pt x="9238" y="5090"/>
                  </a:cubicBezTo>
                  <a:lnTo>
                    <a:pt x="8815" y="5243"/>
                  </a:lnTo>
                  <a:cubicBezTo>
                    <a:pt x="8681" y="5282"/>
                    <a:pt x="8585" y="5339"/>
                    <a:pt x="8469" y="5378"/>
                  </a:cubicBezTo>
                  <a:cubicBezTo>
                    <a:pt x="8681" y="5147"/>
                    <a:pt x="8911" y="4898"/>
                    <a:pt x="9103" y="4648"/>
                  </a:cubicBezTo>
                  <a:cubicBezTo>
                    <a:pt x="9314" y="4379"/>
                    <a:pt x="9526" y="4091"/>
                    <a:pt x="9756" y="3803"/>
                  </a:cubicBezTo>
                  <a:cubicBezTo>
                    <a:pt x="9775" y="3784"/>
                    <a:pt x="9775" y="3745"/>
                    <a:pt x="9794" y="3745"/>
                  </a:cubicBezTo>
                  <a:cubicBezTo>
                    <a:pt x="9871" y="3649"/>
                    <a:pt x="9948" y="3553"/>
                    <a:pt x="10044" y="3457"/>
                  </a:cubicBezTo>
                  <a:cubicBezTo>
                    <a:pt x="10063" y="3457"/>
                    <a:pt x="10083" y="3438"/>
                    <a:pt x="10102" y="3438"/>
                  </a:cubicBezTo>
                  <a:cubicBezTo>
                    <a:pt x="10255" y="3323"/>
                    <a:pt x="10371" y="3227"/>
                    <a:pt x="10524" y="3112"/>
                  </a:cubicBezTo>
                  <a:lnTo>
                    <a:pt x="10524" y="3112"/>
                  </a:lnTo>
                  <a:lnTo>
                    <a:pt x="10486" y="3131"/>
                  </a:lnTo>
                  <a:cubicBezTo>
                    <a:pt x="10716" y="2958"/>
                    <a:pt x="10927" y="2824"/>
                    <a:pt x="11158" y="2670"/>
                  </a:cubicBezTo>
                  <a:cubicBezTo>
                    <a:pt x="11273" y="2593"/>
                    <a:pt x="11369" y="2555"/>
                    <a:pt x="11504" y="2478"/>
                  </a:cubicBezTo>
                  <a:cubicBezTo>
                    <a:pt x="11619" y="2401"/>
                    <a:pt x="11734" y="2363"/>
                    <a:pt x="11888" y="2305"/>
                  </a:cubicBezTo>
                  <a:cubicBezTo>
                    <a:pt x="12156" y="2190"/>
                    <a:pt x="12425" y="2113"/>
                    <a:pt x="12713" y="2094"/>
                  </a:cubicBezTo>
                  <a:cubicBezTo>
                    <a:pt x="12848" y="2075"/>
                    <a:pt x="12963" y="2075"/>
                    <a:pt x="13078" y="2075"/>
                  </a:cubicBezTo>
                  <a:cubicBezTo>
                    <a:pt x="13117" y="2075"/>
                    <a:pt x="13136" y="2055"/>
                    <a:pt x="13136" y="2017"/>
                  </a:cubicBezTo>
                  <a:cubicBezTo>
                    <a:pt x="13136" y="1998"/>
                    <a:pt x="13117" y="1979"/>
                    <a:pt x="13078" y="1979"/>
                  </a:cubicBezTo>
                  <a:lnTo>
                    <a:pt x="12982" y="1979"/>
                  </a:lnTo>
                  <a:cubicBezTo>
                    <a:pt x="12713" y="1979"/>
                    <a:pt x="12483" y="1998"/>
                    <a:pt x="12233" y="2036"/>
                  </a:cubicBezTo>
                  <a:cubicBezTo>
                    <a:pt x="12099" y="2075"/>
                    <a:pt x="11945" y="2113"/>
                    <a:pt x="11830" y="2132"/>
                  </a:cubicBezTo>
                  <a:cubicBezTo>
                    <a:pt x="11696" y="2190"/>
                    <a:pt x="11542" y="2228"/>
                    <a:pt x="11408" y="2305"/>
                  </a:cubicBezTo>
                  <a:cubicBezTo>
                    <a:pt x="11139" y="2401"/>
                    <a:pt x="10889" y="2555"/>
                    <a:pt x="10659" y="2689"/>
                  </a:cubicBezTo>
                  <a:cubicBezTo>
                    <a:pt x="10678" y="2670"/>
                    <a:pt x="10716" y="2632"/>
                    <a:pt x="10755" y="2593"/>
                  </a:cubicBezTo>
                  <a:cubicBezTo>
                    <a:pt x="10985" y="2305"/>
                    <a:pt x="11216" y="2017"/>
                    <a:pt x="11446" y="1729"/>
                  </a:cubicBezTo>
                  <a:cubicBezTo>
                    <a:pt x="11926" y="1191"/>
                    <a:pt x="12406" y="634"/>
                    <a:pt x="12944" y="116"/>
                  </a:cubicBezTo>
                  <a:cubicBezTo>
                    <a:pt x="12982" y="77"/>
                    <a:pt x="12944" y="1"/>
                    <a:pt x="128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2383200" y="7904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cubicBezTo>
                    <a:pt x="19" y="1"/>
                    <a:pt x="19" y="1"/>
                    <a:pt x="0" y="1"/>
                  </a:cubicBezTo>
                  <a:lnTo>
                    <a:pt x="0" y="1"/>
                  </a:lnTo>
                  <a:cubicBezTo>
                    <a:pt x="1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2429275" y="778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8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2569000" y="667500"/>
              <a:ext cx="14425" cy="14425"/>
            </a:xfrm>
            <a:custGeom>
              <a:avLst/>
              <a:gdLst/>
              <a:ahLst/>
              <a:cxnLst/>
              <a:rect l="l" t="t" r="r" b="b"/>
              <a:pathLst>
                <a:path w="577" h="577" extrusionOk="0">
                  <a:moveTo>
                    <a:pt x="288" y="1"/>
                  </a:moveTo>
                  <a:cubicBezTo>
                    <a:pt x="154" y="1"/>
                    <a:pt x="0" y="116"/>
                    <a:pt x="0" y="289"/>
                  </a:cubicBezTo>
                  <a:cubicBezTo>
                    <a:pt x="0" y="423"/>
                    <a:pt x="115" y="577"/>
                    <a:pt x="288" y="577"/>
                  </a:cubicBezTo>
                  <a:cubicBezTo>
                    <a:pt x="442" y="577"/>
                    <a:pt x="576" y="442"/>
                    <a:pt x="576" y="289"/>
                  </a:cubicBezTo>
                  <a:cubicBezTo>
                    <a:pt x="576" y="135"/>
                    <a:pt x="461" y="1"/>
                    <a:pt x="28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2568500" y="648300"/>
              <a:ext cx="5800" cy="5775"/>
            </a:xfrm>
            <a:custGeom>
              <a:avLst/>
              <a:gdLst/>
              <a:ahLst/>
              <a:cxnLst/>
              <a:rect l="l" t="t" r="r" b="b"/>
              <a:pathLst>
                <a:path w="232" h="231" extrusionOk="0">
                  <a:moveTo>
                    <a:pt x="116" y="1"/>
                  </a:moveTo>
                  <a:cubicBezTo>
                    <a:pt x="78" y="1"/>
                    <a:pt x="1" y="39"/>
                    <a:pt x="1" y="116"/>
                  </a:cubicBezTo>
                  <a:cubicBezTo>
                    <a:pt x="1" y="193"/>
                    <a:pt x="39" y="231"/>
                    <a:pt x="116" y="231"/>
                  </a:cubicBezTo>
                  <a:cubicBezTo>
                    <a:pt x="193" y="231"/>
                    <a:pt x="231" y="193"/>
                    <a:pt x="231" y="116"/>
                  </a:cubicBezTo>
                  <a:cubicBezTo>
                    <a:pt x="231" y="39"/>
                    <a:pt x="193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2582900" y="6555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20" y="1"/>
                    <a:pt x="1" y="39"/>
                    <a:pt x="1" y="97"/>
                  </a:cubicBezTo>
                  <a:cubicBezTo>
                    <a:pt x="1" y="135"/>
                    <a:pt x="39" y="193"/>
                    <a:pt x="97" y="193"/>
                  </a:cubicBezTo>
                  <a:cubicBezTo>
                    <a:pt x="135" y="193"/>
                    <a:pt x="193" y="135"/>
                    <a:pt x="193" y="97"/>
                  </a:cubicBezTo>
                  <a:cubicBezTo>
                    <a:pt x="193" y="39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578100" y="63630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0"/>
                  </a:moveTo>
                  <a:cubicBezTo>
                    <a:pt x="39" y="20"/>
                    <a:pt x="1" y="39"/>
                    <a:pt x="1" y="96"/>
                  </a:cubicBezTo>
                  <a:cubicBezTo>
                    <a:pt x="1" y="135"/>
                    <a:pt x="39" y="192"/>
                    <a:pt x="97" y="192"/>
                  </a:cubicBezTo>
                  <a:cubicBezTo>
                    <a:pt x="135" y="192"/>
                    <a:pt x="193" y="135"/>
                    <a:pt x="193" y="96"/>
                  </a:cubicBezTo>
                  <a:cubicBezTo>
                    <a:pt x="193" y="39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2607875" y="705900"/>
              <a:ext cx="12025" cy="12050"/>
            </a:xfrm>
            <a:custGeom>
              <a:avLst/>
              <a:gdLst/>
              <a:ahLst/>
              <a:cxnLst/>
              <a:rect l="l" t="t" r="r" b="b"/>
              <a:pathLst>
                <a:path w="481" h="482" extrusionOk="0">
                  <a:moveTo>
                    <a:pt x="250" y="1"/>
                  </a:moveTo>
                  <a:cubicBezTo>
                    <a:pt x="97" y="1"/>
                    <a:pt x="1" y="97"/>
                    <a:pt x="1" y="231"/>
                  </a:cubicBezTo>
                  <a:cubicBezTo>
                    <a:pt x="1" y="347"/>
                    <a:pt x="97" y="481"/>
                    <a:pt x="250" y="481"/>
                  </a:cubicBezTo>
                  <a:cubicBezTo>
                    <a:pt x="365" y="481"/>
                    <a:pt x="481" y="385"/>
                    <a:pt x="481" y="231"/>
                  </a:cubicBezTo>
                  <a:cubicBezTo>
                    <a:pt x="481" y="116"/>
                    <a:pt x="385" y="1"/>
                    <a:pt x="25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2569000" y="738075"/>
              <a:ext cx="13450" cy="13475"/>
            </a:xfrm>
            <a:custGeom>
              <a:avLst/>
              <a:gdLst/>
              <a:ahLst/>
              <a:cxnLst/>
              <a:rect l="l" t="t" r="r" b="b"/>
              <a:pathLst>
                <a:path w="538" h="539" extrusionOk="0">
                  <a:moveTo>
                    <a:pt x="269" y="1"/>
                  </a:moveTo>
                  <a:cubicBezTo>
                    <a:pt x="115" y="1"/>
                    <a:pt x="0" y="116"/>
                    <a:pt x="0" y="269"/>
                  </a:cubicBezTo>
                  <a:cubicBezTo>
                    <a:pt x="0" y="404"/>
                    <a:pt x="115" y="538"/>
                    <a:pt x="269" y="538"/>
                  </a:cubicBezTo>
                  <a:cubicBezTo>
                    <a:pt x="403" y="538"/>
                    <a:pt x="538" y="404"/>
                    <a:pt x="538" y="269"/>
                  </a:cubicBezTo>
                  <a:cubicBezTo>
                    <a:pt x="538" y="116"/>
                    <a:pt x="403" y="1"/>
                    <a:pt x="2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2593000" y="752950"/>
              <a:ext cx="8650" cy="8675"/>
            </a:xfrm>
            <a:custGeom>
              <a:avLst/>
              <a:gdLst/>
              <a:ahLst/>
              <a:cxnLst/>
              <a:rect l="l" t="t" r="r" b="b"/>
              <a:pathLst>
                <a:path w="346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77" y="347"/>
                    <a:pt x="173" y="347"/>
                  </a:cubicBezTo>
                  <a:cubicBezTo>
                    <a:pt x="269" y="347"/>
                    <a:pt x="346" y="270"/>
                    <a:pt x="346" y="174"/>
                  </a:cubicBezTo>
                  <a:cubicBezTo>
                    <a:pt x="346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2588200" y="726550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1"/>
                  </a:moveTo>
                  <a:cubicBezTo>
                    <a:pt x="19" y="1"/>
                    <a:pt x="0" y="58"/>
                    <a:pt x="0" y="97"/>
                  </a:cubicBezTo>
                  <a:cubicBezTo>
                    <a:pt x="0" y="154"/>
                    <a:pt x="58" y="193"/>
                    <a:pt x="96" y="193"/>
                  </a:cubicBezTo>
                  <a:cubicBezTo>
                    <a:pt x="154" y="193"/>
                    <a:pt x="192" y="154"/>
                    <a:pt x="192" y="97"/>
                  </a:cubicBezTo>
                  <a:cubicBezTo>
                    <a:pt x="192" y="58"/>
                    <a:pt x="154" y="1"/>
                    <a:pt x="9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2607400" y="73472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54" y="0"/>
                  </a:moveTo>
                  <a:cubicBezTo>
                    <a:pt x="77" y="0"/>
                    <a:pt x="0" y="58"/>
                    <a:pt x="0" y="135"/>
                  </a:cubicBezTo>
                  <a:cubicBezTo>
                    <a:pt x="0" y="211"/>
                    <a:pt x="77" y="288"/>
                    <a:pt x="154" y="288"/>
                  </a:cubicBezTo>
                  <a:cubicBezTo>
                    <a:pt x="212" y="288"/>
                    <a:pt x="288" y="211"/>
                    <a:pt x="288" y="135"/>
                  </a:cubicBezTo>
                  <a:cubicBezTo>
                    <a:pt x="288" y="58"/>
                    <a:pt x="212" y="0"/>
                    <a:pt x="15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2614600" y="754400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1"/>
                  </a:moveTo>
                  <a:cubicBezTo>
                    <a:pt x="58" y="1"/>
                    <a:pt x="0" y="77"/>
                    <a:pt x="0" y="116"/>
                  </a:cubicBezTo>
                  <a:cubicBezTo>
                    <a:pt x="0" y="193"/>
                    <a:pt x="58" y="231"/>
                    <a:pt x="116" y="231"/>
                  </a:cubicBezTo>
                  <a:cubicBezTo>
                    <a:pt x="192" y="231"/>
                    <a:pt x="250" y="193"/>
                    <a:pt x="250" y="116"/>
                  </a:cubicBezTo>
                  <a:cubicBezTo>
                    <a:pt x="250" y="39"/>
                    <a:pt x="192" y="1"/>
                    <a:pt x="11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2601625" y="776475"/>
              <a:ext cx="10600" cy="11075"/>
            </a:xfrm>
            <a:custGeom>
              <a:avLst/>
              <a:gdLst/>
              <a:ahLst/>
              <a:cxnLst/>
              <a:rect l="l" t="t" r="r" b="b"/>
              <a:pathLst>
                <a:path w="424" h="443" extrusionOk="0">
                  <a:moveTo>
                    <a:pt x="212" y="1"/>
                  </a:moveTo>
                  <a:cubicBezTo>
                    <a:pt x="97" y="1"/>
                    <a:pt x="1" y="97"/>
                    <a:pt x="1" y="212"/>
                  </a:cubicBezTo>
                  <a:cubicBezTo>
                    <a:pt x="1" y="347"/>
                    <a:pt x="97" y="443"/>
                    <a:pt x="212" y="443"/>
                  </a:cubicBezTo>
                  <a:cubicBezTo>
                    <a:pt x="327" y="443"/>
                    <a:pt x="423" y="347"/>
                    <a:pt x="423" y="212"/>
                  </a:cubicBezTo>
                  <a:cubicBezTo>
                    <a:pt x="423" y="97"/>
                    <a:pt x="327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2575700" y="81250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0"/>
                  </a:moveTo>
                  <a:cubicBezTo>
                    <a:pt x="97" y="0"/>
                    <a:pt x="1" y="115"/>
                    <a:pt x="1" y="250"/>
                  </a:cubicBezTo>
                  <a:cubicBezTo>
                    <a:pt x="1" y="384"/>
                    <a:pt x="116" y="480"/>
                    <a:pt x="231" y="480"/>
                  </a:cubicBezTo>
                  <a:cubicBezTo>
                    <a:pt x="385" y="480"/>
                    <a:pt x="481" y="365"/>
                    <a:pt x="481" y="250"/>
                  </a:cubicBezTo>
                  <a:cubicBezTo>
                    <a:pt x="481" y="96"/>
                    <a:pt x="366" y="0"/>
                    <a:pt x="23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2576675" y="7913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6" y="0"/>
                  </a:moveTo>
                  <a:cubicBezTo>
                    <a:pt x="58" y="0"/>
                    <a:pt x="0" y="39"/>
                    <a:pt x="0" y="96"/>
                  </a:cubicBezTo>
                  <a:cubicBezTo>
                    <a:pt x="0" y="154"/>
                    <a:pt x="58" y="192"/>
                    <a:pt x="96" y="192"/>
                  </a:cubicBezTo>
                  <a:cubicBezTo>
                    <a:pt x="154" y="192"/>
                    <a:pt x="192" y="154"/>
                    <a:pt x="192" y="96"/>
                  </a:cubicBezTo>
                  <a:cubicBezTo>
                    <a:pt x="192" y="58"/>
                    <a:pt x="154" y="0"/>
                    <a:pt x="9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2448475" y="600300"/>
              <a:ext cx="9650" cy="9625"/>
            </a:xfrm>
            <a:custGeom>
              <a:avLst/>
              <a:gdLst/>
              <a:ahLst/>
              <a:cxnLst/>
              <a:rect l="l" t="t" r="r" b="b"/>
              <a:pathLst>
                <a:path w="386" h="385" extrusionOk="0">
                  <a:moveTo>
                    <a:pt x="193" y="0"/>
                  </a:moveTo>
                  <a:cubicBezTo>
                    <a:pt x="78" y="19"/>
                    <a:pt x="1" y="96"/>
                    <a:pt x="1" y="192"/>
                  </a:cubicBezTo>
                  <a:cubicBezTo>
                    <a:pt x="1" y="288"/>
                    <a:pt x="78" y="384"/>
                    <a:pt x="193" y="384"/>
                  </a:cubicBezTo>
                  <a:cubicBezTo>
                    <a:pt x="289" y="384"/>
                    <a:pt x="385" y="307"/>
                    <a:pt x="385" y="192"/>
                  </a:cubicBezTo>
                  <a:cubicBezTo>
                    <a:pt x="385" y="96"/>
                    <a:pt x="308" y="0"/>
                    <a:pt x="19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2441275" y="582525"/>
              <a:ext cx="8200" cy="8675"/>
            </a:xfrm>
            <a:custGeom>
              <a:avLst/>
              <a:gdLst/>
              <a:ahLst/>
              <a:cxnLst/>
              <a:rect l="l" t="t" r="r" b="b"/>
              <a:pathLst>
                <a:path w="328" h="347" extrusionOk="0">
                  <a:moveTo>
                    <a:pt x="174" y="1"/>
                  </a:moveTo>
                  <a:cubicBezTo>
                    <a:pt x="78" y="1"/>
                    <a:pt x="1" y="97"/>
                    <a:pt x="1" y="173"/>
                  </a:cubicBezTo>
                  <a:cubicBezTo>
                    <a:pt x="1" y="270"/>
                    <a:pt x="78" y="346"/>
                    <a:pt x="174" y="346"/>
                  </a:cubicBezTo>
                  <a:cubicBezTo>
                    <a:pt x="270" y="346"/>
                    <a:pt x="327" y="270"/>
                    <a:pt x="327" y="173"/>
                  </a:cubicBezTo>
                  <a:cubicBezTo>
                    <a:pt x="327" y="77"/>
                    <a:pt x="270" y="1"/>
                    <a:pt x="17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2465300" y="593575"/>
              <a:ext cx="5775" cy="5775"/>
            </a:xfrm>
            <a:custGeom>
              <a:avLst/>
              <a:gdLst/>
              <a:ahLst/>
              <a:cxnLst/>
              <a:rect l="l" t="t" r="r" b="b"/>
              <a:pathLst>
                <a:path w="231" h="231" extrusionOk="0">
                  <a:moveTo>
                    <a:pt x="115" y="0"/>
                  </a:moveTo>
                  <a:cubicBezTo>
                    <a:pt x="77" y="0"/>
                    <a:pt x="0" y="39"/>
                    <a:pt x="0" y="116"/>
                  </a:cubicBezTo>
                  <a:cubicBezTo>
                    <a:pt x="0" y="192"/>
                    <a:pt x="39" y="231"/>
                    <a:pt x="115" y="231"/>
                  </a:cubicBezTo>
                  <a:cubicBezTo>
                    <a:pt x="192" y="231"/>
                    <a:pt x="231" y="192"/>
                    <a:pt x="231" y="116"/>
                  </a:cubicBezTo>
                  <a:cubicBezTo>
                    <a:pt x="231" y="39"/>
                    <a:pt x="192" y="0"/>
                    <a:pt x="1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2477775" y="579175"/>
              <a:ext cx="6275" cy="5775"/>
            </a:xfrm>
            <a:custGeom>
              <a:avLst/>
              <a:gdLst/>
              <a:ahLst/>
              <a:cxnLst/>
              <a:rect l="l" t="t" r="r" b="b"/>
              <a:pathLst>
                <a:path w="251" h="231" extrusionOk="0">
                  <a:moveTo>
                    <a:pt x="116" y="0"/>
                  </a:moveTo>
                  <a:cubicBezTo>
                    <a:pt x="58" y="0"/>
                    <a:pt x="0" y="77"/>
                    <a:pt x="0" y="115"/>
                  </a:cubicBezTo>
                  <a:cubicBezTo>
                    <a:pt x="0" y="192"/>
                    <a:pt x="58" y="231"/>
                    <a:pt x="116" y="231"/>
                  </a:cubicBezTo>
                  <a:cubicBezTo>
                    <a:pt x="192" y="231"/>
                    <a:pt x="250" y="192"/>
                    <a:pt x="250" y="115"/>
                  </a:cubicBezTo>
                  <a:cubicBezTo>
                    <a:pt x="250" y="39"/>
                    <a:pt x="192" y="0"/>
                    <a:pt x="1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2467700" y="615650"/>
              <a:ext cx="10575" cy="11075"/>
            </a:xfrm>
            <a:custGeom>
              <a:avLst/>
              <a:gdLst/>
              <a:ahLst/>
              <a:cxnLst/>
              <a:rect l="l" t="t" r="r" b="b"/>
              <a:pathLst>
                <a:path w="423" h="443" extrusionOk="0">
                  <a:moveTo>
                    <a:pt x="211" y="1"/>
                  </a:moveTo>
                  <a:cubicBezTo>
                    <a:pt x="96" y="1"/>
                    <a:pt x="0" y="97"/>
                    <a:pt x="0" y="212"/>
                  </a:cubicBezTo>
                  <a:cubicBezTo>
                    <a:pt x="0" y="346"/>
                    <a:pt x="96" y="442"/>
                    <a:pt x="211" y="442"/>
                  </a:cubicBezTo>
                  <a:cubicBezTo>
                    <a:pt x="327" y="442"/>
                    <a:pt x="423" y="346"/>
                    <a:pt x="423" y="212"/>
                  </a:cubicBezTo>
                  <a:cubicBezTo>
                    <a:pt x="423" y="97"/>
                    <a:pt x="327" y="1"/>
                    <a:pt x="2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2384150" y="616125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6" y="1"/>
                    <a:pt x="1" y="135"/>
                    <a:pt x="1" y="270"/>
                  </a:cubicBezTo>
                  <a:cubicBezTo>
                    <a:pt x="1" y="423"/>
                    <a:pt x="116" y="539"/>
                    <a:pt x="270" y="539"/>
                  </a:cubicBezTo>
                  <a:cubicBezTo>
                    <a:pt x="404" y="539"/>
                    <a:pt x="538" y="423"/>
                    <a:pt x="538" y="270"/>
                  </a:cubicBezTo>
                  <a:cubicBezTo>
                    <a:pt x="538" y="135"/>
                    <a:pt x="404" y="1"/>
                    <a:pt x="2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2366875" y="604125"/>
              <a:ext cx="8175" cy="8675"/>
            </a:xfrm>
            <a:custGeom>
              <a:avLst/>
              <a:gdLst/>
              <a:ahLst/>
              <a:cxnLst/>
              <a:rect l="l" t="t" r="r" b="b"/>
              <a:pathLst>
                <a:path w="327" h="347" extrusionOk="0">
                  <a:moveTo>
                    <a:pt x="173" y="1"/>
                  </a:moveTo>
                  <a:cubicBezTo>
                    <a:pt x="77" y="1"/>
                    <a:pt x="0" y="78"/>
                    <a:pt x="0" y="174"/>
                  </a:cubicBezTo>
                  <a:cubicBezTo>
                    <a:pt x="0" y="270"/>
                    <a:pt x="58" y="346"/>
                    <a:pt x="173" y="346"/>
                  </a:cubicBezTo>
                  <a:cubicBezTo>
                    <a:pt x="269" y="346"/>
                    <a:pt x="327" y="270"/>
                    <a:pt x="327" y="174"/>
                  </a:cubicBezTo>
                  <a:cubicBezTo>
                    <a:pt x="327" y="78"/>
                    <a:pt x="269" y="1"/>
                    <a:pt x="17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2395675" y="603525"/>
              <a:ext cx="4825" cy="4950"/>
            </a:xfrm>
            <a:custGeom>
              <a:avLst/>
              <a:gdLst/>
              <a:ahLst/>
              <a:cxnLst/>
              <a:rect l="l" t="t" r="r" b="b"/>
              <a:pathLst>
                <a:path w="193" h="198" extrusionOk="0">
                  <a:moveTo>
                    <a:pt x="69" y="1"/>
                  </a:moveTo>
                  <a:cubicBezTo>
                    <a:pt x="27" y="1"/>
                    <a:pt x="1" y="38"/>
                    <a:pt x="1" y="102"/>
                  </a:cubicBezTo>
                  <a:cubicBezTo>
                    <a:pt x="1" y="159"/>
                    <a:pt x="39" y="198"/>
                    <a:pt x="97" y="198"/>
                  </a:cubicBezTo>
                  <a:cubicBezTo>
                    <a:pt x="135" y="198"/>
                    <a:pt x="193" y="159"/>
                    <a:pt x="193" y="102"/>
                  </a:cubicBezTo>
                  <a:cubicBezTo>
                    <a:pt x="193" y="63"/>
                    <a:pt x="135" y="6"/>
                    <a:pt x="97" y="6"/>
                  </a:cubicBezTo>
                  <a:cubicBezTo>
                    <a:pt x="87" y="2"/>
                    <a:pt x="77" y="1"/>
                    <a:pt x="6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2402400" y="586375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0"/>
                  </a:moveTo>
                  <a:cubicBezTo>
                    <a:pt x="58" y="0"/>
                    <a:pt x="0" y="77"/>
                    <a:pt x="0" y="135"/>
                  </a:cubicBezTo>
                  <a:cubicBezTo>
                    <a:pt x="0" y="212"/>
                    <a:pt x="58" y="288"/>
                    <a:pt x="135" y="288"/>
                  </a:cubicBezTo>
                  <a:cubicBezTo>
                    <a:pt x="212" y="288"/>
                    <a:pt x="288" y="212"/>
                    <a:pt x="288" y="135"/>
                  </a:cubicBezTo>
                  <a:cubicBezTo>
                    <a:pt x="288" y="77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2408650" y="624300"/>
              <a:ext cx="6250" cy="5775"/>
            </a:xfrm>
            <a:custGeom>
              <a:avLst/>
              <a:gdLst/>
              <a:ahLst/>
              <a:cxnLst/>
              <a:rect l="l" t="t" r="r" b="b"/>
              <a:pathLst>
                <a:path w="250" h="231" extrusionOk="0">
                  <a:moveTo>
                    <a:pt x="135" y="0"/>
                  </a:moveTo>
                  <a:cubicBezTo>
                    <a:pt x="58" y="0"/>
                    <a:pt x="0" y="39"/>
                    <a:pt x="0" y="116"/>
                  </a:cubicBezTo>
                  <a:cubicBezTo>
                    <a:pt x="0" y="154"/>
                    <a:pt x="58" y="231"/>
                    <a:pt x="135" y="231"/>
                  </a:cubicBezTo>
                  <a:cubicBezTo>
                    <a:pt x="192" y="231"/>
                    <a:pt x="250" y="192"/>
                    <a:pt x="250" y="116"/>
                  </a:cubicBezTo>
                  <a:cubicBezTo>
                    <a:pt x="250" y="39"/>
                    <a:pt x="192" y="0"/>
                    <a:pt x="13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2353425" y="651175"/>
              <a:ext cx="4825" cy="4825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58" y="1"/>
                    <a:pt x="1" y="39"/>
                    <a:pt x="1" y="97"/>
                  </a:cubicBezTo>
                  <a:cubicBezTo>
                    <a:pt x="1" y="135"/>
                    <a:pt x="58" y="193"/>
                    <a:pt x="97" y="193"/>
                  </a:cubicBezTo>
                  <a:cubicBezTo>
                    <a:pt x="154" y="193"/>
                    <a:pt x="193" y="135"/>
                    <a:pt x="193" y="97"/>
                  </a:cubicBezTo>
                  <a:cubicBezTo>
                    <a:pt x="193" y="39"/>
                    <a:pt x="154" y="1"/>
                    <a:pt x="9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2568025" y="608450"/>
              <a:ext cx="7225" cy="7225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35" y="1"/>
                  </a:moveTo>
                  <a:cubicBezTo>
                    <a:pt x="58" y="1"/>
                    <a:pt x="1" y="77"/>
                    <a:pt x="1" y="154"/>
                  </a:cubicBezTo>
                  <a:cubicBezTo>
                    <a:pt x="1" y="212"/>
                    <a:pt x="58" y="289"/>
                    <a:pt x="135" y="289"/>
                  </a:cubicBezTo>
                  <a:cubicBezTo>
                    <a:pt x="212" y="289"/>
                    <a:pt x="289" y="212"/>
                    <a:pt x="289" y="154"/>
                  </a:cubicBezTo>
                  <a:cubicBezTo>
                    <a:pt x="289" y="77"/>
                    <a:pt x="212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0" descr="khoid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40" y="511175"/>
            <a:ext cx="6888480" cy="254190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5"/>
          <p:cNvGrpSpPr/>
          <p:nvPr/>
        </p:nvGrpSpPr>
        <p:grpSpPr>
          <a:xfrm rot="-757865">
            <a:off x="7770255" y="2746372"/>
            <a:ext cx="1967473" cy="1685713"/>
            <a:chOff x="133065" y="3480046"/>
            <a:chExt cx="1788909" cy="1354389"/>
          </a:xfrm>
        </p:grpSpPr>
        <p:sp>
          <p:nvSpPr>
            <p:cNvPr id="779" name="Google Shape;779;p35"/>
            <p:cNvSpPr/>
            <p:nvPr/>
          </p:nvSpPr>
          <p:spPr>
            <a:xfrm rot="-813331">
              <a:off x="228967" y="3653175"/>
              <a:ext cx="1597106" cy="1008131"/>
            </a:xfrm>
            <a:custGeom>
              <a:avLst/>
              <a:gdLst/>
              <a:ahLst/>
              <a:cxnLst/>
              <a:rect l="l" t="t" r="r" b="b"/>
              <a:pathLst>
                <a:path w="17794" h="11232" extrusionOk="0">
                  <a:moveTo>
                    <a:pt x="9161" y="0"/>
                  </a:moveTo>
                  <a:cubicBezTo>
                    <a:pt x="8836" y="0"/>
                    <a:pt x="8512" y="54"/>
                    <a:pt x="8200" y="163"/>
                  </a:cubicBezTo>
                  <a:cubicBezTo>
                    <a:pt x="7564" y="393"/>
                    <a:pt x="6996" y="772"/>
                    <a:pt x="6536" y="1272"/>
                  </a:cubicBezTo>
                  <a:cubicBezTo>
                    <a:pt x="6035" y="1800"/>
                    <a:pt x="5602" y="2368"/>
                    <a:pt x="5237" y="2991"/>
                  </a:cubicBezTo>
                  <a:cubicBezTo>
                    <a:pt x="4966" y="3424"/>
                    <a:pt x="4736" y="3857"/>
                    <a:pt x="4479" y="4317"/>
                  </a:cubicBezTo>
                  <a:cubicBezTo>
                    <a:pt x="4520" y="4060"/>
                    <a:pt x="4533" y="3803"/>
                    <a:pt x="4547" y="3559"/>
                  </a:cubicBezTo>
                  <a:cubicBezTo>
                    <a:pt x="4547" y="3288"/>
                    <a:pt x="4533" y="3018"/>
                    <a:pt x="4479" y="2761"/>
                  </a:cubicBezTo>
                  <a:cubicBezTo>
                    <a:pt x="4439" y="2517"/>
                    <a:pt x="4357" y="2274"/>
                    <a:pt x="4249" y="2044"/>
                  </a:cubicBezTo>
                  <a:cubicBezTo>
                    <a:pt x="4141" y="1854"/>
                    <a:pt x="3979" y="1678"/>
                    <a:pt x="3776" y="1583"/>
                  </a:cubicBezTo>
                  <a:cubicBezTo>
                    <a:pt x="3613" y="1489"/>
                    <a:pt x="3424" y="1448"/>
                    <a:pt x="3248" y="1448"/>
                  </a:cubicBezTo>
                  <a:cubicBezTo>
                    <a:pt x="3180" y="1448"/>
                    <a:pt x="3113" y="1462"/>
                    <a:pt x="3045" y="1462"/>
                  </a:cubicBezTo>
                  <a:cubicBezTo>
                    <a:pt x="2720" y="1516"/>
                    <a:pt x="2409" y="1624"/>
                    <a:pt x="2125" y="1786"/>
                  </a:cubicBezTo>
                  <a:cubicBezTo>
                    <a:pt x="1841" y="1935"/>
                    <a:pt x="1597" y="2125"/>
                    <a:pt x="1381" y="2341"/>
                  </a:cubicBezTo>
                  <a:cubicBezTo>
                    <a:pt x="1164" y="2558"/>
                    <a:pt x="975" y="2815"/>
                    <a:pt x="826" y="3085"/>
                  </a:cubicBezTo>
                  <a:cubicBezTo>
                    <a:pt x="663" y="3356"/>
                    <a:pt x="528" y="3640"/>
                    <a:pt x="433" y="3951"/>
                  </a:cubicBezTo>
                  <a:cubicBezTo>
                    <a:pt x="217" y="4587"/>
                    <a:pt x="82" y="5250"/>
                    <a:pt x="41" y="5927"/>
                  </a:cubicBezTo>
                  <a:cubicBezTo>
                    <a:pt x="0" y="6509"/>
                    <a:pt x="0" y="7091"/>
                    <a:pt x="41" y="7672"/>
                  </a:cubicBezTo>
                  <a:cubicBezTo>
                    <a:pt x="55" y="7848"/>
                    <a:pt x="68" y="8011"/>
                    <a:pt x="82" y="8187"/>
                  </a:cubicBezTo>
                  <a:cubicBezTo>
                    <a:pt x="82" y="8200"/>
                    <a:pt x="82" y="8227"/>
                    <a:pt x="82" y="8241"/>
                  </a:cubicBezTo>
                  <a:cubicBezTo>
                    <a:pt x="82" y="8254"/>
                    <a:pt x="82" y="8268"/>
                    <a:pt x="95" y="8281"/>
                  </a:cubicBezTo>
                  <a:cubicBezTo>
                    <a:pt x="122" y="8593"/>
                    <a:pt x="176" y="8904"/>
                    <a:pt x="231" y="9215"/>
                  </a:cubicBezTo>
                  <a:cubicBezTo>
                    <a:pt x="231" y="9256"/>
                    <a:pt x="258" y="9283"/>
                    <a:pt x="271" y="9310"/>
                  </a:cubicBezTo>
                  <a:cubicBezTo>
                    <a:pt x="298" y="9337"/>
                    <a:pt x="325" y="9337"/>
                    <a:pt x="366" y="9350"/>
                  </a:cubicBezTo>
                  <a:cubicBezTo>
                    <a:pt x="406" y="9337"/>
                    <a:pt x="433" y="9323"/>
                    <a:pt x="461" y="9296"/>
                  </a:cubicBezTo>
                  <a:cubicBezTo>
                    <a:pt x="488" y="9269"/>
                    <a:pt x="501" y="9242"/>
                    <a:pt x="501" y="9201"/>
                  </a:cubicBezTo>
                  <a:cubicBezTo>
                    <a:pt x="461" y="8985"/>
                    <a:pt x="420" y="8768"/>
                    <a:pt x="393" y="8525"/>
                  </a:cubicBezTo>
                  <a:lnTo>
                    <a:pt x="393" y="8525"/>
                  </a:lnTo>
                  <a:cubicBezTo>
                    <a:pt x="474" y="8593"/>
                    <a:pt x="569" y="8660"/>
                    <a:pt x="650" y="8728"/>
                  </a:cubicBezTo>
                  <a:lnTo>
                    <a:pt x="745" y="8782"/>
                  </a:lnTo>
                  <a:cubicBezTo>
                    <a:pt x="921" y="8904"/>
                    <a:pt x="1124" y="9039"/>
                    <a:pt x="1340" y="9174"/>
                  </a:cubicBezTo>
                  <a:cubicBezTo>
                    <a:pt x="1746" y="9445"/>
                    <a:pt x="2179" y="9689"/>
                    <a:pt x="2639" y="9932"/>
                  </a:cubicBezTo>
                  <a:cubicBezTo>
                    <a:pt x="3505" y="10406"/>
                    <a:pt x="4412" y="10798"/>
                    <a:pt x="5359" y="11082"/>
                  </a:cubicBezTo>
                  <a:cubicBezTo>
                    <a:pt x="5521" y="11136"/>
                    <a:pt x="5684" y="11177"/>
                    <a:pt x="5859" y="11204"/>
                  </a:cubicBezTo>
                  <a:cubicBezTo>
                    <a:pt x="6022" y="11218"/>
                    <a:pt x="6184" y="11231"/>
                    <a:pt x="6347" y="11231"/>
                  </a:cubicBezTo>
                  <a:lnTo>
                    <a:pt x="6374" y="11231"/>
                  </a:lnTo>
                  <a:cubicBezTo>
                    <a:pt x="6698" y="11231"/>
                    <a:pt x="7023" y="11177"/>
                    <a:pt x="7334" y="11069"/>
                  </a:cubicBezTo>
                  <a:cubicBezTo>
                    <a:pt x="7591" y="11001"/>
                    <a:pt x="7821" y="10852"/>
                    <a:pt x="7997" y="10649"/>
                  </a:cubicBezTo>
                  <a:cubicBezTo>
                    <a:pt x="8065" y="10555"/>
                    <a:pt x="8119" y="10446"/>
                    <a:pt x="8133" y="10325"/>
                  </a:cubicBezTo>
                  <a:cubicBezTo>
                    <a:pt x="8160" y="10203"/>
                    <a:pt x="8146" y="10067"/>
                    <a:pt x="8092" y="9959"/>
                  </a:cubicBezTo>
                  <a:cubicBezTo>
                    <a:pt x="8065" y="9878"/>
                    <a:pt x="8038" y="9810"/>
                    <a:pt x="7997" y="9756"/>
                  </a:cubicBezTo>
                  <a:cubicBezTo>
                    <a:pt x="7984" y="9729"/>
                    <a:pt x="7957" y="9702"/>
                    <a:pt x="7943" y="9675"/>
                  </a:cubicBezTo>
                  <a:lnTo>
                    <a:pt x="7943" y="9675"/>
                  </a:lnTo>
                  <a:cubicBezTo>
                    <a:pt x="8498" y="9946"/>
                    <a:pt x="9080" y="10189"/>
                    <a:pt x="9675" y="10392"/>
                  </a:cubicBezTo>
                  <a:cubicBezTo>
                    <a:pt x="10446" y="10663"/>
                    <a:pt x="11272" y="10812"/>
                    <a:pt x="12084" y="10825"/>
                  </a:cubicBezTo>
                  <a:cubicBezTo>
                    <a:pt x="12206" y="10825"/>
                    <a:pt x="12341" y="10825"/>
                    <a:pt x="12463" y="10812"/>
                  </a:cubicBezTo>
                  <a:cubicBezTo>
                    <a:pt x="12693" y="10798"/>
                    <a:pt x="12909" y="10758"/>
                    <a:pt x="13139" y="10717"/>
                  </a:cubicBezTo>
                  <a:cubicBezTo>
                    <a:pt x="13329" y="10676"/>
                    <a:pt x="13518" y="10609"/>
                    <a:pt x="13694" y="10541"/>
                  </a:cubicBezTo>
                  <a:cubicBezTo>
                    <a:pt x="13965" y="10419"/>
                    <a:pt x="14208" y="10243"/>
                    <a:pt x="14371" y="10000"/>
                  </a:cubicBezTo>
                  <a:cubicBezTo>
                    <a:pt x="14452" y="9892"/>
                    <a:pt x="14492" y="9783"/>
                    <a:pt x="14533" y="9662"/>
                  </a:cubicBezTo>
                  <a:cubicBezTo>
                    <a:pt x="14560" y="9540"/>
                    <a:pt x="14573" y="9418"/>
                    <a:pt x="14573" y="9296"/>
                  </a:cubicBezTo>
                  <a:cubicBezTo>
                    <a:pt x="14560" y="9161"/>
                    <a:pt x="14546" y="9039"/>
                    <a:pt x="14506" y="8931"/>
                  </a:cubicBezTo>
                  <a:cubicBezTo>
                    <a:pt x="14465" y="8809"/>
                    <a:pt x="14425" y="8701"/>
                    <a:pt x="14357" y="8593"/>
                  </a:cubicBezTo>
                  <a:cubicBezTo>
                    <a:pt x="14127" y="8200"/>
                    <a:pt x="13789" y="7889"/>
                    <a:pt x="13383" y="7686"/>
                  </a:cubicBezTo>
                  <a:cubicBezTo>
                    <a:pt x="13247" y="7618"/>
                    <a:pt x="13112" y="7564"/>
                    <a:pt x="12963" y="7524"/>
                  </a:cubicBezTo>
                  <a:lnTo>
                    <a:pt x="13004" y="7524"/>
                  </a:lnTo>
                  <a:lnTo>
                    <a:pt x="13207" y="7483"/>
                  </a:lnTo>
                  <a:cubicBezTo>
                    <a:pt x="13816" y="7402"/>
                    <a:pt x="14276" y="7321"/>
                    <a:pt x="14709" y="7226"/>
                  </a:cubicBezTo>
                  <a:cubicBezTo>
                    <a:pt x="15237" y="7118"/>
                    <a:pt x="15751" y="6955"/>
                    <a:pt x="16238" y="6766"/>
                  </a:cubicBezTo>
                  <a:cubicBezTo>
                    <a:pt x="16684" y="6590"/>
                    <a:pt x="17077" y="6333"/>
                    <a:pt x="17401" y="5995"/>
                  </a:cubicBezTo>
                  <a:cubicBezTo>
                    <a:pt x="17537" y="5846"/>
                    <a:pt x="17632" y="5670"/>
                    <a:pt x="17699" y="5480"/>
                  </a:cubicBezTo>
                  <a:cubicBezTo>
                    <a:pt x="17767" y="5264"/>
                    <a:pt x="17794" y="5047"/>
                    <a:pt x="17767" y="4831"/>
                  </a:cubicBezTo>
                  <a:cubicBezTo>
                    <a:pt x="17726" y="4574"/>
                    <a:pt x="17645" y="4330"/>
                    <a:pt x="17523" y="4100"/>
                  </a:cubicBezTo>
                  <a:cubicBezTo>
                    <a:pt x="17374" y="3789"/>
                    <a:pt x="17171" y="3505"/>
                    <a:pt x="16941" y="3248"/>
                  </a:cubicBezTo>
                  <a:cubicBezTo>
                    <a:pt x="16820" y="3126"/>
                    <a:pt x="16698" y="3018"/>
                    <a:pt x="16563" y="2909"/>
                  </a:cubicBezTo>
                  <a:cubicBezTo>
                    <a:pt x="16441" y="2815"/>
                    <a:pt x="16305" y="2720"/>
                    <a:pt x="16157" y="2639"/>
                  </a:cubicBezTo>
                  <a:cubicBezTo>
                    <a:pt x="15886" y="2490"/>
                    <a:pt x="15588" y="2368"/>
                    <a:pt x="15277" y="2301"/>
                  </a:cubicBezTo>
                  <a:cubicBezTo>
                    <a:pt x="15006" y="2242"/>
                    <a:pt x="14725" y="2203"/>
                    <a:pt x="14442" y="2203"/>
                  </a:cubicBezTo>
                  <a:cubicBezTo>
                    <a:pt x="14400" y="2203"/>
                    <a:pt x="14358" y="2204"/>
                    <a:pt x="14316" y="2206"/>
                  </a:cubicBezTo>
                  <a:lnTo>
                    <a:pt x="14168" y="2206"/>
                  </a:lnTo>
                  <a:cubicBezTo>
                    <a:pt x="13883" y="2206"/>
                    <a:pt x="13599" y="2219"/>
                    <a:pt x="13315" y="2260"/>
                  </a:cubicBezTo>
                  <a:cubicBezTo>
                    <a:pt x="12639" y="2368"/>
                    <a:pt x="11962" y="2558"/>
                    <a:pt x="11326" y="2828"/>
                  </a:cubicBezTo>
                  <a:cubicBezTo>
                    <a:pt x="10757" y="3067"/>
                    <a:pt x="10200" y="3357"/>
                    <a:pt x="9682" y="3699"/>
                  </a:cubicBezTo>
                  <a:lnTo>
                    <a:pt x="9682" y="3699"/>
                  </a:lnTo>
                  <a:lnTo>
                    <a:pt x="9716" y="3654"/>
                  </a:lnTo>
                  <a:cubicBezTo>
                    <a:pt x="9878" y="3424"/>
                    <a:pt x="10027" y="3180"/>
                    <a:pt x="10162" y="2937"/>
                  </a:cubicBezTo>
                  <a:cubicBezTo>
                    <a:pt x="10298" y="2693"/>
                    <a:pt x="10419" y="2436"/>
                    <a:pt x="10528" y="2165"/>
                  </a:cubicBezTo>
                  <a:cubicBezTo>
                    <a:pt x="10636" y="1922"/>
                    <a:pt x="10690" y="1651"/>
                    <a:pt x="10731" y="1394"/>
                  </a:cubicBezTo>
                  <a:cubicBezTo>
                    <a:pt x="10758" y="1150"/>
                    <a:pt x="10731" y="920"/>
                    <a:pt x="10636" y="704"/>
                  </a:cubicBezTo>
                  <a:cubicBezTo>
                    <a:pt x="10582" y="596"/>
                    <a:pt x="10514" y="487"/>
                    <a:pt x="10433" y="406"/>
                  </a:cubicBezTo>
                  <a:cubicBezTo>
                    <a:pt x="10352" y="312"/>
                    <a:pt x="10244" y="244"/>
                    <a:pt x="10135" y="190"/>
                  </a:cubicBezTo>
                  <a:cubicBezTo>
                    <a:pt x="10000" y="122"/>
                    <a:pt x="9865" y="81"/>
                    <a:pt x="9716" y="54"/>
                  </a:cubicBezTo>
                  <a:cubicBezTo>
                    <a:pt x="9540" y="14"/>
                    <a:pt x="9364" y="0"/>
                    <a:pt x="9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 rot="-813331">
              <a:off x="251882" y="3756186"/>
              <a:ext cx="1410325" cy="819107"/>
            </a:xfrm>
            <a:custGeom>
              <a:avLst/>
              <a:gdLst/>
              <a:ahLst/>
              <a:cxnLst/>
              <a:rect l="l" t="t" r="r" b="b"/>
              <a:pathLst>
                <a:path w="15713" h="9126" extrusionOk="0">
                  <a:moveTo>
                    <a:pt x="9150" y="0"/>
                  </a:moveTo>
                  <a:cubicBezTo>
                    <a:pt x="9136" y="0"/>
                    <a:pt x="9123" y="0"/>
                    <a:pt x="9109" y="14"/>
                  </a:cubicBezTo>
                  <a:cubicBezTo>
                    <a:pt x="8771" y="311"/>
                    <a:pt x="8432" y="609"/>
                    <a:pt x="8108" y="920"/>
                  </a:cubicBezTo>
                  <a:cubicBezTo>
                    <a:pt x="7945" y="1083"/>
                    <a:pt x="7796" y="1245"/>
                    <a:pt x="7634" y="1407"/>
                  </a:cubicBezTo>
                  <a:cubicBezTo>
                    <a:pt x="7485" y="1570"/>
                    <a:pt x="7336" y="1732"/>
                    <a:pt x="7188" y="1921"/>
                  </a:cubicBezTo>
                  <a:cubicBezTo>
                    <a:pt x="6890" y="2260"/>
                    <a:pt x="6619" y="2612"/>
                    <a:pt x="6362" y="2977"/>
                  </a:cubicBezTo>
                  <a:cubicBezTo>
                    <a:pt x="6240" y="3166"/>
                    <a:pt x="6119" y="3356"/>
                    <a:pt x="5997" y="3545"/>
                  </a:cubicBezTo>
                  <a:cubicBezTo>
                    <a:pt x="5889" y="3735"/>
                    <a:pt x="5780" y="3924"/>
                    <a:pt x="5686" y="4127"/>
                  </a:cubicBezTo>
                  <a:cubicBezTo>
                    <a:pt x="5577" y="4357"/>
                    <a:pt x="5483" y="4574"/>
                    <a:pt x="5401" y="4804"/>
                  </a:cubicBezTo>
                  <a:cubicBezTo>
                    <a:pt x="5347" y="4979"/>
                    <a:pt x="5307" y="5142"/>
                    <a:pt x="5266" y="5318"/>
                  </a:cubicBezTo>
                  <a:cubicBezTo>
                    <a:pt x="4806" y="5480"/>
                    <a:pt x="4360" y="5656"/>
                    <a:pt x="3913" y="5845"/>
                  </a:cubicBezTo>
                  <a:cubicBezTo>
                    <a:pt x="3264" y="6116"/>
                    <a:pt x="2628" y="6400"/>
                    <a:pt x="2019" y="6725"/>
                  </a:cubicBezTo>
                  <a:cubicBezTo>
                    <a:pt x="1992" y="6630"/>
                    <a:pt x="1965" y="6522"/>
                    <a:pt x="1938" y="6414"/>
                  </a:cubicBezTo>
                  <a:cubicBezTo>
                    <a:pt x="1910" y="6278"/>
                    <a:pt x="1883" y="6143"/>
                    <a:pt x="1856" y="6008"/>
                  </a:cubicBezTo>
                  <a:cubicBezTo>
                    <a:pt x="1816" y="5588"/>
                    <a:pt x="1816" y="5182"/>
                    <a:pt x="1856" y="4776"/>
                  </a:cubicBezTo>
                  <a:cubicBezTo>
                    <a:pt x="1978" y="3924"/>
                    <a:pt x="2208" y="3099"/>
                    <a:pt x="2533" y="2314"/>
                  </a:cubicBezTo>
                  <a:cubicBezTo>
                    <a:pt x="2533" y="2300"/>
                    <a:pt x="2533" y="2300"/>
                    <a:pt x="2533" y="2287"/>
                  </a:cubicBezTo>
                  <a:cubicBezTo>
                    <a:pt x="2587" y="2151"/>
                    <a:pt x="2641" y="2016"/>
                    <a:pt x="2709" y="1881"/>
                  </a:cubicBezTo>
                  <a:cubicBezTo>
                    <a:pt x="2722" y="1840"/>
                    <a:pt x="2709" y="1800"/>
                    <a:pt x="2682" y="1773"/>
                  </a:cubicBezTo>
                  <a:cubicBezTo>
                    <a:pt x="2672" y="1769"/>
                    <a:pt x="2661" y="1768"/>
                    <a:pt x="2651" y="1768"/>
                  </a:cubicBezTo>
                  <a:cubicBezTo>
                    <a:pt x="2622" y="1768"/>
                    <a:pt x="2594" y="1783"/>
                    <a:pt x="2573" y="1813"/>
                  </a:cubicBezTo>
                  <a:cubicBezTo>
                    <a:pt x="2411" y="2206"/>
                    <a:pt x="2235" y="2612"/>
                    <a:pt x="2086" y="3017"/>
                  </a:cubicBezTo>
                  <a:cubicBezTo>
                    <a:pt x="1938" y="3423"/>
                    <a:pt x="1802" y="3856"/>
                    <a:pt x="1707" y="4276"/>
                  </a:cubicBezTo>
                  <a:cubicBezTo>
                    <a:pt x="1599" y="4709"/>
                    <a:pt x="1532" y="5142"/>
                    <a:pt x="1518" y="5575"/>
                  </a:cubicBezTo>
                  <a:cubicBezTo>
                    <a:pt x="1505" y="5791"/>
                    <a:pt x="1518" y="6008"/>
                    <a:pt x="1532" y="6224"/>
                  </a:cubicBezTo>
                  <a:cubicBezTo>
                    <a:pt x="1532" y="6346"/>
                    <a:pt x="1559" y="6468"/>
                    <a:pt x="1572" y="6590"/>
                  </a:cubicBezTo>
                  <a:cubicBezTo>
                    <a:pt x="1586" y="6698"/>
                    <a:pt x="1613" y="6806"/>
                    <a:pt x="1653" y="6928"/>
                  </a:cubicBezTo>
                  <a:cubicBezTo>
                    <a:pt x="1532" y="6996"/>
                    <a:pt x="1410" y="7063"/>
                    <a:pt x="1288" y="7131"/>
                  </a:cubicBezTo>
                  <a:cubicBezTo>
                    <a:pt x="1099" y="7239"/>
                    <a:pt x="923" y="7361"/>
                    <a:pt x="747" y="7483"/>
                  </a:cubicBezTo>
                  <a:cubicBezTo>
                    <a:pt x="544" y="7618"/>
                    <a:pt x="354" y="7767"/>
                    <a:pt x="178" y="7929"/>
                  </a:cubicBezTo>
                  <a:cubicBezTo>
                    <a:pt x="0" y="8096"/>
                    <a:pt x="143" y="8346"/>
                    <a:pt x="342" y="8346"/>
                  </a:cubicBezTo>
                  <a:cubicBezTo>
                    <a:pt x="385" y="8346"/>
                    <a:pt x="431" y="8334"/>
                    <a:pt x="476" y="8308"/>
                  </a:cubicBezTo>
                  <a:cubicBezTo>
                    <a:pt x="625" y="8213"/>
                    <a:pt x="774" y="8119"/>
                    <a:pt x="923" y="8010"/>
                  </a:cubicBezTo>
                  <a:cubicBezTo>
                    <a:pt x="1072" y="7916"/>
                    <a:pt x="1234" y="7807"/>
                    <a:pt x="1396" y="7713"/>
                  </a:cubicBezTo>
                  <a:cubicBezTo>
                    <a:pt x="1707" y="7510"/>
                    <a:pt x="2032" y="7334"/>
                    <a:pt x="2357" y="7158"/>
                  </a:cubicBezTo>
                  <a:lnTo>
                    <a:pt x="2587" y="7036"/>
                  </a:lnTo>
                  <a:cubicBezTo>
                    <a:pt x="2695" y="7158"/>
                    <a:pt x="2804" y="7253"/>
                    <a:pt x="2925" y="7361"/>
                  </a:cubicBezTo>
                  <a:cubicBezTo>
                    <a:pt x="3088" y="7496"/>
                    <a:pt x="3250" y="7618"/>
                    <a:pt x="3426" y="7726"/>
                  </a:cubicBezTo>
                  <a:cubicBezTo>
                    <a:pt x="3507" y="7780"/>
                    <a:pt x="3588" y="7835"/>
                    <a:pt x="3683" y="7889"/>
                  </a:cubicBezTo>
                  <a:cubicBezTo>
                    <a:pt x="3778" y="7956"/>
                    <a:pt x="3872" y="8010"/>
                    <a:pt x="3981" y="8065"/>
                  </a:cubicBezTo>
                  <a:cubicBezTo>
                    <a:pt x="4170" y="8173"/>
                    <a:pt x="4373" y="8268"/>
                    <a:pt x="4563" y="8362"/>
                  </a:cubicBezTo>
                  <a:cubicBezTo>
                    <a:pt x="4968" y="8538"/>
                    <a:pt x="5374" y="8701"/>
                    <a:pt x="5780" y="8822"/>
                  </a:cubicBezTo>
                  <a:cubicBezTo>
                    <a:pt x="5983" y="8890"/>
                    <a:pt x="6186" y="8944"/>
                    <a:pt x="6389" y="8998"/>
                  </a:cubicBezTo>
                  <a:cubicBezTo>
                    <a:pt x="6592" y="9052"/>
                    <a:pt x="6768" y="9093"/>
                    <a:pt x="6958" y="9120"/>
                  </a:cubicBezTo>
                  <a:lnTo>
                    <a:pt x="6998" y="9120"/>
                  </a:lnTo>
                  <a:cubicBezTo>
                    <a:pt x="7005" y="9124"/>
                    <a:pt x="7013" y="9125"/>
                    <a:pt x="7020" y="9125"/>
                  </a:cubicBezTo>
                  <a:cubicBezTo>
                    <a:pt x="7039" y="9125"/>
                    <a:pt x="7056" y="9113"/>
                    <a:pt x="7066" y="9093"/>
                  </a:cubicBezTo>
                  <a:cubicBezTo>
                    <a:pt x="7079" y="9066"/>
                    <a:pt x="7066" y="9039"/>
                    <a:pt x="7039" y="9039"/>
                  </a:cubicBezTo>
                  <a:cubicBezTo>
                    <a:pt x="6687" y="8958"/>
                    <a:pt x="6349" y="8863"/>
                    <a:pt x="6024" y="8755"/>
                  </a:cubicBezTo>
                  <a:cubicBezTo>
                    <a:pt x="5672" y="8619"/>
                    <a:pt x="5320" y="8484"/>
                    <a:pt x="4982" y="8308"/>
                  </a:cubicBezTo>
                  <a:cubicBezTo>
                    <a:pt x="4698" y="8173"/>
                    <a:pt x="4427" y="8024"/>
                    <a:pt x="4170" y="7848"/>
                  </a:cubicBezTo>
                  <a:cubicBezTo>
                    <a:pt x="4048" y="7767"/>
                    <a:pt x="3913" y="7686"/>
                    <a:pt x="3791" y="7591"/>
                  </a:cubicBezTo>
                  <a:cubicBezTo>
                    <a:pt x="3669" y="7496"/>
                    <a:pt x="3561" y="7402"/>
                    <a:pt x="3453" y="7320"/>
                  </a:cubicBezTo>
                  <a:cubicBezTo>
                    <a:pt x="3331" y="7226"/>
                    <a:pt x="3223" y="7104"/>
                    <a:pt x="3115" y="6996"/>
                  </a:cubicBezTo>
                  <a:lnTo>
                    <a:pt x="2966" y="6833"/>
                  </a:lnTo>
                  <a:cubicBezTo>
                    <a:pt x="3439" y="6603"/>
                    <a:pt x="3900" y="6400"/>
                    <a:pt x="4373" y="6197"/>
                  </a:cubicBezTo>
                  <a:cubicBezTo>
                    <a:pt x="5158" y="5873"/>
                    <a:pt x="5956" y="5561"/>
                    <a:pt x="6741" y="5264"/>
                  </a:cubicBezTo>
                  <a:cubicBezTo>
                    <a:pt x="7025" y="5548"/>
                    <a:pt x="7336" y="5791"/>
                    <a:pt x="7661" y="6008"/>
                  </a:cubicBezTo>
                  <a:cubicBezTo>
                    <a:pt x="7837" y="6116"/>
                    <a:pt x="8027" y="6224"/>
                    <a:pt x="8202" y="6333"/>
                  </a:cubicBezTo>
                  <a:cubicBezTo>
                    <a:pt x="8405" y="6427"/>
                    <a:pt x="8595" y="6536"/>
                    <a:pt x="8798" y="6617"/>
                  </a:cubicBezTo>
                  <a:cubicBezTo>
                    <a:pt x="9001" y="6711"/>
                    <a:pt x="9190" y="6793"/>
                    <a:pt x="9393" y="6874"/>
                  </a:cubicBezTo>
                  <a:cubicBezTo>
                    <a:pt x="9596" y="6955"/>
                    <a:pt x="9799" y="7036"/>
                    <a:pt x="10016" y="7104"/>
                  </a:cubicBezTo>
                  <a:cubicBezTo>
                    <a:pt x="10422" y="7253"/>
                    <a:pt x="10841" y="7374"/>
                    <a:pt x="11260" y="7496"/>
                  </a:cubicBezTo>
                  <a:cubicBezTo>
                    <a:pt x="11572" y="7577"/>
                    <a:pt x="11869" y="7659"/>
                    <a:pt x="12167" y="7740"/>
                  </a:cubicBezTo>
                  <a:cubicBezTo>
                    <a:pt x="12478" y="7821"/>
                    <a:pt x="12749" y="7902"/>
                    <a:pt x="13047" y="7983"/>
                  </a:cubicBezTo>
                  <a:cubicBezTo>
                    <a:pt x="13060" y="7983"/>
                    <a:pt x="13087" y="7970"/>
                    <a:pt x="13101" y="7956"/>
                  </a:cubicBezTo>
                  <a:cubicBezTo>
                    <a:pt x="13101" y="7929"/>
                    <a:pt x="13087" y="7902"/>
                    <a:pt x="13074" y="7902"/>
                  </a:cubicBezTo>
                  <a:cubicBezTo>
                    <a:pt x="12762" y="7807"/>
                    <a:pt x="12465" y="7726"/>
                    <a:pt x="12154" y="7632"/>
                  </a:cubicBezTo>
                  <a:cubicBezTo>
                    <a:pt x="11829" y="7523"/>
                    <a:pt x="11504" y="7415"/>
                    <a:pt x="11193" y="7307"/>
                  </a:cubicBezTo>
                  <a:cubicBezTo>
                    <a:pt x="10868" y="7199"/>
                    <a:pt x="10543" y="7077"/>
                    <a:pt x="10232" y="6941"/>
                  </a:cubicBezTo>
                  <a:cubicBezTo>
                    <a:pt x="9907" y="6806"/>
                    <a:pt x="9583" y="6671"/>
                    <a:pt x="9271" y="6508"/>
                  </a:cubicBezTo>
                  <a:lnTo>
                    <a:pt x="9271" y="6508"/>
                  </a:lnTo>
                  <a:lnTo>
                    <a:pt x="9312" y="6536"/>
                  </a:lnTo>
                  <a:cubicBezTo>
                    <a:pt x="9136" y="6441"/>
                    <a:pt x="8947" y="6360"/>
                    <a:pt x="8784" y="6251"/>
                  </a:cubicBezTo>
                  <a:cubicBezTo>
                    <a:pt x="8608" y="6157"/>
                    <a:pt x="8446" y="6062"/>
                    <a:pt x="8270" y="5954"/>
                  </a:cubicBezTo>
                  <a:cubicBezTo>
                    <a:pt x="7945" y="5751"/>
                    <a:pt x="7634" y="5521"/>
                    <a:pt x="7336" y="5264"/>
                  </a:cubicBezTo>
                  <a:cubicBezTo>
                    <a:pt x="7282" y="5209"/>
                    <a:pt x="7228" y="5155"/>
                    <a:pt x="7161" y="5101"/>
                  </a:cubicBezTo>
                  <a:cubicBezTo>
                    <a:pt x="7553" y="4966"/>
                    <a:pt x="7945" y="4817"/>
                    <a:pt x="8324" y="4668"/>
                  </a:cubicBezTo>
                  <a:cubicBezTo>
                    <a:pt x="8811" y="4479"/>
                    <a:pt x="9312" y="4303"/>
                    <a:pt x="9826" y="4154"/>
                  </a:cubicBezTo>
                  <a:cubicBezTo>
                    <a:pt x="10476" y="3965"/>
                    <a:pt x="11152" y="3789"/>
                    <a:pt x="11829" y="3653"/>
                  </a:cubicBezTo>
                  <a:cubicBezTo>
                    <a:pt x="12045" y="3599"/>
                    <a:pt x="12262" y="3559"/>
                    <a:pt x="12478" y="3518"/>
                  </a:cubicBezTo>
                  <a:cubicBezTo>
                    <a:pt x="12478" y="3559"/>
                    <a:pt x="12505" y="3586"/>
                    <a:pt x="12532" y="3613"/>
                  </a:cubicBezTo>
                  <a:cubicBezTo>
                    <a:pt x="12762" y="3762"/>
                    <a:pt x="13006" y="3883"/>
                    <a:pt x="13263" y="3978"/>
                  </a:cubicBezTo>
                  <a:cubicBezTo>
                    <a:pt x="13520" y="4086"/>
                    <a:pt x="13777" y="4168"/>
                    <a:pt x="14048" y="4249"/>
                  </a:cubicBezTo>
                  <a:cubicBezTo>
                    <a:pt x="14576" y="4398"/>
                    <a:pt x="15103" y="4479"/>
                    <a:pt x="15658" y="4519"/>
                  </a:cubicBezTo>
                  <a:cubicBezTo>
                    <a:pt x="15672" y="4519"/>
                    <a:pt x="15699" y="4506"/>
                    <a:pt x="15699" y="4479"/>
                  </a:cubicBezTo>
                  <a:cubicBezTo>
                    <a:pt x="15712" y="4465"/>
                    <a:pt x="15712" y="4438"/>
                    <a:pt x="15699" y="4425"/>
                  </a:cubicBezTo>
                  <a:cubicBezTo>
                    <a:pt x="15455" y="4411"/>
                    <a:pt x="15225" y="4384"/>
                    <a:pt x="14995" y="4343"/>
                  </a:cubicBezTo>
                  <a:cubicBezTo>
                    <a:pt x="14751" y="4289"/>
                    <a:pt x="14508" y="4222"/>
                    <a:pt x="14264" y="4141"/>
                  </a:cubicBezTo>
                  <a:cubicBezTo>
                    <a:pt x="14034" y="4059"/>
                    <a:pt x="13791" y="3965"/>
                    <a:pt x="13574" y="3856"/>
                  </a:cubicBezTo>
                  <a:cubicBezTo>
                    <a:pt x="13425" y="3789"/>
                    <a:pt x="13277" y="3708"/>
                    <a:pt x="13128" y="3626"/>
                  </a:cubicBezTo>
                  <a:cubicBezTo>
                    <a:pt x="13033" y="3572"/>
                    <a:pt x="12938" y="3505"/>
                    <a:pt x="12857" y="3450"/>
                  </a:cubicBezTo>
                  <a:cubicBezTo>
                    <a:pt x="13209" y="3396"/>
                    <a:pt x="13561" y="3342"/>
                    <a:pt x="13926" y="3288"/>
                  </a:cubicBezTo>
                  <a:lnTo>
                    <a:pt x="13899" y="3288"/>
                  </a:lnTo>
                  <a:cubicBezTo>
                    <a:pt x="14400" y="3220"/>
                    <a:pt x="14900" y="3139"/>
                    <a:pt x="15401" y="3085"/>
                  </a:cubicBezTo>
                  <a:cubicBezTo>
                    <a:pt x="15482" y="3072"/>
                    <a:pt x="15482" y="2963"/>
                    <a:pt x="15401" y="2963"/>
                  </a:cubicBezTo>
                  <a:cubicBezTo>
                    <a:pt x="14900" y="3017"/>
                    <a:pt x="14386" y="3058"/>
                    <a:pt x="13885" y="3112"/>
                  </a:cubicBezTo>
                  <a:cubicBezTo>
                    <a:pt x="13371" y="3180"/>
                    <a:pt x="12898" y="3234"/>
                    <a:pt x="12397" y="3302"/>
                  </a:cubicBezTo>
                  <a:lnTo>
                    <a:pt x="12424" y="3302"/>
                  </a:lnTo>
                  <a:cubicBezTo>
                    <a:pt x="12262" y="3329"/>
                    <a:pt x="12086" y="3356"/>
                    <a:pt x="11923" y="3383"/>
                  </a:cubicBezTo>
                  <a:lnTo>
                    <a:pt x="11951" y="3342"/>
                  </a:lnTo>
                  <a:cubicBezTo>
                    <a:pt x="11991" y="3288"/>
                    <a:pt x="12032" y="3220"/>
                    <a:pt x="12072" y="3180"/>
                  </a:cubicBezTo>
                  <a:cubicBezTo>
                    <a:pt x="12181" y="3031"/>
                    <a:pt x="12289" y="2909"/>
                    <a:pt x="12411" y="2787"/>
                  </a:cubicBezTo>
                  <a:cubicBezTo>
                    <a:pt x="12546" y="2652"/>
                    <a:pt x="12681" y="2530"/>
                    <a:pt x="12830" y="2409"/>
                  </a:cubicBezTo>
                  <a:cubicBezTo>
                    <a:pt x="13060" y="2233"/>
                    <a:pt x="13304" y="2070"/>
                    <a:pt x="13561" y="1921"/>
                  </a:cubicBezTo>
                  <a:cubicBezTo>
                    <a:pt x="13574" y="1894"/>
                    <a:pt x="13588" y="1867"/>
                    <a:pt x="13574" y="1840"/>
                  </a:cubicBezTo>
                  <a:cubicBezTo>
                    <a:pt x="13561" y="1827"/>
                    <a:pt x="13547" y="1813"/>
                    <a:pt x="13534" y="1813"/>
                  </a:cubicBezTo>
                  <a:lnTo>
                    <a:pt x="13493" y="1813"/>
                  </a:lnTo>
                  <a:cubicBezTo>
                    <a:pt x="13331" y="1908"/>
                    <a:pt x="13155" y="2016"/>
                    <a:pt x="12992" y="2124"/>
                  </a:cubicBezTo>
                  <a:cubicBezTo>
                    <a:pt x="12817" y="2233"/>
                    <a:pt x="12654" y="2354"/>
                    <a:pt x="12492" y="2490"/>
                  </a:cubicBezTo>
                  <a:cubicBezTo>
                    <a:pt x="12329" y="2625"/>
                    <a:pt x="12181" y="2774"/>
                    <a:pt x="12032" y="2936"/>
                  </a:cubicBezTo>
                  <a:cubicBezTo>
                    <a:pt x="11964" y="3004"/>
                    <a:pt x="11910" y="3085"/>
                    <a:pt x="11842" y="3166"/>
                  </a:cubicBezTo>
                  <a:cubicBezTo>
                    <a:pt x="11788" y="3247"/>
                    <a:pt x="11734" y="3329"/>
                    <a:pt x="11693" y="3423"/>
                  </a:cubicBezTo>
                  <a:cubicBezTo>
                    <a:pt x="11436" y="3464"/>
                    <a:pt x="11179" y="3505"/>
                    <a:pt x="10922" y="3559"/>
                  </a:cubicBezTo>
                  <a:cubicBezTo>
                    <a:pt x="10422" y="3653"/>
                    <a:pt x="9921" y="3789"/>
                    <a:pt x="9434" y="3924"/>
                  </a:cubicBezTo>
                  <a:cubicBezTo>
                    <a:pt x="9177" y="3992"/>
                    <a:pt x="8920" y="4059"/>
                    <a:pt x="8676" y="4141"/>
                  </a:cubicBezTo>
                  <a:cubicBezTo>
                    <a:pt x="8419" y="4222"/>
                    <a:pt x="8189" y="4303"/>
                    <a:pt x="7945" y="4384"/>
                  </a:cubicBezTo>
                  <a:lnTo>
                    <a:pt x="6606" y="4831"/>
                  </a:lnTo>
                  <a:cubicBezTo>
                    <a:pt x="6308" y="4939"/>
                    <a:pt x="6024" y="5034"/>
                    <a:pt x="5726" y="5142"/>
                  </a:cubicBezTo>
                  <a:cubicBezTo>
                    <a:pt x="5740" y="5074"/>
                    <a:pt x="5767" y="5020"/>
                    <a:pt x="5794" y="4952"/>
                  </a:cubicBezTo>
                  <a:cubicBezTo>
                    <a:pt x="5862" y="4749"/>
                    <a:pt x="5929" y="4546"/>
                    <a:pt x="6010" y="4357"/>
                  </a:cubicBezTo>
                  <a:cubicBezTo>
                    <a:pt x="6078" y="4154"/>
                    <a:pt x="6159" y="3978"/>
                    <a:pt x="6240" y="3802"/>
                  </a:cubicBezTo>
                  <a:cubicBezTo>
                    <a:pt x="6295" y="3694"/>
                    <a:pt x="6335" y="3599"/>
                    <a:pt x="6389" y="3505"/>
                  </a:cubicBezTo>
                  <a:cubicBezTo>
                    <a:pt x="6430" y="3410"/>
                    <a:pt x="6484" y="3315"/>
                    <a:pt x="6538" y="3220"/>
                  </a:cubicBezTo>
                  <a:cubicBezTo>
                    <a:pt x="6646" y="3031"/>
                    <a:pt x="6755" y="2855"/>
                    <a:pt x="6863" y="2679"/>
                  </a:cubicBezTo>
                  <a:cubicBezTo>
                    <a:pt x="6930" y="2584"/>
                    <a:pt x="6985" y="2490"/>
                    <a:pt x="7039" y="2409"/>
                  </a:cubicBezTo>
                  <a:cubicBezTo>
                    <a:pt x="7106" y="2314"/>
                    <a:pt x="7161" y="2233"/>
                    <a:pt x="7215" y="2165"/>
                  </a:cubicBezTo>
                  <a:lnTo>
                    <a:pt x="7228" y="2151"/>
                  </a:lnTo>
                  <a:cubicBezTo>
                    <a:pt x="7512" y="1773"/>
                    <a:pt x="7810" y="1407"/>
                    <a:pt x="8148" y="1069"/>
                  </a:cubicBezTo>
                  <a:cubicBezTo>
                    <a:pt x="8487" y="731"/>
                    <a:pt x="8825" y="392"/>
                    <a:pt x="9177" y="81"/>
                  </a:cubicBezTo>
                  <a:cubicBezTo>
                    <a:pt x="9204" y="54"/>
                    <a:pt x="9204" y="27"/>
                    <a:pt x="9177" y="14"/>
                  </a:cubicBezTo>
                  <a:cubicBezTo>
                    <a:pt x="9177" y="0"/>
                    <a:pt x="9163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35"/>
          <p:cNvGrpSpPr/>
          <p:nvPr/>
        </p:nvGrpSpPr>
        <p:grpSpPr>
          <a:xfrm rot="-273" flipH="1">
            <a:off x="-316865" y="3911600"/>
            <a:ext cx="829310" cy="840740"/>
            <a:chOff x="761688" y="3500250"/>
            <a:chExt cx="1279326" cy="1170478"/>
          </a:xfrm>
        </p:grpSpPr>
        <p:sp>
          <p:nvSpPr>
            <p:cNvPr id="818" name="Google Shape;818;p35"/>
            <p:cNvSpPr/>
            <p:nvPr/>
          </p:nvSpPr>
          <p:spPr>
            <a:xfrm>
              <a:off x="761688" y="3500250"/>
              <a:ext cx="1279326" cy="1170478"/>
            </a:xfrm>
            <a:custGeom>
              <a:avLst/>
              <a:gdLst/>
              <a:ahLst/>
              <a:cxnLst/>
              <a:rect l="l" t="t" r="r" b="b"/>
              <a:pathLst>
                <a:path w="16772" h="15345" extrusionOk="0">
                  <a:moveTo>
                    <a:pt x="13786" y="0"/>
                  </a:moveTo>
                  <a:cubicBezTo>
                    <a:pt x="13760" y="0"/>
                    <a:pt x="13734" y="0"/>
                    <a:pt x="13708" y="1"/>
                  </a:cubicBezTo>
                  <a:cubicBezTo>
                    <a:pt x="13370" y="1"/>
                    <a:pt x="13007" y="53"/>
                    <a:pt x="12696" y="131"/>
                  </a:cubicBezTo>
                  <a:cubicBezTo>
                    <a:pt x="12358" y="235"/>
                    <a:pt x="12021" y="365"/>
                    <a:pt x="11709" y="520"/>
                  </a:cubicBezTo>
                  <a:cubicBezTo>
                    <a:pt x="11397" y="676"/>
                    <a:pt x="11086" y="858"/>
                    <a:pt x="10774" y="1040"/>
                  </a:cubicBezTo>
                  <a:cubicBezTo>
                    <a:pt x="10593" y="1195"/>
                    <a:pt x="10385" y="1325"/>
                    <a:pt x="10177" y="1481"/>
                  </a:cubicBezTo>
                  <a:cubicBezTo>
                    <a:pt x="9944" y="1040"/>
                    <a:pt x="9580" y="702"/>
                    <a:pt x="9139" y="520"/>
                  </a:cubicBezTo>
                  <a:cubicBezTo>
                    <a:pt x="8853" y="391"/>
                    <a:pt x="8568" y="339"/>
                    <a:pt x="8282" y="339"/>
                  </a:cubicBezTo>
                  <a:cubicBezTo>
                    <a:pt x="8023" y="339"/>
                    <a:pt x="7763" y="391"/>
                    <a:pt x="7503" y="469"/>
                  </a:cubicBezTo>
                  <a:cubicBezTo>
                    <a:pt x="7036" y="598"/>
                    <a:pt x="6621" y="806"/>
                    <a:pt x="6257" y="1118"/>
                  </a:cubicBezTo>
                  <a:cubicBezTo>
                    <a:pt x="5556" y="1689"/>
                    <a:pt x="5011" y="2416"/>
                    <a:pt x="4674" y="3246"/>
                  </a:cubicBezTo>
                  <a:cubicBezTo>
                    <a:pt x="4570" y="3454"/>
                    <a:pt x="4466" y="3714"/>
                    <a:pt x="4388" y="3947"/>
                  </a:cubicBezTo>
                  <a:cubicBezTo>
                    <a:pt x="4258" y="3920"/>
                    <a:pt x="4129" y="3907"/>
                    <a:pt x="4000" y="3907"/>
                  </a:cubicBezTo>
                  <a:cubicBezTo>
                    <a:pt x="3641" y="3907"/>
                    <a:pt x="3292" y="4009"/>
                    <a:pt x="2986" y="4181"/>
                  </a:cubicBezTo>
                  <a:cubicBezTo>
                    <a:pt x="2856" y="4259"/>
                    <a:pt x="2727" y="4363"/>
                    <a:pt x="2623" y="4467"/>
                  </a:cubicBezTo>
                  <a:cubicBezTo>
                    <a:pt x="2493" y="4570"/>
                    <a:pt x="2389" y="4700"/>
                    <a:pt x="2259" y="4830"/>
                  </a:cubicBezTo>
                  <a:cubicBezTo>
                    <a:pt x="2104" y="5038"/>
                    <a:pt x="1974" y="5271"/>
                    <a:pt x="1870" y="5505"/>
                  </a:cubicBezTo>
                  <a:cubicBezTo>
                    <a:pt x="1558" y="6310"/>
                    <a:pt x="1429" y="7166"/>
                    <a:pt x="1506" y="8023"/>
                  </a:cubicBezTo>
                  <a:cubicBezTo>
                    <a:pt x="1506" y="8257"/>
                    <a:pt x="1532" y="8490"/>
                    <a:pt x="1558" y="8724"/>
                  </a:cubicBezTo>
                  <a:cubicBezTo>
                    <a:pt x="1584" y="9062"/>
                    <a:pt x="1610" y="9425"/>
                    <a:pt x="1610" y="9763"/>
                  </a:cubicBezTo>
                  <a:cubicBezTo>
                    <a:pt x="1169" y="10308"/>
                    <a:pt x="805" y="10957"/>
                    <a:pt x="546" y="11606"/>
                  </a:cubicBezTo>
                  <a:cubicBezTo>
                    <a:pt x="416" y="11943"/>
                    <a:pt x="312" y="12281"/>
                    <a:pt x="208" y="12618"/>
                  </a:cubicBezTo>
                  <a:cubicBezTo>
                    <a:pt x="156" y="12826"/>
                    <a:pt x="131" y="13034"/>
                    <a:pt x="79" y="13241"/>
                  </a:cubicBezTo>
                  <a:cubicBezTo>
                    <a:pt x="53" y="13371"/>
                    <a:pt x="53" y="13527"/>
                    <a:pt x="27" y="13683"/>
                  </a:cubicBezTo>
                  <a:lnTo>
                    <a:pt x="27" y="13812"/>
                  </a:lnTo>
                  <a:cubicBezTo>
                    <a:pt x="1" y="14176"/>
                    <a:pt x="105" y="14539"/>
                    <a:pt x="338" y="14825"/>
                  </a:cubicBezTo>
                  <a:cubicBezTo>
                    <a:pt x="572" y="15110"/>
                    <a:pt x="909" y="15292"/>
                    <a:pt x="1273" y="15344"/>
                  </a:cubicBezTo>
                  <a:lnTo>
                    <a:pt x="1403" y="15344"/>
                  </a:lnTo>
                  <a:cubicBezTo>
                    <a:pt x="2104" y="15344"/>
                    <a:pt x="2701" y="14799"/>
                    <a:pt x="2779" y="14098"/>
                  </a:cubicBezTo>
                  <a:cubicBezTo>
                    <a:pt x="2779" y="14046"/>
                    <a:pt x="2804" y="13968"/>
                    <a:pt x="2830" y="13890"/>
                  </a:cubicBezTo>
                  <a:lnTo>
                    <a:pt x="2830" y="13838"/>
                  </a:lnTo>
                  <a:lnTo>
                    <a:pt x="2882" y="13501"/>
                  </a:lnTo>
                  <a:cubicBezTo>
                    <a:pt x="3012" y="12982"/>
                    <a:pt x="3220" y="12462"/>
                    <a:pt x="3453" y="11995"/>
                  </a:cubicBezTo>
                  <a:lnTo>
                    <a:pt x="3453" y="11969"/>
                  </a:lnTo>
                  <a:lnTo>
                    <a:pt x="3583" y="11943"/>
                  </a:lnTo>
                  <a:cubicBezTo>
                    <a:pt x="3973" y="11865"/>
                    <a:pt x="4336" y="11839"/>
                    <a:pt x="4726" y="11839"/>
                  </a:cubicBezTo>
                  <a:lnTo>
                    <a:pt x="5115" y="11839"/>
                  </a:lnTo>
                  <a:cubicBezTo>
                    <a:pt x="6076" y="11917"/>
                    <a:pt x="7062" y="12099"/>
                    <a:pt x="7997" y="12385"/>
                  </a:cubicBezTo>
                  <a:lnTo>
                    <a:pt x="8360" y="12488"/>
                  </a:lnTo>
                  <a:cubicBezTo>
                    <a:pt x="9009" y="12696"/>
                    <a:pt x="9684" y="12826"/>
                    <a:pt x="10385" y="12878"/>
                  </a:cubicBezTo>
                  <a:lnTo>
                    <a:pt x="10671" y="12878"/>
                  </a:lnTo>
                  <a:cubicBezTo>
                    <a:pt x="10722" y="12881"/>
                    <a:pt x="10773" y="12883"/>
                    <a:pt x="10823" y="12883"/>
                  </a:cubicBezTo>
                  <a:cubicBezTo>
                    <a:pt x="11156" y="12883"/>
                    <a:pt x="11471" y="12812"/>
                    <a:pt x="11787" y="12722"/>
                  </a:cubicBezTo>
                  <a:cubicBezTo>
                    <a:pt x="12306" y="12566"/>
                    <a:pt x="12773" y="12255"/>
                    <a:pt x="13137" y="11813"/>
                  </a:cubicBezTo>
                  <a:cubicBezTo>
                    <a:pt x="13526" y="11320"/>
                    <a:pt x="13760" y="10723"/>
                    <a:pt x="13786" y="10100"/>
                  </a:cubicBezTo>
                  <a:cubicBezTo>
                    <a:pt x="13916" y="10074"/>
                    <a:pt x="14071" y="10048"/>
                    <a:pt x="14227" y="10022"/>
                  </a:cubicBezTo>
                  <a:cubicBezTo>
                    <a:pt x="14643" y="9944"/>
                    <a:pt x="15006" y="9788"/>
                    <a:pt x="15369" y="9607"/>
                  </a:cubicBezTo>
                  <a:cubicBezTo>
                    <a:pt x="15551" y="9503"/>
                    <a:pt x="15759" y="9347"/>
                    <a:pt x="15915" y="9191"/>
                  </a:cubicBezTo>
                  <a:cubicBezTo>
                    <a:pt x="16096" y="9036"/>
                    <a:pt x="16252" y="8854"/>
                    <a:pt x="16382" y="8620"/>
                  </a:cubicBezTo>
                  <a:cubicBezTo>
                    <a:pt x="16512" y="8413"/>
                    <a:pt x="16616" y="8205"/>
                    <a:pt x="16668" y="7945"/>
                  </a:cubicBezTo>
                  <a:cubicBezTo>
                    <a:pt x="16745" y="7686"/>
                    <a:pt x="16771" y="7426"/>
                    <a:pt x="16745" y="7140"/>
                  </a:cubicBezTo>
                  <a:cubicBezTo>
                    <a:pt x="16745" y="6907"/>
                    <a:pt x="16693" y="6673"/>
                    <a:pt x="16590" y="6465"/>
                  </a:cubicBezTo>
                  <a:cubicBezTo>
                    <a:pt x="16512" y="6232"/>
                    <a:pt x="16382" y="5998"/>
                    <a:pt x="16226" y="5816"/>
                  </a:cubicBezTo>
                  <a:cubicBezTo>
                    <a:pt x="16096" y="5635"/>
                    <a:pt x="15941" y="5479"/>
                    <a:pt x="15759" y="5349"/>
                  </a:cubicBezTo>
                  <a:cubicBezTo>
                    <a:pt x="15655" y="5297"/>
                    <a:pt x="15577" y="5245"/>
                    <a:pt x="15473" y="5193"/>
                  </a:cubicBezTo>
                  <a:cubicBezTo>
                    <a:pt x="15577" y="5064"/>
                    <a:pt x="15655" y="4960"/>
                    <a:pt x="15759" y="4830"/>
                  </a:cubicBezTo>
                  <a:cubicBezTo>
                    <a:pt x="16018" y="4467"/>
                    <a:pt x="16226" y="4077"/>
                    <a:pt x="16356" y="3636"/>
                  </a:cubicBezTo>
                  <a:cubicBezTo>
                    <a:pt x="16512" y="3168"/>
                    <a:pt x="16512" y="2675"/>
                    <a:pt x="16408" y="2208"/>
                  </a:cubicBezTo>
                  <a:cubicBezTo>
                    <a:pt x="16304" y="1767"/>
                    <a:pt x="16122" y="1377"/>
                    <a:pt x="15837" y="1014"/>
                  </a:cubicBezTo>
                  <a:cubicBezTo>
                    <a:pt x="15334" y="385"/>
                    <a:pt x="14587" y="0"/>
                    <a:pt x="13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947880" y="3573552"/>
              <a:ext cx="1017847" cy="837756"/>
            </a:xfrm>
            <a:custGeom>
              <a:avLst/>
              <a:gdLst/>
              <a:ahLst/>
              <a:cxnLst/>
              <a:rect l="l" t="t" r="r" b="b"/>
              <a:pathLst>
                <a:path w="13344" h="10983" extrusionOk="0">
                  <a:moveTo>
                    <a:pt x="11267" y="1"/>
                  </a:moveTo>
                  <a:cubicBezTo>
                    <a:pt x="11007" y="1"/>
                    <a:pt x="10748" y="53"/>
                    <a:pt x="10514" y="105"/>
                  </a:cubicBezTo>
                  <a:cubicBezTo>
                    <a:pt x="10229" y="209"/>
                    <a:pt x="9969" y="312"/>
                    <a:pt x="9709" y="442"/>
                  </a:cubicBezTo>
                  <a:cubicBezTo>
                    <a:pt x="9424" y="572"/>
                    <a:pt x="9138" y="728"/>
                    <a:pt x="8879" y="909"/>
                  </a:cubicBezTo>
                  <a:cubicBezTo>
                    <a:pt x="8359" y="1273"/>
                    <a:pt x="7866" y="1662"/>
                    <a:pt x="7399" y="2078"/>
                  </a:cubicBezTo>
                  <a:cubicBezTo>
                    <a:pt x="7269" y="2207"/>
                    <a:pt x="7165" y="2311"/>
                    <a:pt x="7035" y="2441"/>
                  </a:cubicBezTo>
                  <a:cubicBezTo>
                    <a:pt x="7061" y="2233"/>
                    <a:pt x="7061" y="2026"/>
                    <a:pt x="7061" y="1818"/>
                  </a:cubicBezTo>
                  <a:cubicBezTo>
                    <a:pt x="7061" y="1481"/>
                    <a:pt x="6932" y="728"/>
                    <a:pt x="6308" y="442"/>
                  </a:cubicBezTo>
                  <a:cubicBezTo>
                    <a:pt x="6153" y="390"/>
                    <a:pt x="5997" y="364"/>
                    <a:pt x="5841" y="364"/>
                  </a:cubicBezTo>
                  <a:cubicBezTo>
                    <a:pt x="5659" y="364"/>
                    <a:pt x="5478" y="390"/>
                    <a:pt x="5322" y="442"/>
                  </a:cubicBezTo>
                  <a:cubicBezTo>
                    <a:pt x="4984" y="520"/>
                    <a:pt x="4673" y="702"/>
                    <a:pt x="4413" y="909"/>
                  </a:cubicBezTo>
                  <a:cubicBezTo>
                    <a:pt x="3842" y="1377"/>
                    <a:pt x="3401" y="2000"/>
                    <a:pt x="3115" y="2675"/>
                  </a:cubicBezTo>
                  <a:cubicBezTo>
                    <a:pt x="2856" y="3220"/>
                    <a:pt x="2674" y="3817"/>
                    <a:pt x="2544" y="4388"/>
                  </a:cubicBezTo>
                  <a:lnTo>
                    <a:pt x="2544" y="4440"/>
                  </a:lnTo>
                  <a:lnTo>
                    <a:pt x="2544" y="4518"/>
                  </a:lnTo>
                  <a:cubicBezTo>
                    <a:pt x="2414" y="4310"/>
                    <a:pt x="2233" y="4155"/>
                    <a:pt x="2025" y="4051"/>
                  </a:cubicBezTo>
                  <a:cubicBezTo>
                    <a:pt x="1869" y="3973"/>
                    <a:pt x="1713" y="3921"/>
                    <a:pt x="1558" y="3921"/>
                  </a:cubicBezTo>
                  <a:cubicBezTo>
                    <a:pt x="1376" y="3921"/>
                    <a:pt x="1194" y="3973"/>
                    <a:pt x="1038" y="4077"/>
                  </a:cubicBezTo>
                  <a:cubicBezTo>
                    <a:pt x="961" y="4103"/>
                    <a:pt x="909" y="4155"/>
                    <a:pt x="831" y="4206"/>
                  </a:cubicBezTo>
                  <a:cubicBezTo>
                    <a:pt x="753" y="4284"/>
                    <a:pt x="675" y="4388"/>
                    <a:pt x="597" y="4492"/>
                  </a:cubicBezTo>
                  <a:cubicBezTo>
                    <a:pt x="493" y="4622"/>
                    <a:pt x="389" y="4778"/>
                    <a:pt x="312" y="4933"/>
                  </a:cubicBezTo>
                  <a:cubicBezTo>
                    <a:pt x="78" y="5608"/>
                    <a:pt x="0" y="6309"/>
                    <a:pt x="52" y="7010"/>
                  </a:cubicBezTo>
                  <a:cubicBezTo>
                    <a:pt x="52" y="7244"/>
                    <a:pt x="78" y="7478"/>
                    <a:pt x="104" y="7711"/>
                  </a:cubicBezTo>
                  <a:cubicBezTo>
                    <a:pt x="130" y="8178"/>
                    <a:pt x="156" y="8646"/>
                    <a:pt x="156" y="9139"/>
                  </a:cubicBezTo>
                  <a:cubicBezTo>
                    <a:pt x="130" y="9347"/>
                    <a:pt x="104" y="9528"/>
                    <a:pt x="52" y="9736"/>
                  </a:cubicBezTo>
                  <a:cubicBezTo>
                    <a:pt x="52" y="9840"/>
                    <a:pt x="104" y="9944"/>
                    <a:pt x="208" y="9996"/>
                  </a:cubicBezTo>
                  <a:cubicBezTo>
                    <a:pt x="208" y="9996"/>
                    <a:pt x="208" y="10022"/>
                    <a:pt x="208" y="10022"/>
                  </a:cubicBezTo>
                  <a:cubicBezTo>
                    <a:pt x="234" y="10100"/>
                    <a:pt x="312" y="10177"/>
                    <a:pt x="389" y="10177"/>
                  </a:cubicBezTo>
                  <a:lnTo>
                    <a:pt x="467" y="10177"/>
                  </a:lnTo>
                  <a:cubicBezTo>
                    <a:pt x="623" y="10126"/>
                    <a:pt x="805" y="10074"/>
                    <a:pt x="987" y="10048"/>
                  </a:cubicBezTo>
                  <a:cubicBezTo>
                    <a:pt x="1402" y="9970"/>
                    <a:pt x="1843" y="9918"/>
                    <a:pt x="2285" y="9918"/>
                  </a:cubicBezTo>
                  <a:lnTo>
                    <a:pt x="2726" y="9918"/>
                  </a:lnTo>
                  <a:cubicBezTo>
                    <a:pt x="3764" y="9996"/>
                    <a:pt x="4803" y="10203"/>
                    <a:pt x="5815" y="10489"/>
                  </a:cubicBezTo>
                  <a:lnTo>
                    <a:pt x="6179" y="10593"/>
                  </a:lnTo>
                  <a:cubicBezTo>
                    <a:pt x="6776" y="10775"/>
                    <a:pt x="7373" y="10904"/>
                    <a:pt x="7996" y="10982"/>
                  </a:cubicBezTo>
                  <a:lnTo>
                    <a:pt x="8230" y="10982"/>
                  </a:lnTo>
                  <a:cubicBezTo>
                    <a:pt x="8515" y="10982"/>
                    <a:pt x="8775" y="10930"/>
                    <a:pt x="9060" y="10852"/>
                  </a:cubicBezTo>
                  <a:cubicBezTo>
                    <a:pt x="9398" y="10749"/>
                    <a:pt x="9683" y="10541"/>
                    <a:pt x="9917" y="10255"/>
                  </a:cubicBezTo>
                  <a:cubicBezTo>
                    <a:pt x="10203" y="9918"/>
                    <a:pt x="10358" y="9476"/>
                    <a:pt x="10332" y="9035"/>
                  </a:cubicBezTo>
                  <a:cubicBezTo>
                    <a:pt x="10332" y="8853"/>
                    <a:pt x="10280" y="8672"/>
                    <a:pt x="10203" y="8490"/>
                  </a:cubicBezTo>
                  <a:cubicBezTo>
                    <a:pt x="10177" y="8412"/>
                    <a:pt x="10125" y="8334"/>
                    <a:pt x="10073" y="8256"/>
                  </a:cubicBezTo>
                  <a:lnTo>
                    <a:pt x="10618" y="8256"/>
                  </a:lnTo>
                  <a:cubicBezTo>
                    <a:pt x="10929" y="8230"/>
                    <a:pt x="11267" y="8204"/>
                    <a:pt x="11579" y="8127"/>
                  </a:cubicBezTo>
                  <a:cubicBezTo>
                    <a:pt x="11890" y="8049"/>
                    <a:pt x="12176" y="7945"/>
                    <a:pt x="12435" y="7789"/>
                  </a:cubicBezTo>
                  <a:cubicBezTo>
                    <a:pt x="12565" y="7737"/>
                    <a:pt x="12695" y="7633"/>
                    <a:pt x="12799" y="7529"/>
                  </a:cubicBezTo>
                  <a:cubicBezTo>
                    <a:pt x="12928" y="7426"/>
                    <a:pt x="13032" y="7296"/>
                    <a:pt x="13110" y="7166"/>
                  </a:cubicBezTo>
                  <a:cubicBezTo>
                    <a:pt x="13188" y="7036"/>
                    <a:pt x="13240" y="6880"/>
                    <a:pt x="13266" y="6751"/>
                  </a:cubicBezTo>
                  <a:cubicBezTo>
                    <a:pt x="13318" y="6569"/>
                    <a:pt x="13344" y="6413"/>
                    <a:pt x="13318" y="6257"/>
                  </a:cubicBezTo>
                  <a:cubicBezTo>
                    <a:pt x="13318" y="5946"/>
                    <a:pt x="13214" y="5686"/>
                    <a:pt x="13032" y="5453"/>
                  </a:cubicBezTo>
                  <a:cubicBezTo>
                    <a:pt x="12954" y="5349"/>
                    <a:pt x="12851" y="5245"/>
                    <a:pt x="12721" y="5167"/>
                  </a:cubicBezTo>
                  <a:cubicBezTo>
                    <a:pt x="12617" y="5089"/>
                    <a:pt x="12461" y="5011"/>
                    <a:pt x="12331" y="4959"/>
                  </a:cubicBezTo>
                  <a:cubicBezTo>
                    <a:pt x="12046" y="4830"/>
                    <a:pt x="11760" y="4778"/>
                    <a:pt x="11475" y="4726"/>
                  </a:cubicBezTo>
                  <a:cubicBezTo>
                    <a:pt x="11319" y="4700"/>
                    <a:pt x="11137" y="4700"/>
                    <a:pt x="10981" y="4700"/>
                  </a:cubicBezTo>
                  <a:cubicBezTo>
                    <a:pt x="11267" y="4492"/>
                    <a:pt x="11553" y="4258"/>
                    <a:pt x="11838" y="4025"/>
                  </a:cubicBezTo>
                  <a:cubicBezTo>
                    <a:pt x="12072" y="3791"/>
                    <a:pt x="12331" y="3531"/>
                    <a:pt x="12539" y="3272"/>
                  </a:cubicBezTo>
                  <a:cubicBezTo>
                    <a:pt x="12721" y="3012"/>
                    <a:pt x="12877" y="2701"/>
                    <a:pt x="12980" y="2389"/>
                  </a:cubicBezTo>
                  <a:cubicBezTo>
                    <a:pt x="13084" y="2078"/>
                    <a:pt x="13084" y="1766"/>
                    <a:pt x="13006" y="1455"/>
                  </a:cubicBezTo>
                  <a:cubicBezTo>
                    <a:pt x="12928" y="1169"/>
                    <a:pt x="12799" y="883"/>
                    <a:pt x="12617" y="650"/>
                  </a:cubicBezTo>
                  <a:cubicBezTo>
                    <a:pt x="12461" y="442"/>
                    <a:pt x="12253" y="260"/>
                    <a:pt x="12020" y="157"/>
                  </a:cubicBezTo>
                  <a:cubicBezTo>
                    <a:pt x="11786" y="53"/>
                    <a:pt x="11527" y="1"/>
                    <a:pt x="1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836973" y="3672560"/>
              <a:ext cx="1029746" cy="925094"/>
            </a:xfrm>
            <a:custGeom>
              <a:avLst/>
              <a:gdLst/>
              <a:ahLst/>
              <a:cxnLst/>
              <a:rect l="l" t="t" r="r" b="b"/>
              <a:pathLst>
                <a:path w="13500" h="12128" extrusionOk="0">
                  <a:moveTo>
                    <a:pt x="11215" y="1"/>
                  </a:moveTo>
                  <a:cubicBezTo>
                    <a:pt x="11189" y="1"/>
                    <a:pt x="11163" y="27"/>
                    <a:pt x="11163" y="27"/>
                  </a:cubicBezTo>
                  <a:cubicBezTo>
                    <a:pt x="10930" y="442"/>
                    <a:pt x="10670" y="858"/>
                    <a:pt x="10359" y="1247"/>
                  </a:cubicBezTo>
                  <a:cubicBezTo>
                    <a:pt x="10047" y="1636"/>
                    <a:pt x="9710" y="2000"/>
                    <a:pt x="9398" y="2389"/>
                  </a:cubicBezTo>
                  <a:cubicBezTo>
                    <a:pt x="9372" y="2389"/>
                    <a:pt x="9372" y="2415"/>
                    <a:pt x="9372" y="2441"/>
                  </a:cubicBezTo>
                  <a:lnTo>
                    <a:pt x="7970" y="3220"/>
                  </a:lnTo>
                  <a:cubicBezTo>
                    <a:pt x="7165" y="3687"/>
                    <a:pt x="6335" y="4155"/>
                    <a:pt x="5556" y="4622"/>
                  </a:cubicBezTo>
                  <a:lnTo>
                    <a:pt x="5400" y="4700"/>
                  </a:lnTo>
                  <a:cubicBezTo>
                    <a:pt x="5426" y="4648"/>
                    <a:pt x="5478" y="4596"/>
                    <a:pt x="5530" y="4518"/>
                  </a:cubicBezTo>
                  <a:cubicBezTo>
                    <a:pt x="5763" y="4103"/>
                    <a:pt x="5971" y="3661"/>
                    <a:pt x="6179" y="3220"/>
                  </a:cubicBezTo>
                  <a:cubicBezTo>
                    <a:pt x="6568" y="2311"/>
                    <a:pt x="6932" y="1403"/>
                    <a:pt x="7373" y="520"/>
                  </a:cubicBezTo>
                  <a:cubicBezTo>
                    <a:pt x="7399" y="468"/>
                    <a:pt x="7373" y="416"/>
                    <a:pt x="7321" y="390"/>
                  </a:cubicBezTo>
                  <a:lnTo>
                    <a:pt x="7295" y="390"/>
                  </a:lnTo>
                  <a:cubicBezTo>
                    <a:pt x="7243" y="390"/>
                    <a:pt x="7217" y="416"/>
                    <a:pt x="7217" y="442"/>
                  </a:cubicBezTo>
                  <a:cubicBezTo>
                    <a:pt x="6802" y="1247"/>
                    <a:pt x="6438" y="2078"/>
                    <a:pt x="6023" y="2831"/>
                  </a:cubicBezTo>
                  <a:cubicBezTo>
                    <a:pt x="5789" y="3298"/>
                    <a:pt x="5530" y="3713"/>
                    <a:pt x="5270" y="4129"/>
                  </a:cubicBezTo>
                  <a:cubicBezTo>
                    <a:pt x="4985" y="4570"/>
                    <a:pt x="4673" y="5011"/>
                    <a:pt x="4336" y="5401"/>
                  </a:cubicBezTo>
                  <a:cubicBezTo>
                    <a:pt x="4336" y="5427"/>
                    <a:pt x="4336" y="5427"/>
                    <a:pt x="4310" y="5453"/>
                  </a:cubicBezTo>
                  <a:cubicBezTo>
                    <a:pt x="3790" y="5816"/>
                    <a:pt x="3271" y="6231"/>
                    <a:pt x="2778" y="6673"/>
                  </a:cubicBezTo>
                  <a:lnTo>
                    <a:pt x="2700" y="6725"/>
                  </a:lnTo>
                  <a:cubicBezTo>
                    <a:pt x="2804" y="6439"/>
                    <a:pt x="2908" y="6180"/>
                    <a:pt x="2960" y="5894"/>
                  </a:cubicBezTo>
                  <a:cubicBezTo>
                    <a:pt x="3038" y="5634"/>
                    <a:pt x="3090" y="5349"/>
                    <a:pt x="3115" y="5089"/>
                  </a:cubicBezTo>
                  <a:cubicBezTo>
                    <a:pt x="3141" y="4804"/>
                    <a:pt x="3115" y="4518"/>
                    <a:pt x="3064" y="4232"/>
                  </a:cubicBezTo>
                  <a:cubicBezTo>
                    <a:pt x="3038" y="4206"/>
                    <a:pt x="3012" y="4181"/>
                    <a:pt x="2960" y="4181"/>
                  </a:cubicBezTo>
                  <a:cubicBezTo>
                    <a:pt x="2934" y="4181"/>
                    <a:pt x="2908" y="4206"/>
                    <a:pt x="2908" y="4258"/>
                  </a:cubicBezTo>
                  <a:cubicBezTo>
                    <a:pt x="2934" y="4388"/>
                    <a:pt x="2934" y="4544"/>
                    <a:pt x="2960" y="4674"/>
                  </a:cubicBezTo>
                  <a:cubicBezTo>
                    <a:pt x="2960" y="4804"/>
                    <a:pt x="2960" y="4933"/>
                    <a:pt x="2934" y="5063"/>
                  </a:cubicBezTo>
                  <a:cubicBezTo>
                    <a:pt x="2908" y="5219"/>
                    <a:pt x="2882" y="5375"/>
                    <a:pt x="2856" y="5530"/>
                  </a:cubicBezTo>
                  <a:lnTo>
                    <a:pt x="2856" y="5505"/>
                  </a:lnTo>
                  <a:cubicBezTo>
                    <a:pt x="2778" y="5842"/>
                    <a:pt x="2674" y="6128"/>
                    <a:pt x="2544" y="6439"/>
                  </a:cubicBezTo>
                  <a:cubicBezTo>
                    <a:pt x="2441" y="6699"/>
                    <a:pt x="2363" y="6932"/>
                    <a:pt x="2259" y="7166"/>
                  </a:cubicBezTo>
                  <a:cubicBezTo>
                    <a:pt x="1973" y="7452"/>
                    <a:pt x="1688" y="7763"/>
                    <a:pt x="1428" y="8075"/>
                  </a:cubicBezTo>
                  <a:cubicBezTo>
                    <a:pt x="1039" y="8594"/>
                    <a:pt x="727" y="9139"/>
                    <a:pt x="468" y="9736"/>
                  </a:cubicBezTo>
                  <a:cubicBezTo>
                    <a:pt x="364" y="10022"/>
                    <a:pt x="260" y="10333"/>
                    <a:pt x="182" y="10619"/>
                  </a:cubicBezTo>
                  <a:cubicBezTo>
                    <a:pt x="130" y="10801"/>
                    <a:pt x="104" y="10982"/>
                    <a:pt x="78" y="11164"/>
                  </a:cubicBezTo>
                  <a:cubicBezTo>
                    <a:pt x="52" y="11346"/>
                    <a:pt x="26" y="11501"/>
                    <a:pt x="26" y="11683"/>
                  </a:cubicBezTo>
                  <a:cubicBezTo>
                    <a:pt x="0" y="11917"/>
                    <a:pt x="156" y="12099"/>
                    <a:pt x="390" y="12125"/>
                  </a:cubicBezTo>
                  <a:cubicBezTo>
                    <a:pt x="405" y="12126"/>
                    <a:pt x="420" y="12127"/>
                    <a:pt x="435" y="12127"/>
                  </a:cubicBezTo>
                  <a:cubicBezTo>
                    <a:pt x="627" y="12127"/>
                    <a:pt x="807" y="11978"/>
                    <a:pt x="831" y="11761"/>
                  </a:cubicBezTo>
                  <a:cubicBezTo>
                    <a:pt x="857" y="11657"/>
                    <a:pt x="857" y="11527"/>
                    <a:pt x="883" y="11398"/>
                  </a:cubicBezTo>
                  <a:lnTo>
                    <a:pt x="961" y="11034"/>
                  </a:lnTo>
                  <a:cubicBezTo>
                    <a:pt x="1117" y="10437"/>
                    <a:pt x="1350" y="9840"/>
                    <a:pt x="1636" y="9295"/>
                  </a:cubicBezTo>
                  <a:cubicBezTo>
                    <a:pt x="1843" y="8905"/>
                    <a:pt x="2077" y="8542"/>
                    <a:pt x="2337" y="8178"/>
                  </a:cubicBezTo>
                  <a:lnTo>
                    <a:pt x="2466" y="8101"/>
                  </a:lnTo>
                  <a:cubicBezTo>
                    <a:pt x="2648" y="8023"/>
                    <a:pt x="2804" y="7945"/>
                    <a:pt x="2986" y="7867"/>
                  </a:cubicBezTo>
                  <a:cubicBezTo>
                    <a:pt x="3297" y="7737"/>
                    <a:pt x="3609" y="7633"/>
                    <a:pt x="3946" y="7529"/>
                  </a:cubicBezTo>
                  <a:cubicBezTo>
                    <a:pt x="4694" y="7319"/>
                    <a:pt x="5484" y="7214"/>
                    <a:pt x="6278" y="7214"/>
                  </a:cubicBezTo>
                  <a:cubicBezTo>
                    <a:pt x="6366" y="7214"/>
                    <a:pt x="6454" y="7215"/>
                    <a:pt x="6542" y="7218"/>
                  </a:cubicBezTo>
                  <a:cubicBezTo>
                    <a:pt x="7711" y="7218"/>
                    <a:pt x="8879" y="7348"/>
                    <a:pt x="10021" y="7607"/>
                  </a:cubicBezTo>
                  <a:cubicBezTo>
                    <a:pt x="10047" y="7607"/>
                    <a:pt x="10099" y="7581"/>
                    <a:pt x="10099" y="7529"/>
                  </a:cubicBezTo>
                  <a:cubicBezTo>
                    <a:pt x="10099" y="7478"/>
                    <a:pt x="10073" y="7452"/>
                    <a:pt x="10021" y="7426"/>
                  </a:cubicBezTo>
                  <a:cubicBezTo>
                    <a:pt x="9346" y="7296"/>
                    <a:pt x="8671" y="7166"/>
                    <a:pt x="7996" y="7088"/>
                  </a:cubicBezTo>
                  <a:cubicBezTo>
                    <a:pt x="7373" y="7010"/>
                    <a:pt x="6724" y="6958"/>
                    <a:pt x="6075" y="6958"/>
                  </a:cubicBezTo>
                  <a:lnTo>
                    <a:pt x="5893" y="6958"/>
                  </a:lnTo>
                  <a:cubicBezTo>
                    <a:pt x="5530" y="6984"/>
                    <a:pt x="5192" y="7010"/>
                    <a:pt x="4829" y="7036"/>
                  </a:cubicBezTo>
                  <a:cubicBezTo>
                    <a:pt x="4491" y="7088"/>
                    <a:pt x="4128" y="7140"/>
                    <a:pt x="3790" y="7218"/>
                  </a:cubicBezTo>
                  <a:cubicBezTo>
                    <a:pt x="3479" y="7296"/>
                    <a:pt x="3193" y="7400"/>
                    <a:pt x="2908" y="7504"/>
                  </a:cubicBezTo>
                  <a:cubicBezTo>
                    <a:pt x="2986" y="7400"/>
                    <a:pt x="3090" y="7296"/>
                    <a:pt x="3193" y="7192"/>
                  </a:cubicBezTo>
                  <a:cubicBezTo>
                    <a:pt x="3479" y="6854"/>
                    <a:pt x="3790" y="6569"/>
                    <a:pt x="4128" y="6283"/>
                  </a:cubicBezTo>
                  <a:cubicBezTo>
                    <a:pt x="4465" y="5998"/>
                    <a:pt x="4855" y="5660"/>
                    <a:pt x="5244" y="5375"/>
                  </a:cubicBezTo>
                  <a:cubicBezTo>
                    <a:pt x="5452" y="5219"/>
                    <a:pt x="5686" y="5063"/>
                    <a:pt x="5893" y="4933"/>
                  </a:cubicBezTo>
                  <a:cubicBezTo>
                    <a:pt x="6075" y="4856"/>
                    <a:pt x="6231" y="4804"/>
                    <a:pt x="6413" y="4752"/>
                  </a:cubicBezTo>
                  <a:cubicBezTo>
                    <a:pt x="6854" y="4648"/>
                    <a:pt x="7295" y="4544"/>
                    <a:pt x="7737" y="4492"/>
                  </a:cubicBezTo>
                  <a:cubicBezTo>
                    <a:pt x="8199" y="4441"/>
                    <a:pt x="8636" y="4415"/>
                    <a:pt x="9098" y="4414"/>
                  </a:cubicBezTo>
                  <a:lnTo>
                    <a:pt x="9098" y="4414"/>
                  </a:lnTo>
                  <a:cubicBezTo>
                    <a:pt x="9458" y="4415"/>
                    <a:pt x="9817" y="4440"/>
                    <a:pt x="10177" y="4440"/>
                  </a:cubicBezTo>
                  <a:cubicBezTo>
                    <a:pt x="10514" y="4440"/>
                    <a:pt x="10878" y="4492"/>
                    <a:pt x="11241" y="4518"/>
                  </a:cubicBezTo>
                  <a:cubicBezTo>
                    <a:pt x="11579" y="4544"/>
                    <a:pt x="11942" y="4596"/>
                    <a:pt x="12280" y="4622"/>
                  </a:cubicBezTo>
                  <a:lnTo>
                    <a:pt x="13370" y="4752"/>
                  </a:lnTo>
                  <a:cubicBezTo>
                    <a:pt x="13474" y="4752"/>
                    <a:pt x="13500" y="4596"/>
                    <a:pt x="13396" y="4570"/>
                  </a:cubicBezTo>
                  <a:lnTo>
                    <a:pt x="13344" y="4544"/>
                  </a:lnTo>
                  <a:cubicBezTo>
                    <a:pt x="13033" y="4518"/>
                    <a:pt x="12695" y="4466"/>
                    <a:pt x="12383" y="4414"/>
                  </a:cubicBezTo>
                  <a:lnTo>
                    <a:pt x="11319" y="4284"/>
                  </a:lnTo>
                  <a:cubicBezTo>
                    <a:pt x="10618" y="4206"/>
                    <a:pt x="9917" y="4129"/>
                    <a:pt x="9190" y="4077"/>
                  </a:cubicBezTo>
                  <a:lnTo>
                    <a:pt x="8152" y="4077"/>
                  </a:lnTo>
                  <a:cubicBezTo>
                    <a:pt x="7814" y="4077"/>
                    <a:pt x="7451" y="4103"/>
                    <a:pt x="7113" y="4155"/>
                  </a:cubicBezTo>
                  <a:cubicBezTo>
                    <a:pt x="7010" y="4155"/>
                    <a:pt x="6932" y="4206"/>
                    <a:pt x="6828" y="4206"/>
                  </a:cubicBezTo>
                  <a:lnTo>
                    <a:pt x="7555" y="3765"/>
                  </a:lnTo>
                  <a:cubicBezTo>
                    <a:pt x="8178" y="3376"/>
                    <a:pt x="8827" y="2986"/>
                    <a:pt x="9450" y="2623"/>
                  </a:cubicBezTo>
                  <a:lnTo>
                    <a:pt x="9502" y="2623"/>
                  </a:lnTo>
                  <a:cubicBezTo>
                    <a:pt x="9658" y="2571"/>
                    <a:pt x="9839" y="2519"/>
                    <a:pt x="10021" y="2467"/>
                  </a:cubicBezTo>
                  <a:cubicBezTo>
                    <a:pt x="10177" y="2415"/>
                    <a:pt x="10436" y="2363"/>
                    <a:pt x="10644" y="2311"/>
                  </a:cubicBezTo>
                  <a:cubicBezTo>
                    <a:pt x="10852" y="2259"/>
                    <a:pt x="11059" y="2233"/>
                    <a:pt x="11267" y="2208"/>
                  </a:cubicBezTo>
                  <a:cubicBezTo>
                    <a:pt x="11475" y="2156"/>
                    <a:pt x="11683" y="2130"/>
                    <a:pt x="11916" y="2104"/>
                  </a:cubicBezTo>
                  <a:cubicBezTo>
                    <a:pt x="12150" y="2078"/>
                    <a:pt x="12332" y="2078"/>
                    <a:pt x="12539" y="2052"/>
                  </a:cubicBezTo>
                  <a:cubicBezTo>
                    <a:pt x="12591" y="2052"/>
                    <a:pt x="12617" y="2000"/>
                    <a:pt x="12617" y="1948"/>
                  </a:cubicBezTo>
                  <a:cubicBezTo>
                    <a:pt x="12617" y="1927"/>
                    <a:pt x="12583" y="1889"/>
                    <a:pt x="12556" y="1889"/>
                  </a:cubicBezTo>
                  <a:cubicBezTo>
                    <a:pt x="12550" y="1889"/>
                    <a:pt x="12544" y="1891"/>
                    <a:pt x="12539" y="1896"/>
                  </a:cubicBezTo>
                  <a:cubicBezTo>
                    <a:pt x="12280" y="1896"/>
                    <a:pt x="12020" y="1922"/>
                    <a:pt x="11760" y="1948"/>
                  </a:cubicBezTo>
                  <a:cubicBezTo>
                    <a:pt x="11501" y="1974"/>
                    <a:pt x="11215" y="2000"/>
                    <a:pt x="10930" y="2052"/>
                  </a:cubicBezTo>
                  <a:cubicBezTo>
                    <a:pt x="10722" y="2078"/>
                    <a:pt x="10488" y="2130"/>
                    <a:pt x="10255" y="2182"/>
                  </a:cubicBezTo>
                  <a:lnTo>
                    <a:pt x="10488" y="2052"/>
                  </a:lnTo>
                  <a:cubicBezTo>
                    <a:pt x="11345" y="1533"/>
                    <a:pt x="12202" y="987"/>
                    <a:pt x="13007" y="390"/>
                  </a:cubicBezTo>
                  <a:cubicBezTo>
                    <a:pt x="13058" y="338"/>
                    <a:pt x="13007" y="235"/>
                    <a:pt x="12929" y="235"/>
                  </a:cubicBezTo>
                  <a:cubicBezTo>
                    <a:pt x="12929" y="235"/>
                    <a:pt x="12903" y="235"/>
                    <a:pt x="12877" y="260"/>
                  </a:cubicBezTo>
                  <a:cubicBezTo>
                    <a:pt x="12435" y="598"/>
                    <a:pt x="11968" y="909"/>
                    <a:pt x="11475" y="1221"/>
                  </a:cubicBezTo>
                  <a:cubicBezTo>
                    <a:pt x="10930" y="1559"/>
                    <a:pt x="10359" y="1870"/>
                    <a:pt x="9813" y="2208"/>
                  </a:cubicBezTo>
                  <a:cubicBezTo>
                    <a:pt x="10047" y="1922"/>
                    <a:pt x="10281" y="1662"/>
                    <a:pt x="10488" y="1377"/>
                  </a:cubicBezTo>
                  <a:cubicBezTo>
                    <a:pt x="10774" y="987"/>
                    <a:pt x="11059" y="546"/>
                    <a:pt x="11293" y="105"/>
                  </a:cubicBezTo>
                  <a:cubicBezTo>
                    <a:pt x="11293" y="105"/>
                    <a:pt x="11293" y="79"/>
                    <a:pt x="11293" y="53"/>
                  </a:cubicBezTo>
                  <a:cubicBezTo>
                    <a:pt x="11293" y="27"/>
                    <a:pt x="11293" y="1"/>
                    <a:pt x="11267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35"/>
          <p:cNvGrpSpPr/>
          <p:nvPr/>
        </p:nvGrpSpPr>
        <p:grpSpPr>
          <a:xfrm rot="17460000">
            <a:off x="303530" y="4450715"/>
            <a:ext cx="392430" cy="861695"/>
            <a:chOff x="715100" y="2823675"/>
            <a:chExt cx="1124406" cy="2075119"/>
          </a:xfrm>
        </p:grpSpPr>
        <p:sp>
          <p:nvSpPr>
            <p:cNvPr id="828" name="Google Shape;828;p35"/>
            <p:cNvSpPr/>
            <p:nvPr/>
          </p:nvSpPr>
          <p:spPr>
            <a:xfrm>
              <a:off x="715100" y="2823675"/>
              <a:ext cx="1124406" cy="2075119"/>
            </a:xfrm>
            <a:custGeom>
              <a:avLst/>
              <a:gdLst/>
              <a:ahLst/>
              <a:cxnLst/>
              <a:rect l="l" t="t" r="r" b="b"/>
              <a:pathLst>
                <a:path w="20042" h="36988" extrusionOk="0">
                  <a:moveTo>
                    <a:pt x="6136" y="1"/>
                  </a:moveTo>
                  <a:cubicBezTo>
                    <a:pt x="5240" y="1"/>
                    <a:pt x="4390" y="547"/>
                    <a:pt x="4050" y="1448"/>
                  </a:cubicBezTo>
                  <a:cubicBezTo>
                    <a:pt x="3790" y="2175"/>
                    <a:pt x="3609" y="2953"/>
                    <a:pt x="3479" y="3732"/>
                  </a:cubicBezTo>
                  <a:cubicBezTo>
                    <a:pt x="3323" y="4511"/>
                    <a:pt x="3219" y="5290"/>
                    <a:pt x="3141" y="6095"/>
                  </a:cubicBezTo>
                  <a:cubicBezTo>
                    <a:pt x="3038" y="7626"/>
                    <a:pt x="3089" y="9184"/>
                    <a:pt x="3297" y="10742"/>
                  </a:cubicBezTo>
                  <a:cubicBezTo>
                    <a:pt x="3505" y="12170"/>
                    <a:pt x="3816" y="13571"/>
                    <a:pt x="4284" y="14947"/>
                  </a:cubicBezTo>
                  <a:cubicBezTo>
                    <a:pt x="4595" y="15934"/>
                    <a:pt x="4985" y="16920"/>
                    <a:pt x="5400" y="17881"/>
                  </a:cubicBezTo>
                  <a:cubicBezTo>
                    <a:pt x="4595" y="18192"/>
                    <a:pt x="3816" y="18556"/>
                    <a:pt x="3089" y="18971"/>
                  </a:cubicBezTo>
                  <a:cubicBezTo>
                    <a:pt x="2233" y="19439"/>
                    <a:pt x="1480" y="20036"/>
                    <a:pt x="857" y="20788"/>
                  </a:cubicBezTo>
                  <a:cubicBezTo>
                    <a:pt x="545" y="21178"/>
                    <a:pt x="312" y="21619"/>
                    <a:pt x="182" y="22087"/>
                  </a:cubicBezTo>
                  <a:cubicBezTo>
                    <a:pt x="26" y="22580"/>
                    <a:pt x="0" y="23099"/>
                    <a:pt x="52" y="23618"/>
                  </a:cubicBezTo>
                  <a:cubicBezTo>
                    <a:pt x="78" y="24085"/>
                    <a:pt x="234" y="24527"/>
                    <a:pt x="441" y="24942"/>
                  </a:cubicBezTo>
                  <a:cubicBezTo>
                    <a:pt x="571" y="25150"/>
                    <a:pt x="701" y="25332"/>
                    <a:pt x="857" y="25513"/>
                  </a:cubicBezTo>
                  <a:cubicBezTo>
                    <a:pt x="1039" y="25695"/>
                    <a:pt x="1246" y="25851"/>
                    <a:pt x="1480" y="25955"/>
                  </a:cubicBezTo>
                  <a:cubicBezTo>
                    <a:pt x="1350" y="26318"/>
                    <a:pt x="1272" y="26682"/>
                    <a:pt x="1194" y="27071"/>
                  </a:cubicBezTo>
                  <a:cubicBezTo>
                    <a:pt x="883" y="28706"/>
                    <a:pt x="1090" y="30420"/>
                    <a:pt x="1739" y="31952"/>
                  </a:cubicBezTo>
                  <a:cubicBezTo>
                    <a:pt x="2285" y="33224"/>
                    <a:pt x="3167" y="34314"/>
                    <a:pt x="4284" y="35145"/>
                  </a:cubicBezTo>
                  <a:cubicBezTo>
                    <a:pt x="5374" y="35950"/>
                    <a:pt x="6620" y="36495"/>
                    <a:pt x="7944" y="36754"/>
                  </a:cubicBezTo>
                  <a:cubicBezTo>
                    <a:pt x="8671" y="36910"/>
                    <a:pt x="9398" y="36988"/>
                    <a:pt x="10125" y="36988"/>
                  </a:cubicBezTo>
                  <a:cubicBezTo>
                    <a:pt x="10774" y="36988"/>
                    <a:pt x="11397" y="36936"/>
                    <a:pt x="12020" y="36832"/>
                  </a:cubicBezTo>
                  <a:cubicBezTo>
                    <a:pt x="13422" y="36599"/>
                    <a:pt x="14772" y="36079"/>
                    <a:pt x="15940" y="35249"/>
                  </a:cubicBezTo>
                  <a:cubicBezTo>
                    <a:pt x="17264" y="34366"/>
                    <a:pt x="18328" y="33172"/>
                    <a:pt x="19081" y="31796"/>
                  </a:cubicBezTo>
                  <a:cubicBezTo>
                    <a:pt x="19782" y="30420"/>
                    <a:pt x="20042" y="28888"/>
                    <a:pt x="19808" y="27382"/>
                  </a:cubicBezTo>
                  <a:cubicBezTo>
                    <a:pt x="19549" y="25851"/>
                    <a:pt x="18925" y="24449"/>
                    <a:pt x="17965" y="23255"/>
                  </a:cubicBezTo>
                  <a:cubicBezTo>
                    <a:pt x="17394" y="22502"/>
                    <a:pt x="16745" y="21853"/>
                    <a:pt x="16018" y="21282"/>
                  </a:cubicBezTo>
                  <a:cubicBezTo>
                    <a:pt x="16252" y="20866"/>
                    <a:pt x="16381" y="20373"/>
                    <a:pt x="16329" y="19906"/>
                  </a:cubicBezTo>
                  <a:cubicBezTo>
                    <a:pt x="16303" y="19490"/>
                    <a:pt x="16200" y="19075"/>
                    <a:pt x="16018" y="18712"/>
                  </a:cubicBezTo>
                  <a:cubicBezTo>
                    <a:pt x="15784" y="18270"/>
                    <a:pt x="15473" y="17907"/>
                    <a:pt x="15109" y="17621"/>
                  </a:cubicBezTo>
                  <a:cubicBezTo>
                    <a:pt x="14720" y="17336"/>
                    <a:pt x="14330" y="17102"/>
                    <a:pt x="13889" y="16972"/>
                  </a:cubicBezTo>
                  <a:cubicBezTo>
                    <a:pt x="13448" y="16816"/>
                    <a:pt x="13006" y="16713"/>
                    <a:pt x="12539" y="16635"/>
                  </a:cubicBezTo>
                  <a:cubicBezTo>
                    <a:pt x="12098" y="16583"/>
                    <a:pt x="11631" y="16531"/>
                    <a:pt x="11189" y="16531"/>
                  </a:cubicBezTo>
                  <a:cubicBezTo>
                    <a:pt x="10800" y="16531"/>
                    <a:pt x="10410" y="16557"/>
                    <a:pt x="9969" y="16609"/>
                  </a:cubicBezTo>
                  <a:cubicBezTo>
                    <a:pt x="9580" y="16635"/>
                    <a:pt x="9216" y="16687"/>
                    <a:pt x="8853" y="16765"/>
                  </a:cubicBezTo>
                  <a:cubicBezTo>
                    <a:pt x="8697" y="16375"/>
                    <a:pt x="8567" y="15986"/>
                    <a:pt x="8437" y="15622"/>
                  </a:cubicBezTo>
                  <a:cubicBezTo>
                    <a:pt x="8178" y="14610"/>
                    <a:pt x="7944" y="13701"/>
                    <a:pt x="7788" y="12870"/>
                  </a:cubicBezTo>
                  <a:cubicBezTo>
                    <a:pt x="7607" y="11884"/>
                    <a:pt x="7503" y="10871"/>
                    <a:pt x="7477" y="9859"/>
                  </a:cubicBezTo>
                  <a:cubicBezTo>
                    <a:pt x="7477" y="8743"/>
                    <a:pt x="7529" y="7652"/>
                    <a:pt x="7659" y="6536"/>
                  </a:cubicBezTo>
                  <a:cubicBezTo>
                    <a:pt x="7710" y="5939"/>
                    <a:pt x="7814" y="5290"/>
                    <a:pt x="7944" y="4589"/>
                  </a:cubicBezTo>
                  <a:cubicBezTo>
                    <a:pt x="7996" y="4303"/>
                    <a:pt x="8048" y="4018"/>
                    <a:pt x="8100" y="3732"/>
                  </a:cubicBezTo>
                  <a:cubicBezTo>
                    <a:pt x="8178" y="3317"/>
                    <a:pt x="8256" y="2902"/>
                    <a:pt x="8334" y="2486"/>
                  </a:cubicBezTo>
                  <a:cubicBezTo>
                    <a:pt x="8437" y="1500"/>
                    <a:pt x="7892" y="539"/>
                    <a:pt x="6932" y="150"/>
                  </a:cubicBezTo>
                  <a:cubicBezTo>
                    <a:pt x="6670" y="49"/>
                    <a:pt x="6401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821416" y="3915670"/>
              <a:ext cx="962775" cy="927823"/>
            </a:xfrm>
            <a:custGeom>
              <a:avLst/>
              <a:gdLst/>
              <a:ahLst/>
              <a:cxnLst/>
              <a:rect l="l" t="t" r="r" b="b"/>
              <a:pathLst>
                <a:path w="17161" h="16538" extrusionOk="0">
                  <a:moveTo>
                    <a:pt x="6932" y="0"/>
                  </a:moveTo>
                  <a:lnTo>
                    <a:pt x="6906" y="26"/>
                  </a:lnTo>
                  <a:lnTo>
                    <a:pt x="6854" y="26"/>
                  </a:lnTo>
                  <a:cubicBezTo>
                    <a:pt x="6542" y="26"/>
                    <a:pt x="6231" y="182"/>
                    <a:pt x="6049" y="468"/>
                  </a:cubicBezTo>
                  <a:cubicBezTo>
                    <a:pt x="5997" y="416"/>
                    <a:pt x="5919" y="416"/>
                    <a:pt x="5841" y="416"/>
                  </a:cubicBezTo>
                  <a:cubicBezTo>
                    <a:pt x="5764" y="416"/>
                    <a:pt x="5660" y="442"/>
                    <a:pt x="5608" y="494"/>
                  </a:cubicBezTo>
                  <a:cubicBezTo>
                    <a:pt x="3609" y="1999"/>
                    <a:pt x="883" y="4362"/>
                    <a:pt x="260" y="7763"/>
                  </a:cubicBezTo>
                  <a:cubicBezTo>
                    <a:pt x="0" y="9217"/>
                    <a:pt x="156" y="10722"/>
                    <a:pt x="753" y="12072"/>
                  </a:cubicBezTo>
                  <a:cubicBezTo>
                    <a:pt x="1220" y="13189"/>
                    <a:pt x="1999" y="14149"/>
                    <a:pt x="2986" y="14876"/>
                  </a:cubicBezTo>
                  <a:cubicBezTo>
                    <a:pt x="3972" y="15577"/>
                    <a:pt x="5089" y="16096"/>
                    <a:pt x="6283" y="16330"/>
                  </a:cubicBezTo>
                  <a:cubicBezTo>
                    <a:pt x="6932" y="16486"/>
                    <a:pt x="7581" y="16537"/>
                    <a:pt x="8256" y="16537"/>
                  </a:cubicBezTo>
                  <a:cubicBezTo>
                    <a:pt x="8827" y="16537"/>
                    <a:pt x="9424" y="16486"/>
                    <a:pt x="9995" y="16408"/>
                  </a:cubicBezTo>
                  <a:cubicBezTo>
                    <a:pt x="11241" y="16200"/>
                    <a:pt x="12461" y="15707"/>
                    <a:pt x="13500" y="14980"/>
                  </a:cubicBezTo>
                  <a:cubicBezTo>
                    <a:pt x="14694" y="14175"/>
                    <a:pt x="15655" y="13111"/>
                    <a:pt x="16356" y="11865"/>
                  </a:cubicBezTo>
                  <a:cubicBezTo>
                    <a:pt x="16953" y="10696"/>
                    <a:pt x="17160" y="9346"/>
                    <a:pt x="16953" y="8048"/>
                  </a:cubicBezTo>
                  <a:cubicBezTo>
                    <a:pt x="16719" y="6698"/>
                    <a:pt x="16148" y="5452"/>
                    <a:pt x="15291" y="4388"/>
                  </a:cubicBezTo>
                  <a:cubicBezTo>
                    <a:pt x="14382" y="3220"/>
                    <a:pt x="13266" y="2259"/>
                    <a:pt x="11994" y="1532"/>
                  </a:cubicBezTo>
                  <a:cubicBezTo>
                    <a:pt x="11319" y="1143"/>
                    <a:pt x="10592" y="831"/>
                    <a:pt x="9865" y="598"/>
                  </a:cubicBezTo>
                  <a:cubicBezTo>
                    <a:pt x="9450" y="468"/>
                    <a:pt x="9035" y="364"/>
                    <a:pt x="8593" y="260"/>
                  </a:cubicBezTo>
                  <a:cubicBezTo>
                    <a:pt x="8048" y="130"/>
                    <a:pt x="7503" y="52"/>
                    <a:pt x="69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1082128" y="4592894"/>
              <a:ext cx="170047" cy="145979"/>
            </a:xfrm>
            <a:custGeom>
              <a:avLst/>
              <a:gdLst/>
              <a:ahLst/>
              <a:cxnLst/>
              <a:rect l="l" t="t" r="r" b="b"/>
              <a:pathLst>
                <a:path w="3031" h="2602" extrusionOk="0">
                  <a:moveTo>
                    <a:pt x="1279" y="1"/>
                  </a:moveTo>
                  <a:cubicBezTo>
                    <a:pt x="1268" y="1"/>
                    <a:pt x="1257" y="1"/>
                    <a:pt x="1246" y="1"/>
                  </a:cubicBezTo>
                  <a:cubicBezTo>
                    <a:pt x="545" y="27"/>
                    <a:pt x="0" y="598"/>
                    <a:pt x="0" y="1299"/>
                  </a:cubicBezTo>
                  <a:cubicBezTo>
                    <a:pt x="0" y="2085"/>
                    <a:pt x="647" y="2601"/>
                    <a:pt x="1315" y="2601"/>
                  </a:cubicBezTo>
                  <a:cubicBezTo>
                    <a:pt x="1640" y="2601"/>
                    <a:pt x="1970" y="2480"/>
                    <a:pt x="2233" y="2208"/>
                  </a:cubicBezTo>
                  <a:cubicBezTo>
                    <a:pt x="3030" y="1359"/>
                    <a:pt x="2426" y="1"/>
                    <a:pt x="12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955391" y="4461836"/>
              <a:ext cx="91447" cy="77590"/>
            </a:xfrm>
            <a:custGeom>
              <a:avLst/>
              <a:gdLst/>
              <a:ahLst/>
              <a:cxnLst/>
              <a:rect l="l" t="t" r="r" b="b"/>
              <a:pathLst>
                <a:path w="1630" h="1383" extrusionOk="0">
                  <a:moveTo>
                    <a:pt x="732" y="0"/>
                  </a:moveTo>
                  <a:cubicBezTo>
                    <a:pt x="722" y="0"/>
                    <a:pt x="712" y="0"/>
                    <a:pt x="702" y="1"/>
                  </a:cubicBezTo>
                  <a:cubicBezTo>
                    <a:pt x="312" y="1"/>
                    <a:pt x="1" y="312"/>
                    <a:pt x="27" y="702"/>
                  </a:cubicBezTo>
                  <a:cubicBezTo>
                    <a:pt x="27" y="1117"/>
                    <a:pt x="361" y="1382"/>
                    <a:pt x="715" y="1382"/>
                  </a:cubicBezTo>
                  <a:cubicBezTo>
                    <a:pt x="892" y="1382"/>
                    <a:pt x="1074" y="1316"/>
                    <a:pt x="1221" y="1169"/>
                  </a:cubicBezTo>
                  <a:cubicBezTo>
                    <a:pt x="1629" y="735"/>
                    <a:pt x="1310" y="0"/>
                    <a:pt x="7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1199328" y="4490449"/>
              <a:ext cx="37252" cy="35569"/>
            </a:xfrm>
            <a:custGeom>
              <a:avLst/>
              <a:gdLst/>
              <a:ahLst/>
              <a:cxnLst/>
              <a:rect l="l" t="t" r="r" b="b"/>
              <a:pathLst>
                <a:path w="664" h="634" extrusionOk="0">
                  <a:moveTo>
                    <a:pt x="326" y="0"/>
                  </a:moveTo>
                  <a:cubicBezTo>
                    <a:pt x="162" y="0"/>
                    <a:pt x="1" y="111"/>
                    <a:pt x="14" y="321"/>
                  </a:cubicBezTo>
                  <a:cubicBezTo>
                    <a:pt x="14" y="477"/>
                    <a:pt x="144" y="633"/>
                    <a:pt x="326" y="633"/>
                  </a:cubicBezTo>
                  <a:cubicBezTo>
                    <a:pt x="507" y="633"/>
                    <a:pt x="663" y="477"/>
                    <a:pt x="663" y="321"/>
                  </a:cubicBezTo>
                  <a:cubicBezTo>
                    <a:pt x="650" y="104"/>
                    <a:pt x="486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1344299" y="4613315"/>
              <a:ext cx="100536" cy="100536"/>
            </a:xfrm>
            <a:custGeom>
              <a:avLst/>
              <a:gdLst/>
              <a:ahLst/>
              <a:cxnLst/>
              <a:rect l="l" t="t" r="r" b="b"/>
              <a:pathLst>
                <a:path w="1792" h="1792" extrusionOk="0">
                  <a:moveTo>
                    <a:pt x="883" y="1"/>
                  </a:moveTo>
                  <a:cubicBezTo>
                    <a:pt x="390" y="27"/>
                    <a:pt x="0" y="416"/>
                    <a:pt x="26" y="909"/>
                  </a:cubicBezTo>
                  <a:cubicBezTo>
                    <a:pt x="26" y="1403"/>
                    <a:pt x="441" y="1792"/>
                    <a:pt x="935" y="1792"/>
                  </a:cubicBezTo>
                  <a:cubicBezTo>
                    <a:pt x="1402" y="1766"/>
                    <a:pt x="1791" y="1351"/>
                    <a:pt x="1791" y="883"/>
                  </a:cubicBezTo>
                  <a:cubicBezTo>
                    <a:pt x="1765" y="390"/>
                    <a:pt x="1376" y="1"/>
                    <a:pt x="8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1389406" y="4281240"/>
              <a:ext cx="115122" cy="98740"/>
            </a:xfrm>
            <a:custGeom>
              <a:avLst/>
              <a:gdLst/>
              <a:ahLst/>
              <a:cxnLst/>
              <a:rect l="l" t="t" r="r" b="b"/>
              <a:pathLst>
                <a:path w="2052" h="1760" extrusionOk="0">
                  <a:moveTo>
                    <a:pt x="858" y="1"/>
                  </a:moveTo>
                  <a:cubicBezTo>
                    <a:pt x="390" y="27"/>
                    <a:pt x="1" y="416"/>
                    <a:pt x="1" y="909"/>
                  </a:cubicBezTo>
                  <a:cubicBezTo>
                    <a:pt x="18" y="1426"/>
                    <a:pt x="435" y="1759"/>
                    <a:pt x="872" y="1759"/>
                  </a:cubicBezTo>
                  <a:cubicBezTo>
                    <a:pt x="1095" y="1759"/>
                    <a:pt x="1323" y="1673"/>
                    <a:pt x="1507" y="1480"/>
                  </a:cubicBezTo>
                  <a:cubicBezTo>
                    <a:pt x="2052" y="935"/>
                    <a:pt x="1636" y="1"/>
                    <a:pt x="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766042" y="2878656"/>
              <a:ext cx="812757" cy="1395325"/>
            </a:xfrm>
            <a:custGeom>
              <a:avLst/>
              <a:gdLst/>
              <a:ahLst/>
              <a:cxnLst/>
              <a:rect l="l" t="t" r="r" b="b"/>
              <a:pathLst>
                <a:path w="14487" h="24871" extrusionOk="0">
                  <a:moveTo>
                    <a:pt x="5245" y="0"/>
                  </a:moveTo>
                  <a:cubicBezTo>
                    <a:pt x="4726" y="0"/>
                    <a:pt x="4258" y="312"/>
                    <a:pt x="4077" y="779"/>
                  </a:cubicBezTo>
                  <a:cubicBezTo>
                    <a:pt x="3843" y="1480"/>
                    <a:pt x="3661" y="2207"/>
                    <a:pt x="3531" y="2934"/>
                  </a:cubicBezTo>
                  <a:cubicBezTo>
                    <a:pt x="3376" y="3687"/>
                    <a:pt x="3272" y="4440"/>
                    <a:pt x="3194" y="5193"/>
                  </a:cubicBezTo>
                  <a:cubicBezTo>
                    <a:pt x="3116" y="6672"/>
                    <a:pt x="3168" y="8152"/>
                    <a:pt x="3376" y="9632"/>
                  </a:cubicBezTo>
                  <a:cubicBezTo>
                    <a:pt x="3557" y="11008"/>
                    <a:pt x="3869" y="12358"/>
                    <a:pt x="4310" y="13682"/>
                  </a:cubicBezTo>
                  <a:cubicBezTo>
                    <a:pt x="4726" y="14954"/>
                    <a:pt x="5245" y="16200"/>
                    <a:pt x="5816" y="17420"/>
                  </a:cubicBezTo>
                  <a:cubicBezTo>
                    <a:pt x="4726" y="17784"/>
                    <a:pt x="3661" y="18251"/>
                    <a:pt x="2675" y="18822"/>
                  </a:cubicBezTo>
                  <a:cubicBezTo>
                    <a:pt x="1922" y="19211"/>
                    <a:pt x="1273" y="19757"/>
                    <a:pt x="728" y="20406"/>
                  </a:cubicBezTo>
                  <a:cubicBezTo>
                    <a:pt x="234" y="20977"/>
                    <a:pt x="1" y="21756"/>
                    <a:pt x="131" y="22508"/>
                  </a:cubicBezTo>
                  <a:cubicBezTo>
                    <a:pt x="156" y="22846"/>
                    <a:pt x="260" y="23157"/>
                    <a:pt x="416" y="23469"/>
                  </a:cubicBezTo>
                  <a:cubicBezTo>
                    <a:pt x="468" y="23573"/>
                    <a:pt x="546" y="23703"/>
                    <a:pt x="650" y="23806"/>
                  </a:cubicBezTo>
                  <a:cubicBezTo>
                    <a:pt x="780" y="23936"/>
                    <a:pt x="935" y="24040"/>
                    <a:pt x="1117" y="24118"/>
                  </a:cubicBezTo>
                  <a:cubicBezTo>
                    <a:pt x="1299" y="24222"/>
                    <a:pt x="1532" y="24248"/>
                    <a:pt x="1740" y="24248"/>
                  </a:cubicBezTo>
                  <a:lnTo>
                    <a:pt x="2026" y="24248"/>
                  </a:lnTo>
                  <a:cubicBezTo>
                    <a:pt x="2155" y="24248"/>
                    <a:pt x="2285" y="24222"/>
                    <a:pt x="2415" y="24170"/>
                  </a:cubicBezTo>
                  <a:cubicBezTo>
                    <a:pt x="2623" y="24118"/>
                    <a:pt x="2804" y="24040"/>
                    <a:pt x="2986" y="23962"/>
                  </a:cubicBezTo>
                  <a:cubicBezTo>
                    <a:pt x="3324" y="23806"/>
                    <a:pt x="3661" y="23599"/>
                    <a:pt x="3999" y="23391"/>
                  </a:cubicBezTo>
                  <a:cubicBezTo>
                    <a:pt x="4310" y="23157"/>
                    <a:pt x="4622" y="22898"/>
                    <a:pt x="4907" y="22638"/>
                  </a:cubicBezTo>
                  <a:cubicBezTo>
                    <a:pt x="5115" y="22456"/>
                    <a:pt x="5297" y="22275"/>
                    <a:pt x="5478" y="22067"/>
                  </a:cubicBezTo>
                  <a:cubicBezTo>
                    <a:pt x="5712" y="22820"/>
                    <a:pt x="6127" y="23495"/>
                    <a:pt x="6647" y="24066"/>
                  </a:cubicBezTo>
                  <a:cubicBezTo>
                    <a:pt x="6932" y="24378"/>
                    <a:pt x="7296" y="24637"/>
                    <a:pt x="7685" y="24793"/>
                  </a:cubicBezTo>
                  <a:cubicBezTo>
                    <a:pt x="7841" y="24845"/>
                    <a:pt x="8023" y="24871"/>
                    <a:pt x="8178" y="24871"/>
                  </a:cubicBezTo>
                  <a:cubicBezTo>
                    <a:pt x="8386" y="24871"/>
                    <a:pt x="8568" y="24845"/>
                    <a:pt x="8750" y="24793"/>
                  </a:cubicBezTo>
                  <a:cubicBezTo>
                    <a:pt x="8879" y="24741"/>
                    <a:pt x="9035" y="24637"/>
                    <a:pt x="9139" y="24533"/>
                  </a:cubicBezTo>
                  <a:cubicBezTo>
                    <a:pt x="9295" y="24404"/>
                    <a:pt x="9399" y="24248"/>
                    <a:pt x="9502" y="24066"/>
                  </a:cubicBezTo>
                  <a:cubicBezTo>
                    <a:pt x="9658" y="23703"/>
                    <a:pt x="9736" y="23313"/>
                    <a:pt x="9710" y="22924"/>
                  </a:cubicBezTo>
                  <a:cubicBezTo>
                    <a:pt x="9658" y="22379"/>
                    <a:pt x="9528" y="21859"/>
                    <a:pt x="9347" y="21366"/>
                  </a:cubicBezTo>
                  <a:cubicBezTo>
                    <a:pt x="9217" y="21055"/>
                    <a:pt x="9087" y="20743"/>
                    <a:pt x="8905" y="20457"/>
                  </a:cubicBezTo>
                  <a:lnTo>
                    <a:pt x="8905" y="20457"/>
                  </a:lnTo>
                  <a:lnTo>
                    <a:pt x="9165" y="20509"/>
                  </a:lnTo>
                  <a:lnTo>
                    <a:pt x="9450" y="20535"/>
                  </a:lnTo>
                  <a:cubicBezTo>
                    <a:pt x="10177" y="20639"/>
                    <a:pt x="10904" y="20691"/>
                    <a:pt x="11631" y="20691"/>
                  </a:cubicBezTo>
                  <a:lnTo>
                    <a:pt x="11787" y="20691"/>
                  </a:lnTo>
                  <a:cubicBezTo>
                    <a:pt x="11849" y="20694"/>
                    <a:pt x="11912" y="20695"/>
                    <a:pt x="11974" y="20695"/>
                  </a:cubicBezTo>
                  <a:cubicBezTo>
                    <a:pt x="12534" y="20695"/>
                    <a:pt x="13090" y="20590"/>
                    <a:pt x="13604" y="20380"/>
                  </a:cubicBezTo>
                  <a:cubicBezTo>
                    <a:pt x="13864" y="20250"/>
                    <a:pt x="14071" y="20068"/>
                    <a:pt x="14253" y="19834"/>
                  </a:cubicBezTo>
                  <a:cubicBezTo>
                    <a:pt x="14409" y="19575"/>
                    <a:pt x="14487" y="19289"/>
                    <a:pt x="14461" y="18978"/>
                  </a:cubicBezTo>
                  <a:cubicBezTo>
                    <a:pt x="14435" y="18692"/>
                    <a:pt x="14357" y="18407"/>
                    <a:pt x="14253" y="18173"/>
                  </a:cubicBezTo>
                  <a:cubicBezTo>
                    <a:pt x="14071" y="17861"/>
                    <a:pt x="13864" y="17602"/>
                    <a:pt x="13604" y="17394"/>
                  </a:cubicBezTo>
                  <a:cubicBezTo>
                    <a:pt x="13293" y="17186"/>
                    <a:pt x="12981" y="17031"/>
                    <a:pt x="12644" y="16901"/>
                  </a:cubicBezTo>
                  <a:cubicBezTo>
                    <a:pt x="12280" y="16771"/>
                    <a:pt x="11891" y="16693"/>
                    <a:pt x="11501" y="16641"/>
                  </a:cubicBezTo>
                  <a:cubicBezTo>
                    <a:pt x="11086" y="16563"/>
                    <a:pt x="10697" y="16537"/>
                    <a:pt x="10281" y="16537"/>
                  </a:cubicBezTo>
                  <a:cubicBezTo>
                    <a:pt x="9892" y="16537"/>
                    <a:pt x="9528" y="16563"/>
                    <a:pt x="9165" y="16589"/>
                  </a:cubicBezTo>
                  <a:cubicBezTo>
                    <a:pt x="8542" y="16641"/>
                    <a:pt x="7945" y="16771"/>
                    <a:pt x="7374" y="16979"/>
                  </a:cubicBezTo>
                  <a:cubicBezTo>
                    <a:pt x="7088" y="16330"/>
                    <a:pt x="6828" y="15629"/>
                    <a:pt x="6621" y="14902"/>
                  </a:cubicBezTo>
                  <a:cubicBezTo>
                    <a:pt x="6335" y="13863"/>
                    <a:pt x="6102" y="12955"/>
                    <a:pt x="5946" y="12072"/>
                  </a:cubicBezTo>
                  <a:cubicBezTo>
                    <a:pt x="5764" y="11034"/>
                    <a:pt x="5660" y="9969"/>
                    <a:pt x="5608" y="8905"/>
                  </a:cubicBezTo>
                  <a:cubicBezTo>
                    <a:pt x="5608" y="7763"/>
                    <a:pt x="5686" y="6594"/>
                    <a:pt x="5816" y="5452"/>
                  </a:cubicBezTo>
                  <a:cubicBezTo>
                    <a:pt x="5868" y="4777"/>
                    <a:pt x="5972" y="4128"/>
                    <a:pt x="6102" y="3453"/>
                  </a:cubicBezTo>
                  <a:cubicBezTo>
                    <a:pt x="6153" y="3168"/>
                    <a:pt x="6205" y="2856"/>
                    <a:pt x="6257" y="2571"/>
                  </a:cubicBezTo>
                  <a:cubicBezTo>
                    <a:pt x="6335" y="2181"/>
                    <a:pt x="6439" y="1766"/>
                    <a:pt x="6491" y="1376"/>
                  </a:cubicBezTo>
                  <a:cubicBezTo>
                    <a:pt x="6543" y="805"/>
                    <a:pt x="6231" y="286"/>
                    <a:pt x="5712" y="78"/>
                  </a:cubicBezTo>
                  <a:cubicBezTo>
                    <a:pt x="5556" y="26"/>
                    <a:pt x="5401" y="0"/>
                    <a:pt x="5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5"/>
          <p:cNvGrpSpPr/>
          <p:nvPr/>
        </p:nvGrpSpPr>
        <p:grpSpPr>
          <a:xfrm flipH="1">
            <a:off x="8630285" y="4299585"/>
            <a:ext cx="655320" cy="864235"/>
            <a:chOff x="7383124" y="2651575"/>
            <a:chExt cx="1581845" cy="1913754"/>
          </a:xfrm>
        </p:grpSpPr>
        <p:sp>
          <p:nvSpPr>
            <p:cNvPr id="787" name="Google Shape;787;p35"/>
            <p:cNvSpPr/>
            <p:nvPr/>
          </p:nvSpPr>
          <p:spPr>
            <a:xfrm>
              <a:off x="7383124" y="2651575"/>
              <a:ext cx="1581845" cy="1913754"/>
            </a:xfrm>
            <a:custGeom>
              <a:avLst/>
              <a:gdLst/>
              <a:ahLst/>
              <a:cxnLst/>
              <a:rect l="l" t="t" r="r" b="b"/>
              <a:pathLst>
                <a:path w="25345" h="30663" extrusionOk="0">
                  <a:moveTo>
                    <a:pt x="7957" y="1"/>
                  </a:moveTo>
                  <a:cubicBezTo>
                    <a:pt x="7565" y="14"/>
                    <a:pt x="7172" y="95"/>
                    <a:pt x="6820" y="271"/>
                  </a:cubicBezTo>
                  <a:cubicBezTo>
                    <a:pt x="6631" y="366"/>
                    <a:pt x="6441" y="488"/>
                    <a:pt x="6279" y="637"/>
                  </a:cubicBezTo>
                  <a:cubicBezTo>
                    <a:pt x="6090" y="786"/>
                    <a:pt x="5941" y="948"/>
                    <a:pt x="5806" y="1137"/>
                  </a:cubicBezTo>
                  <a:cubicBezTo>
                    <a:pt x="5670" y="1327"/>
                    <a:pt x="5562" y="1516"/>
                    <a:pt x="5481" y="1733"/>
                  </a:cubicBezTo>
                  <a:cubicBezTo>
                    <a:pt x="5413" y="1936"/>
                    <a:pt x="5373" y="2139"/>
                    <a:pt x="5373" y="2342"/>
                  </a:cubicBezTo>
                  <a:cubicBezTo>
                    <a:pt x="5373" y="2734"/>
                    <a:pt x="5467" y="3113"/>
                    <a:pt x="5630" y="3465"/>
                  </a:cubicBezTo>
                  <a:cubicBezTo>
                    <a:pt x="5792" y="3803"/>
                    <a:pt x="5981" y="4128"/>
                    <a:pt x="6198" y="4425"/>
                  </a:cubicBezTo>
                  <a:cubicBezTo>
                    <a:pt x="6469" y="4791"/>
                    <a:pt x="6753" y="5129"/>
                    <a:pt x="7037" y="5454"/>
                  </a:cubicBezTo>
                  <a:cubicBezTo>
                    <a:pt x="6699" y="5589"/>
                    <a:pt x="6374" y="5738"/>
                    <a:pt x="6063" y="5887"/>
                  </a:cubicBezTo>
                  <a:cubicBezTo>
                    <a:pt x="5237" y="6293"/>
                    <a:pt x="4452" y="6766"/>
                    <a:pt x="3722" y="7321"/>
                  </a:cubicBezTo>
                  <a:cubicBezTo>
                    <a:pt x="2098" y="8566"/>
                    <a:pt x="1056" y="9973"/>
                    <a:pt x="650" y="11516"/>
                  </a:cubicBezTo>
                  <a:cubicBezTo>
                    <a:pt x="461" y="12219"/>
                    <a:pt x="407" y="12950"/>
                    <a:pt x="501" y="13681"/>
                  </a:cubicBezTo>
                  <a:cubicBezTo>
                    <a:pt x="555" y="14060"/>
                    <a:pt x="637" y="14452"/>
                    <a:pt x="758" y="14831"/>
                  </a:cubicBezTo>
                  <a:cubicBezTo>
                    <a:pt x="880" y="15196"/>
                    <a:pt x="1043" y="15561"/>
                    <a:pt x="1218" y="15913"/>
                  </a:cubicBezTo>
                  <a:cubicBezTo>
                    <a:pt x="894" y="16657"/>
                    <a:pt x="623" y="17442"/>
                    <a:pt x="420" y="18227"/>
                  </a:cubicBezTo>
                  <a:cubicBezTo>
                    <a:pt x="407" y="18281"/>
                    <a:pt x="393" y="18335"/>
                    <a:pt x="380" y="18389"/>
                  </a:cubicBezTo>
                  <a:lnTo>
                    <a:pt x="366" y="18457"/>
                  </a:lnTo>
                  <a:cubicBezTo>
                    <a:pt x="271" y="18850"/>
                    <a:pt x="190" y="19228"/>
                    <a:pt x="136" y="19607"/>
                  </a:cubicBezTo>
                  <a:cubicBezTo>
                    <a:pt x="95" y="19878"/>
                    <a:pt x="68" y="20108"/>
                    <a:pt x="55" y="20324"/>
                  </a:cubicBezTo>
                  <a:cubicBezTo>
                    <a:pt x="1" y="21001"/>
                    <a:pt x="14" y="21691"/>
                    <a:pt x="122" y="22381"/>
                  </a:cubicBezTo>
                  <a:cubicBezTo>
                    <a:pt x="217" y="23044"/>
                    <a:pt x="407" y="23707"/>
                    <a:pt x="704" y="24330"/>
                  </a:cubicBezTo>
                  <a:cubicBezTo>
                    <a:pt x="934" y="24817"/>
                    <a:pt x="1218" y="25277"/>
                    <a:pt x="1570" y="25696"/>
                  </a:cubicBezTo>
                  <a:cubicBezTo>
                    <a:pt x="1679" y="25832"/>
                    <a:pt x="1787" y="25940"/>
                    <a:pt x="1895" y="26062"/>
                  </a:cubicBezTo>
                  <a:cubicBezTo>
                    <a:pt x="2396" y="26562"/>
                    <a:pt x="2964" y="27009"/>
                    <a:pt x="3600" y="27361"/>
                  </a:cubicBezTo>
                  <a:lnTo>
                    <a:pt x="3627" y="27374"/>
                  </a:lnTo>
                  <a:cubicBezTo>
                    <a:pt x="3668" y="27401"/>
                    <a:pt x="3708" y="27415"/>
                    <a:pt x="3749" y="27442"/>
                  </a:cubicBezTo>
                  <a:cubicBezTo>
                    <a:pt x="4520" y="27861"/>
                    <a:pt x="5359" y="28172"/>
                    <a:pt x="6211" y="28402"/>
                  </a:cubicBezTo>
                  <a:cubicBezTo>
                    <a:pt x="6644" y="28524"/>
                    <a:pt x="7091" y="28633"/>
                    <a:pt x="7565" y="28727"/>
                  </a:cubicBezTo>
                  <a:cubicBezTo>
                    <a:pt x="8038" y="28822"/>
                    <a:pt x="8525" y="28890"/>
                    <a:pt x="9026" y="28957"/>
                  </a:cubicBezTo>
                  <a:cubicBezTo>
                    <a:pt x="9784" y="29052"/>
                    <a:pt x="10541" y="29093"/>
                    <a:pt x="11313" y="29093"/>
                  </a:cubicBezTo>
                  <a:cubicBezTo>
                    <a:pt x="11516" y="29093"/>
                    <a:pt x="11732" y="29093"/>
                    <a:pt x="11962" y="29079"/>
                  </a:cubicBezTo>
                  <a:lnTo>
                    <a:pt x="12246" y="29066"/>
                  </a:lnTo>
                  <a:lnTo>
                    <a:pt x="12287" y="29147"/>
                  </a:lnTo>
                  <a:cubicBezTo>
                    <a:pt x="12328" y="29201"/>
                    <a:pt x="12355" y="29255"/>
                    <a:pt x="12395" y="29309"/>
                  </a:cubicBezTo>
                  <a:lnTo>
                    <a:pt x="12409" y="29336"/>
                  </a:lnTo>
                  <a:cubicBezTo>
                    <a:pt x="12503" y="29471"/>
                    <a:pt x="12585" y="29580"/>
                    <a:pt x="12666" y="29688"/>
                  </a:cubicBezTo>
                  <a:cubicBezTo>
                    <a:pt x="12801" y="29864"/>
                    <a:pt x="12963" y="30026"/>
                    <a:pt x="13126" y="30175"/>
                  </a:cubicBezTo>
                  <a:cubicBezTo>
                    <a:pt x="13180" y="30216"/>
                    <a:pt x="13221" y="30256"/>
                    <a:pt x="13275" y="30297"/>
                  </a:cubicBezTo>
                  <a:cubicBezTo>
                    <a:pt x="13315" y="30324"/>
                    <a:pt x="13356" y="30351"/>
                    <a:pt x="13396" y="30378"/>
                  </a:cubicBezTo>
                  <a:lnTo>
                    <a:pt x="13478" y="30432"/>
                  </a:lnTo>
                  <a:cubicBezTo>
                    <a:pt x="13532" y="30459"/>
                    <a:pt x="13599" y="30486"/>
                    <a:pt x="13667" y="30527"/>
                  </a:cubicBezTo>
                  <a:lnTo>
                    <a:pt x="13721" y="30554"/>
                  </a:lnTo>
                  <a:cubicBezTo>
                    <a:pt x="13789" y="30567"/>
                    <a:pt x="13857" y="30595"/>
                    <a:pt x="13924" y="30608"/>
                  </a:cubicBezTo>
                  <a:cubicBezTo>
                    <a:pt x="14046" y="30649"/>
                    <a:pt x="14168" y="30662"/>
                    <a:pt x="14290" y="30662"/>
                  </a:cubicBezTo>
                  <a:cubicBezTo>
                    <a:pt x="14371" y="30662"/>
                    <a:pt x="14465" y="30649"/>
                    <a:pt x="14547" y="30635"/>
                  </a:cubicBezTo>
                  <a:cubicBezTo>
                    <a:pt x="14790" y="30595"/>
                    <a:pt x="15020" y="30500"/>
                    <a:pt x="15223" y="30337"/>
                  </a:cubicBezTo>
                  <a:cubicBezTo>
                    <a:pt x="15264" y="30310"/>
                    <a:pt x="15304" y="30270"/>
                    <a:pt x="15331" y="30243"/>
                  </a:cubicBezTo>
                  <a:cubicBezTo>
                    <a:pt x="15453" y="30121"/>
                    <a:pt x="15548" y="29999"/>
                    <a:pt x="15629" y="29850"/>
                  </a:cubicBezTo>
                  <a:cubicBezTo>
                    <a:pt x="15683" y="29756"/>
                    <a:pt x="15737" y="29647"/>
                    <a:pt x="15778" y="29539"/>
                  </a:cubicBezTo>
                  <a:cubicBezTo>
                    <a:pt x="15819" y="29431"/>
                    <a:pt x="15859" y="29323"/>
                    <a:pt x="15886" y="29201"/>
                  </a:cubicBezTo>
                  <a:cubicBezTo>
                    <a:pt x="15913" y="29120"/>
                    <a:pt x="15940" y="29025"/>
                    <a:pt x="15954" y="28917"/>
                  </a:cubicBezTo>
                  <a:lnTo>
                    <a:pt x="15981" y="28754"/>
                  </a:lnTo>
                  <a:cubicBezTo>
                    <a:pt x="15981" y="28700"/>
                    <a:pt x="15994" y="28646"/>
                    <a:pt x="16008" y="28578"/>
                  </a:cubicBezTo>
                  <a:cubicBezTo>
                    <a:pt x="16021" y="28524"/>
                    <a:pt x="16021" y="28497"/>
                    <a:pt x="16021" y="28443"/>
                  </a:cubicBezTo>
                  <a:cubicBezTo>
                    <a:pt x="16103" y="28430"/>
                    <a:pt x="16170" y="28402"/>
                    <a:pt x="16252" y="28375"/>
                  </a:cubicBezTo>
                  <a:cubicBezTo>
                    <a:pt x="17185" y="28078"/>
                    <a:pt x="18092" y="27712"/>
                    <a:pt x="18971" y="27279"/>
                  </a:cubicBezTo>
                  <a:lnTo>
                    <a:pt x="19066" y="27239"/>
                  </a:lnTo>
                  <a:lnTo>
                    <a:pt x="19093" y="27225"/>
                  </a:lnTo>
                  <a:cubicBezTo>
                    <a:pt x="19918" y="26819"/>
                    <a:pt x="20690" y="26346"/>
                    <a:pt x="21447" y="25832"/>
                  </a:cubicBezTo>
                  <a:cubicBezTo>
                    <a:pt x="22178" y="25331"/>
                    <a:pt x="22855" y="24749"/>
                    <a:pt x="23450" y="24100"/>
                  </a:cubicBezTo>
                  <a:cubicBezTo>
                    <a:pt x="23978" y="23531"/>
                    <a:pt x="24411" y="22882"/>
                    <a:pt x="24736" y="22178"/>
                  </a:cubicBezTo>
                  <a:cubicBezTo>
                    <a:pt x="25033" y="21529"/>
                    <a:pt x="25209" y="20852"/>
                    <a:pt x="25290" y="20149"/>
                  </a:cubicBezTo>
                  <a:cubicBezTo>
                    <a:pt x="25344" y="19458"/>
                    <a:pt x="25317" y="18768"/>
                    <a:pt x="25182" y="18092"/>
                  </a:cubicBezTo>
                  <a:cubicBezTo>
                    <a:pt x="25047" y="17415"/>
                    <a:pt x="24844" y="16766"/>
                    <a:pt x="24560" y="16130"/>
                  </a:cubicBezTo>
                  <a:cubicBezTo>
                    <a:pt x="24262" y="15480"/>
                    <a:pt x="23924" y="14871"/>
                    <a:pt x="23518" y="14290"/>
                  </a:cubicBezTo>
                  <a:cubicBezTo>
                    <a:pt x="23179" y="13775"/>
                    <a:pt x="22801" y="13288"/>
                    <a:pt x="22408" y="12815"/>
                  </a:cubicBezTo>
                  <a:cubicBezTo>
                    <a:pt x="22056" y="12355"/>
                    <a:pt x="21677" y="11922"/>
                    <a:pt x="21272" y="11516"/>
                  </a:cubicBezTo>
                  <a:lnTo>
                    <a:pt x="21245" y="11489"/>
                  </a:lnTo>
                  <a:lnTo>
                    <a:pt x="21123" y="11367"/>
                  </a:lnTo>
                  <a:lnTo>
                    <a:pt x="21109" y="11353"/>
                  </a:lnTo>
                  <a:lnTo>
                    <a:pt x="21109" y="11272"/>
                  </a:lnTo>
                  <a:cubicBezTo>
                    <a:pt x="21109" y="10920"/>
                    <a:pt x="21096" y="10582"/>
                    <a:pt x="21069" y="10230"/>
                  </a:cubicBezTo>
                  <a:cubicBezTo>
                    <a:pt x="21028" y="9973"/>
                    <a:pt x="20987" y="9716"/>
                    <a:pt x="20933" y="9459"/>
                  </a:cubicBezTo>
                  <a:cubicBezTo>
                    <a:pt x="20825" y="8972"/>
                    <a:pt x="20663" y="8512"/>
                    <a:pt x="20460" y="8065"/>
                  </a:cubicBezTo>
                  <a:cubicBezTo>
                    <a:pt x="20243" y="7659"/>
                    <a:pt x="20000" y="7267"/>
                    <a:pt x="19702" y="6915"/>
                  </a:cubicBezTo>
                  <a:cubicBezTo>
                    <a:pt x="19404" y="6577"/>
                    <a:pt x="19080" y="6279"/>
                    <a:pt x="18728" y="6009"/>
                  </a:cubicBezTo>
                  <a:cubicBezTo>
                    <a:pt x="18011" y="5481"/>
                    <a:pt x="17212" y="5088"/>
                    <a:pt x="16360" y="4831"/>
                  </a:cubicBezTo>
                  <a:cubicBezTo>
                    <a:pt x="15494" y="4574"/>
                    <a:pt x="14614" y="4412"/>
                    <a:pt x="13708" y="4358"/>
                  </a:cubicBezTo>
                  <a:cubicBezTo>
                    <a:pt x="13369" y="4331"/>
                    <a:pt x="13031" y="4331"/>
                    <a:pt x="12693" y="4331"/>
                  </a:cubicBezTo>
                  <a:cubicBezTo>
                    <a:pt x="12165" y="4331"/>
                    <a:pt x="11624" y="4358"/>
                    <a:pt x="11069" y="4412"/>
                  </a:cubicBezTo>
                  <a:cubicBezTo>
                    <a:pt x="10907" y="4425"/>
                    <a:pt x="10744" y="4439"/>
                    <a:pt x="10582" y="4466"/>
                  </a:cubicBezTo>
                  <a:cubicBezTo>
                    <a:pt x="10582" y="4249"/>
                    <a:pt x="10582" y="4047"/>
                    <a:pt x="10568" y="3830"/>
                  </a:cubicBezTo>
                  <a:cubicBezTo>
                    <a:pt x="10555" y="3411"/>
                    <a:pt x="10501" y="2991"/>
                    <a:pt x="10433" y="2585"/>
                  </a:cubicBezTo>
                  <a:cubicBezTo>
                    <a:pt x="10365" y="2220"/>
                    <a:pt x="10271" y="1854"/>
                    <a:pt x="10135" y="1516"/>
                  </a:cubicBezTo>
                  <a:cubicBezTo>
                    <a:pt x="10054" y="1286"/>
                    <a:pt x="9932" y="1070"/>
                    <a:pt x="9784" y="880"/>
                  </a:cubicBezTo>
                  <a:cubicBezTo>
                    <a:pt x="9364" y="353"/>
                    <a:pt x="8742" y="28"/>
                    <a:pt x="8065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8631323" y="3314523"/>
              <a:ext cx="19473" cy="47496"/>
            </a:xfrm>
            <a:custGeom>
              <a:avLst/>
              <a:gdLst/>
              <a:ahLst/>
              <a:cxnLst/>
              <a:rect l="l" t="t" r="r" b="b"/>
              <a:pathLst>
                <a:path w="312" h="761" extrusionOk="0">
                  <a:moveTo>
                    <a:pt x="95" y="1"/>
                  </a:moveTo>
                  <a:cubicBezTo>
                    <a:pt x="28" y="28"/>
                    <a:pt x="1" y="95"/>
                    <a:pt x="14" y="163"/>
                  </a:cubicBezTo>
                  <a:cubicBezTo>
                    <a:pt x="28" y="217"/>
                    <a:pt x="41" y="271"/>
                    <a:pt x="55" y="339"/>
                  </a:cubicBezTo>
                  <a:cubicBezTo>
                    <a:pt x="55" y="407"/>
                    <a:pt x="55" y="488"/>
                    <a:pt x="55" y="569"/>
                  </a:cubicBezTo>
                  <a:cubicBezTo>
                    <a:pt x="55" y="582"/>
                    <a:pt x="55" y="582"/>
                    <a:pt x="55" y="596"/>
                  </a:cubicBezTo>
                  <a:cubicBezTo>
                    <a:pt x="41" y="637"/>
                    <a:pt x="55" y="664"/>
                    <a:pt x="68" y="691"/>
                  </a:cubicBezTo>
                  <a:cubicBezTo>
                    <a:pt x="82" y="731"/>
                    <a:pt x="109" y="745"/>
                    <a:pt x="149" y="758"/>
                  </a:cubicBezTo>
                  <a:cubicBezTo>
                    <a:pt x="158" y="760"/>
                    <a:pt x="167" y="761"/>
                    <a:pt x="176" y="761"/>
                  </a:cubicBezTo>
                  <a:cubicBezTo>
                    <a:pt x="234" y="761"/>
                    <a:pt x="287" y="723"/>
                    <a:pt x="298" y="664"/>
                  </a:cubicBezTo>
                  <a:cubicBezTo>
                    <a:pt x="312" y="569"/>
                    <a:pt x="312" y="474"/>
                    <a:pt x="312" y="379"/>
                  </a:cubicBezTo>
                  <a:cubicBezTo>
                    <a:pt x="298" y="285"/>
                    <a:pt x="285" y="190"/>
                    <a:pt x="258" y="95"/>
                  </a:cubicBezTo>
                  <a:cubicBezTo>
                    <a:pt x="244" y="41"/>
                    <a:pt x="190" y="1"/>
                    <a:pt x="136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7425378" y="3343233"/>
              <a:ext cx="1497338" cy="1179035"/>
            </a:xfrm>
            <a:custGeom>
              <a:avLst/>
              <a:gdLst/>
              <a:ahLst/>
              <a:cxnLst/>
              <a:rect l="l" t="t" r="r" b="b"/>
              <a:pathLst>
                <a:path w="23991" h="18891" extrusionOk="0">
                  <a:moveTo>
                    <a:pt x="18605" y="1"/>
                  </a:moveTo>
                  <a:cubicBezTo>
                    <a:pt x="18551" y="1"/>
                    <a:pt x="18497" y="1"/>
                    <a:pt x="18443" y="14"/>
                  </a:cubicBezTo>
                  <a:cubicBezTo>
                    <a:pt x="18267" y="28"/>
                    <a:pt x="18091" y="68"/>
                    <a:pt x="17915" y="122"/>
                  </a:cubicBezTo>
                  <a:lnTo>
                    <a:pt x="17794" y="163"/>
                  </a:lnTo>
                  <a:lnTo>
                    <a:pt x="17699" y="190"/>
                  </a:lnTo>
                  <a:lnTo>
                    <a:pt x="17604" y="217"/>
                  </a:lnTo>
                  <a:lnTo>
                    <a:pt x="17523" y="231"/>
                  </a:lnTo>
                  <a:lnTo>
                    <a:pt x="17442" y="258"/>
                  </a:lnTo>
                  <a:lnTo>
                    <a:pt x="17185" y="325"/>
                  </a:lnTo>
                  <a:cubicBezTo>
                    <a:pt x="16035" y="637"/>
                    <a:pt x="14925" y="867"/>
                    <a:pt x="13897" y="1070"/>
                  </a:cubicBezTo>
                  <a:lnTo>
                    <a:pt x="13721" y="1110"/>
                  </a:lnTo>
                  <a:lnTo>
                    <a:pt x="13531" y="1151"/>
                  </a:lnTo>
                  <a:lnTo>
                    <a:pt x="13355" y="1191"/>
                  </a:lnTo>
                  <a:lnTo>
                    <a:pt x="13071" y="1246"/>
                  </a:lnTo>
                  <a:lnTo>
                    <a:pt x="12706" y="1313"/>
                  </a:lnTo>
                  <a:lnTo>
                    <a:pt x="12246" y="1408"/>
                  </a:lnTo>
                  <a:cubicBezTo>
                    <a:pt x="11691" y="1530"/>
                    <a:pt x="11150" y="1638"/>
                    <a:pt x="10595" y="1760"/>
                  </a:cubicBezTo>
                  <a:lnTo>
                    <a:pt x="10433" y="1800"/>
                  </a:lnTo>
                  <a:cubicBezTo>
                    <a:pt x="9513" y="1990"/>
                    <a:pt x="8335" y="2247"/>
                    <a:pt x="7266" y="2463"/>
                  </a:cubicBezTo>
                  <a:cubicBezTo>
                    <a:pt x="5264" y="2869"/>
                    <a:pt x="3627" y="3153"/>
                    <a:pt x="2098" y="3356"/>
                  </a:cubicBezTo>
                  <a:cubicBezTo>
                    <a:pt x="2057" y="3370"/>
                    <a:pt x="2030" y="3397"/>
                    <a:pt x="2003" y="3424"/>
                  </a:cubicBezTo>
                  <a:cubicBezTo>
                    <a:pt x="1976" y="3438"/>
                    <a:pt x="1962" y="3451"/>
                    <a:pt x="1949" y="3478"/>
                  </a:cubicBezTo>
                  <a:cubicBezTo>
                    <a:pt x="1286" y="4682"/>
                    <a:pt x="758" y="5968"/>
                    <a:pt x="393" y="7307"/>
                  </a:cubicBezTo>
                  <a:cubicBezTo>
                    <a:pt x="230" y="7957"/>
                    <a:pt x="108" y="8620"/>
                    <a:pt x="54" y="9283"/>
                  </a:cubicBezTo>
                  <a:cubicBezTo>
                    <a:pt x="0" y="9919"/>
                    <a:pt x="27" y="10555"/>
                    <a:pt x="108" y="11177"/>
                  </a:cubicBezTo>
                  <a:cubicBezTo>
                    <a:pt x="203" y="11800"/>
                    <a:pt x="379" y="12382"/>
                    <a:pt x="650" y="12950"/>
                  </a:cubicBezTo>
                  <a:cubicBezTo>
                    <a:pt x="907" y="13518"/>
                    <a:pt x="1272" y="14046"/>
                    <a:pt x="1705" y="14492"/>
                  </a:cubicBezTo>
                  <a:cubicBezTo>
                    <a:pt x="2206" y="15007"/>
                    <a:pt x="2774" y="15426"/>
                    <a:pt x="3397" y="15764"/>
                  </a:cubicBezTo>
                  <a:cubicBezTo>
                    <a:pt x="4141" y="16143"/>
                    <a:pt x="4926" y="16454"/>
                    <a:pt x="5724" y="16657"/>
                  </a:cubicBezTo>
                  <a:cubicBezTo>
                    <a:pt x="7334" y="17104"/>
                    <a:pt x="8985" y="17320"/>
                    <a:pt x="10636" y="17334"/>
                  </a:cubicBezTo>
                  <a:cubicBezTo>
                    <a:pt x="10852" y="17334"/>
                    <a:pt x="11055" y="17334"/>
                    <a:pt x="11272" y="17320"/>
                  </a:cubicBezTo>
                  <a:cubicBezTo>
                    <a:pt x="11502" y="17307"/>
                    <a:pt x="11745" y="17293"/>
                    <a:pt x="11975" y="17280"/>
                  </a:cubicBezTo>
                  <a:cubicBezTo>
                    <a:pt x="12043" y="17429"/>
                    <a:pt x="12124" y="17564"/>
                    <a:pt x="12205" y="17713"/>
                  </a:cubicBezTo>
                  <a:cubicBezTo>
                    <a:pt x="12300" y="17875"/>
                    <a:pt x="12408" y="18024"/>
                    <a:pt x="12530" y="18173"/>
                  </a:cubicBezTo>
                  <a:cubicBezTo>
                    <a:pt x="12638" y="18322"/>
                    <a:pt x="12760" y="18444"/>
                    <a:pt x="12895" y="18565"/>
                  </a:cubicBezTo>
                  <a:cubicBezTo>
                    <a:pt x="12963" y="18619"/>
                    <a:pt x="13031" y="18674"/>
                    <a:pt x="13098" y="18714"/>
                  </a:cubicBezTo>
                  <a:cubicBezTo>
                    <a:pt x="13166" y="18755"/>
                    <a:pt x="13247" y="18795"/>
                    <a:pt x="13328" y="18822"/>
                  </a:cubicBezTo>
                  <a:cubicBezTo>
                    <a:pt x="13423" y="18863"/>
                    <a:pt x="13518" y="18890"/>
                    <a:pt x="13626" y="18890"/>
                  </a:cubicBezTo>
                  <a:cubicBezTo>
                    <a:pt x="13680" y="18890"/>
                    <a:pt x="13721" y="18890"/>
                    <a:pt x="13761" y="18877"/>
                  </a:cubicBezTo>
                  <a:cubicBezTo>
                    <a:pt x="13897" y="18849"/>
                    <a:pt x="14018" y="18795"/>
                    <a:pt x="14127" y="18714"/>
                  </a:cubicBezTo>
                  <a:cubicBezTo>
                    <a:pt x="14221" y="18619"/>
                    <a:pt x="14316" y="18525"/>
                    <a:pt x="14370" y="18403"/>
                  </a:cubicBezTo>
                  <a:cubicBezTo>
                    <a:pt x="14465" y="18254"/>
                    <a:pt x="14519" y="18092"/>
                    <a:pt x="14560" y="17916"/>
                  </a:cubicBezTo>
                  <a:cubicBezTo>
                    <a:pt x="14614" y="17740"/>
                    <a:pt x="14641" y="17564"/>
                    <a:pt x="14668" y="17388"/>
                  </a:cubicBezTo>
                  <a:cubicBezTo>
                    <a:pt x="14695" y="17212"/>
                    <a:pt x="14709" y="17050"/>
                    <a:pt x="14722" y="16847"/>
                  </a:cubicBezTo>
                  <a:lnTo>
                    <a:pt x="14722" y="16820"/>
                  </a:lnTo>
                  <a:lnTo>
                    <a:pt x="14722" y="16806"/>
                  </a:lnTo>
                  <a:cubicBezTo>
                    <a:pt x="14911" y="16752"/>
                    <a:pt x="15128" y="16698"/>
                    <a:pt x="15372" y="16617"/>
                  </a:cubicBezTo>
                  <a:cubicBezTo>
                    <a:pt x="17158" y="16049"/>
                    <a:pt x="18836" y="15223"/>
                    <a:pt x="20378" y="14168"/>
                  </a:cubicBezTo>
                  <a:cubicBezTo>
                    <a:pt x="21068" y="13694"/>
                    <a:pt x="21704" y="13153"/>
                    <a:pt x="22272" y="12530"/>
                  </a:cubicBezTo>
                  <a:cubicBezTo>
                    <a:pt x="22746" y="12016"/>
                    <a:pt x="23138" y="11421"/>
                    <a:pt x="23436" y="10785"/>
                  </a:cubicBezTo>
                  <a:cubicBezTo>
                    <a:pt x="23707" y="10203"/>
                    <a:pt x="23869" y="9594"/>
                    <a:pt x="23937" y="8972"/>
                  </a:cubicBezTo>
                  <a:cubicBezTo>
                    <a:pt x="23991" y="8349"/>
                    <a:pt x="23964" y="7740"/>
                    <a:pt x="23842" y="7132"/>
                  </a:cubicBezTo>
                  <a:cubicBezTo>
                    <a:pt x="23720" y="6509"/>
                    <a:pt x="23531" y="5900"/>
                    <a:pt x="23260" y="5318"/>
                  </a:cubicBezTo>
                  <a:cubicBezTo>
                    <a:pt x="22990" y="4710"/>
                    <a:pt x="22665" y="4128"/>
                    <a:pt x="22286" y="3573"/>
                  </a:cubicBezTo>
                  <a:cubicBezTo>
                    <a:pt x="21961" y="3086"/>
                    <a:pt x="21596" y="2599"/>
                    <a:pt x="21203" y="2152"/>
                  </a:cubicBezTo>
                  <a:cubicBezTo>
                    <a:pt x="20757" y="1557"/>
                    <a:pt x="20256" y="1002"/>
                    <a:pt x="19702" y="501"/>
                  </a:cubicBezTo>
                  <a:lnTo>
                    <a:pt x="19431" y="217"/>
                  </a:lnTo>
                  <a:cubicBezTo>
                    <a:pt x="19417" y="204"/>
                    <a:pt x="19404" y="190"/>
                    <a:pt x="19390" y="190"/>
                  </a:cubicBezTo>
                  <a:lnTo>
                    <a:pt x="19336" y="109"/>
                  </a:lnTo>
                  <a:cubicBezTo>
                    <a:pt x="19309" y="82"/>
                    <a:pt x="19272" y="68"/>
                    <a:pt x="19235" y="68"/>
                  </a:cubicBezTo>
                  <a:cubicBezTo>
                    <a:pt x="19197" y="68"/>
                    <a:pt x="19160" y="82"/>
                    <a:pt x="19133" y="109"/>
                  </a:cubicBezTo>
                  <a:cubicBezTo>
                    <a:pt x="19133" y="109"/>
                    <a:pt x="19120" y="122"/>
                    <a:pt x="19120" y="122"/>
                  </a:cubicBezTo>
                  <a:cubicBezTo>
                    <a:pt x="19079" y="95"/>
                    <a:pt x="19025" y="82"/>
                    <a:pt x="18984" y="68"/>
                  </a:cubicBezTo>
                  <a:cubicBezTo>
                    <a:pt x="18890" y="28"/>
                    <a:pt x="18808" y="14"/>
                    <a:pt x="187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7425378" y="3344106"/>
              <a:ext cx="1254991" cy="1178161"/>
            </a:xfrm>
            <a:custGeom>
              <a:avLst/>
              <a:gdLst/>
              <a:ahLst/>
              <a:cxnLst/>
              <a:rect l="l" t="t" r="r" b="b"/>
              <a:pathLst>
                <a:path w="20108" h="18877" extrusionOk="0">
                  <a:moveTo>
                    <a:pt x="18443" y="0"/>
                  </a:moveTo>
                  <a:cubicBezTo>
                    <a:pt x="18267" y="14"/>
                    <a:pt x="18091" y="54"/>
                    <a:pt x="17915" y="108"/>
                  </a:cubicBezTo>
                  <a:lnTo>
                    <a:pt x="17794" y="149"/>
                  </a:lnTo>
                  <a:lnTo>
                    <a:pt x="17699" y="176"/>
                  </a:lnTo>
                  <a:lnTo>
                    <a:pt x="17604" y="203"/>
                  </a:lnTo>
                  <a:lnTo>
                    <a:pt x="17523" y="230"/>
                  </a:lnTo>
                  <a:lnTo>
                    <a:pt x="17442" y="244"/>
                  </a:lnTo>
                  <a:lnTo>
                    <a:pt x="17185" y="311"/>
                  </a:lnTo>
                  <a:cubicBezTo>
                    <a:pt x="16035" y="623"/>
                    <a:pt x="14925" y="853"/>
                    <a:pt x="13897" y="1069"/>
                  </a:cubicBezTo>
                  <a:lnTo>
                    <a:pt x="13721" y="1096"/>
                  </a:lnTo>
                  <a:lnTo>
                    <a:pt x="13531" y="1137"/>
                  </a:lnTo>
                  <a:lnTo>
                    <a:pt x="13355" y="1177"/>
                  </a:lnTo>
                  <a:lnTo>
                    <a:pt x="13071" y="1232"/>
                  </a:lnTo>
                  <a:lnTo>
                    <a:pt x="12706" y="1299"/>
                  </a:lnTo>
                  <a:lnTo>
                    <a:pt x="12246" y="1394"/>
                  </a:lnTo>
                  <a:cubicBezTo>
                    <a:pt x="11691" y="1516"/>
                    <a:pt x="11150" y="1624"/>
                    <a:pt x="10595" y="1746"/>
                  </a:cubicBezTo>
                  <a:lnTo>
                    <a:pt x="10433" y="1786"/>
                  </a:lnTo>
                  <a:cubicBezTo>
                    <a:pt x="9513" y="1976"/>
                    <a:pt x="8335" y="2233"/>
                    <a:pt x="7266" y="2449"/>
                  </a:cubicBezTo>
                  <a:cubicBezTo>
                    <a:pt x="5264" y="2855"/>
                    <a:pt x="3627" y="3139"/>
                    <a:pt x="2098" y="3342"/>
                  </a:cubicBezTo>
                  <a:cubicBezTo>
                    <a:pt x="2057" y="3356"/>
                    <a:pt x="2030" y="3383"/>
                    <a:pt x="2003" y="3410"/>
                  </a:cubicBezTo>
                  <a:cubicBezTo>
                    <a:pt x="1976" y="3424"/>
                    <a:pt x="1962" y="3437"/>
                    <a:pt x="1949" y="3464"/>
                  </a:cubicBezTo>
                  <a:cubicBezTo>
                    <a:pt x="1286" y="4668"/>
                    <a:pt x="758" y="5954"/>
                    <a:pt x="393" y="7293"/>
                  </a:cubicBezTo>
                  <a:cubicBezTo>
                    <a:pt x="230" y="7943"/>
                    <a:pt x="108" y="8606"/>
                    <a:pt x="54" y="9269"/>
                  </a:cubicBezTo>
                  <a:cubicBezTo>
                    <a:pt x="0" y="9905"/>
                    <a:pt x="27" y="10541"/>
                    <a:pt x="108" y="11177"/>
                  </a:cubicBezTo>
                  <a:cubicBezTo>
                    <a:pt x="203" y="11786"/>
                    <a:pt x="379" y="12368"/>
                    <a:pt x="636" y="12936"/>
                  </a:cubicBezTo>
                  <a:cubicBezTo>
                    <a:pt x="907" y="13504"/>
                    <a:pt x="1272" y="14032"/>
                    <a:pt x="1705" y="14478"/>
                  </a:cubicBezTo>
                  <a:cubicBezTo>
                    <a:pt x="2206" y="14993"/>
                    <a:pt x="2774" y="15412"/>
                    <a:pt x="3397" y="15750"/>
                  </a:cubicBezTo>
                  <a:cubicBezTo>
                    <a:pt x="4141" y="16129"/>
                    <a:pt x="4926" y="16440"/>
                    <a:pt x="5724" y="16643"/>
                  </a:cubicBezTo>
                  <a:cubicBezTo>
                    <a:pt x="7334" y="17090"/>
                    <a:pt x="8985" y="17306"/>
                    <a:pt x="10636" y="17320"/>
                  </a:cubicBezTo>
                  <a:cubicBezTo>
                    <a:pt x="10852" y="17320"/>
                    <a:pt x="11055" y="17320"/>
                    <a:pt x="11272" y="17306"/>
                  </a:cubicBezTo>
                  <a:cubicBezTo>
                    <a:pt x="11502" y="17293"/>
                    <a:pt x="11745" y="17279"/>
                    <a:pt x="11975" y="17266"/>
                  </a:cubicBezTo>
                  <a:cubicBezTo>
                    <a:pt x="12043" y="17415"/>
                    <a:pt x="12124" y="17550"/>
                    <a:pt x="12205" y="17699"/>
                  </a:cubicBezTo>
                  <a:cubicBezTo>
                    <a:pt x="12300" y="17861"/>
                    <a:pt x="12408" y="18010"/>
                    <a:pt x="12530" y="18159"/>
                  </a:cubicBezTo>
                  <a:cubicBezTo>
                    <a:pt x="12638" y="18308"/>
                    <a:pt x="12760" y="18430"/>
                    <a:pt x="12895" y="18551"/>
                  </a:cubicBezTo>
                  <a:cubicBezTo>
                    <a:pt x="12963" y="18605"/>
                    <a:pt x="13031" y="18660"/>
                    <a:pt x="13098" y="18700"/>
                  </a:cubicBezTo>
                  <a:cubicBezTo>
                    <a:pt x="13166" y="18754"/>
                    <a:pt x="13247" y="18781"/>
                    <a:pt x="13328" y="18808"/>
                  </a:cubicBezTo>
                  <a:cubicBezTo>
                    <a:pt x="13423" y="18849"/>
                    <a:pt x="13518" y="18876"/>
                    <a:pt x="13626" y="18876"/>
                  </a:cubicBezTo>
                  <a:cubicBezTo>
                    <a:pt x="13815" y="18876"/>
                    <a:pt x="13991" y="18822"/>
                    <a:pt x="14140" y="18700"/>
                  </a:cubicBezTo>
                  <a:cubicBezTo>
                    <a:pt x="14235" y="18619"/>
                    <a:pt x="14316" y="18524"/>
                    <a:pt x="14384" y="18403"/>
                  </a:cubicBezTo>
                  <a:cubicBezTo>
                    <a:pt x="14465" y="18254"/>
                    <a:pt x="14533" y="18091"/>
                    <a:pt x="14573" y="17915"/>
                  </a:cubicBezTo>
                  <a:cubicBezTo>
                    <a:pt x="14614" y="17739"/>
                    <a:pt x="14654" y="17564"/>
                    <a:pt x="14681" y="17374"/>
                  </a:cubicBezTo>
                  <a:cubicBezTo>
                    <a:pt x="14695" y="17212"/>
                    <a:pt x="14722" y="17036"/>
                    <a:pt x="14736" y="16846"/>
                  </a:cubicBezTo>
                  <a:lnTo>
                    <a:pt x="14736" y="16806"/>
                  </a:lnTo>
                  <a:cubicBezTo>
                    <a:pt x="14911" y="16752"/>
                    <a:pt x="15128" y="16698"/>
                    <a:pt x="15385" y="16616"/>
                  </a:cubicBezTo>
                  <a:cubicBezTo>
                    <a:pt x="16278" y="16332"/>
                    <a:pt x="17158" y="15980"/>
                    <a:pt x="18010" y="15561"/>
                  </a:cubicBezTo>
                  <a:lnTo>
                    <a:pt x="18091" y="15520"/>
                  </a:lnTo>
                  <a:lnTo>
                    <a:pt x="18091" y="15520"/>
                  </a:lnTo>
                  <a:cubicBezTo>
                    <a:pt x="17455" y="15723"/>
                    <a:pt x="16806" y="15913"/>
                    <a:pt x="16143" y="16075"/>
                  </a:cubicBezTo>
                  <a:cubicBezTo>
                    <a:pt x="15642" y="16197"/>
                    <a:pt x="15155" y="16305"/>
                    <a:pt x="14641" y="16373"/>
                  </a:cubicBezTo>
                  <a:cubicBezTo>
                    <a:pt x="14289" y="16427"/>
                    <a:pt x="13924" y="16468"/>
                    <a:pt x="13558" y="16508"/>
                  </a:cubicBezTo>
                  <a:cubicBezTo>
                    <a:pt x="13160" y="16537"/>
                    <a:pt x="12761" y="16551"/>
                    <a:pt x="12360" y="16551"/>
                  </a:cubicBezTo>
                  <a:cubicBezTo>
                    <a:pt x="12013" y="16551"/>
                    <a:pt x="11664" y="16541"/>
                    <a:pt x="11312" y="16522"/>
                  </a:cubicBezTo>
                  <a:cubicBezTo>
                    <a:pt x="10541" y="16468"/>
                    <a:pt x="9756" y="16373"/>
                    <a:pt x="8998" y="16210"/>
                  </a:cubicBezTo>
                  <a:cubicBezTo>
                    <a:pt x="8227" y="16048"/>
                    <a:pt x="7483" y="15832"/>
                    <a:pt x="6766" y="15534"/>
                  </a:cubicBezTo>
                  <a:cubicBezTo>
                    <a:pt x="6062" y="15250"/>
                    <a:pt x="5386" y="14884"/>
                    <a:pt x="4777" y="14451"/>
                  </a:cubicBezTo>
                  <a:cubicBezTo>
                    <a:pt x="4181" y="14018"/>
                    <a:pt x="3640" y="13504"/>
                    <a:pt x="3207" y="12909"/>
                  </a:cubicBezTo>
                  <a:cubicBezTo>
                    <a:pt x="2991" y="12598"/>
                    <a:pt x="2801" y="12286"/>
                    <a:pt x="2639" y="11948"/>
                  </a:cubicBezTo>
                  <a:cubicBezTo>
                    <a:pt x="2463" y="11596"/>
                    <a:pt x="2328" y="11217"/>
                    <a:pt x="2233" y="10839"/>
                  </a:cubicBezTo>
                  <a:cubicBezTo>
                    <a:pt x="2138" y="10460"/>
                    <a:pt x="2098" y="10067"/>
                    <a:pt x="2098" y="9675"/>
                  </a:cubicBezTo>
                  <a:cubicBezTo>
                    <a:pt x="2098" y="9296"/>
                    <a:pt x="2165" y="8917"/>
                    <a:pt x="2273" y="8552"/>
                  </a:cubicBezTo>
                  <a:cubicBezTo>
                    <a:pt x="2368" y="8200"/>
                    <a:pt x="2531" y="7862"/>
                    <a:pt x="2733" y="7564"/>
                  </a:cubicBezTo>
                  <a:cubicBezTo>
                    <a:pt x="2950" y="7266"/>
                    <a:pt x="3207" y="6996"/>
                    <a:pt x="3505" y="6793"/>
                  </a:cubicBezTo>
                  <a:cubicBezTo>
                    <a:pt x="3667" y="6685"/>
                    <a:pt x="3843" y="6590"/>
                    <a:pt x="4019" y="6509"/>
                  </a:cubicBezTo>
                  <a:cubicBezTo>
                    <a:pt x="4114" y="6455"/>
                    <a:pt x="4222" y="6414"/>
                    <a:pt x="4317" y="6387"/>
                  </a:cubicBezTo>
                  <a:cubicBezTo>
                    <a:pt x="4425" y="6346"/>
                    <a:pt x="4533" y="6319"/>
                    <a:pt x="4628" y="6292"/>
                  </a:cubicBezTo>
                  <a:cubicBezTo>
                    <a:pt x="5183" y="6143"/>
                    <a:pt x="5737" y="6035"/>
                    <a:pt x="6292" y="5967"/>
                  </a:cubicBezTo>
                  <a:cubicBezTo>
                    <a:pt x="7442" y="5819"/>
                    <a:pt x="8592" y="5751"/>
                    <a:pt x="9729" y="5575"/>
                  </a:cubicBezTo>
                  <a:cubicBezTo>
                    <a:pt x="9973" y="5534"/>
                    <a:pt x="10216" y="5480"/>
                    <a:pt x="10460" y="5426"/>
                  </a:cubicBezTo>
                  <a:cubicBezTo>
                    <a:pt x="10663" y="5386"/>
                    <a:pt x="10866" y="5345"/>
                    <a:pt x="11055" y="5304"/>
                  </a:cubicBezTo>
                  <a:cubicBezTo>
                    <a:pt x="11908" y="5101"/>
                    <a:pt x="12733" y="4871"/>
                    <a:pt x="13558" y="4601"/>
                  </a:cubicBezTo>
                  <a:cubicBezTo>
                    <a:pt x="14438" y="4317"/>
                    <a:pt x="15290" y="3992"/>
                    <a:pt x="16129" y="3613"/>
                  </a:cubicBezTo>
                  <a:cubicBezTo>
                    <a:pt x="16698" y="3356"/>
                    <a:pt x="17252" y="3058"/>
                    <a:pt x="17780" y="2747"/>
                  </a:cubicBezTo>
                  <a:cubicBezTo>
                    <a:pt x="18294" y="2436"/>
                    <a:pt x="18781" y="2098"/>
                    <a:pt x="19241" y="1719"/>
                  </a:cubicBezTo>
                  <a:cubicBezTo>
                    <a:pt x="19553" y="1462"/>
                    <a:pt x="19837" y="1177"/>
                    <a:pt x="20107" y="880"/>
                  </a:cubicBezTo>
                  <a:cubicBezTo>
                    <a:pt x="19986" y="758"/>
                    <a:pt x="19850" y="636"/>
                    <a:pt x="19715" y="501"/>
                  </a:cubicBezTo>
                  <a:lnTo>
                    <a:pt x="19444" y="217"/>
                  </a:lnTo>
                  <a:cubicBezTo>
                    <a:pt x="19431" y="203"/>
                    <a:pt x="19417" y="190"/>
                    <a:pt x="19404" y="190"/>
                  </a:cubicBezTo>
                  <a:lnTo>
                    <a:pt x="19350" y="108"/>
                  </a:lnTo>
                  <a:cubicBezTo>
                    <a:pt x="19323" y="81"/>
                    <a:pt x="19282" y="68"/>
                    <a:pt x="19255" y="68"/>
                  </a:cubicBezTo>
                  <a:cubicBezTo>
                    <a:pt x="19214" y="68"/>
                    <a:pt x="19174" y="81"/>
                    <a:pt x="19147" y="95"/>
                  </a:cubicBezTo>
                  <a:cubicBezTo>
                    <a:pt x="19147" y="108"/>
                    <a:pt x="19147" y="108"/>
                    <a:pt x="19133" y="122"/>
                  </a:cubicBezTo>
                  <a:cubicBezTo>
                    <a:pt x="19093" y="95"/>
                    <a:pt x="19038" y="68"/>
                    <a:pt x="18998" y="54"/>
                  </a:cubicBezTo>
                  <a:cubicBezTo>
                    <a:pt x="18903" y="27"/>
                    <a:pt x="18822" y="14"/>
                    <a:pt x="187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7760661" y="2693828"/>
              <a:ext cx="242410" cy="407117"/>
            </a:xfrm>
            <a:custGeom>
              <a:avLst/>
              <a:gdLst/>
              <a:ahLst/>
              <a:cxnLst/>
              <a:rect l="l" t="t" r="r" b="b"/>
              <a:pathLst>
                <a:path w="3884" h="6523" extrusionOk="0">
                  <a:moveTo>
                    <a:pt x="1908" y="0"/>
                  </a:moveTo>
                  <a:cubicBezTo>
                    <a:pt x="1610" y="0"/>
                    <a:pt x="1326" y="68"/>
                    <a:pt x="1069" y="203"/>
                  </a:cubicBezTo>
                  <a:cubicBezTo>
                    <a:pt x="920" y="271"/>
                    <a:pt x="785" y="366"/>
                    <a:pt x="650" y="474"/>
                  </a:cubicBezTo>
                  <a:cubicBezTo>
                    <a:pt x="528" y="582"/>
                    <a:pt x="406" y="717"/>
                    <a:pt x="311" y="853"/>
                  </a:cubicBezTo>
                  <a:cubicBezTo>
                    <a:pt x="203" y="988"/>
                    <a:pt x="135" y="1123"/>
                    <a:pt x="68" y="1286"/>
                  </a:cubicBezTo>
                  <a:cubicBezTo>
                    <a:pt x="27" y="1408"/>
                    <a:pt x="0" y="1543"/>
                    <a:pt x="0" y="1678"/>
                  </a:cubicBezTo>
                  <a:cubicBezTo>
                    <a:pt x="0" y="1962"/>
                    <a:pt x="68" y="2260"/>
                    <a:pt x="203" y="2517"/>
                  </a:cubicBezTo>
                  <a:cubicBezTo>
                    <a:pt x="338" y="2801"/>
                    <a:pt x="514" y="3085"/>
                    <a:pt x="704" y="3342"/>
                  </a:cubicBezTo>
                  <a:cubicBezTo>
                    <a:pt x="974" y="3708"/>
                    <a:pt x="1258" y="4046"/>
                    <a:pt x="1556" y="4384"/>
                  </a:cubicBezTo>
                  <a:cubicBezTo>
                    <a:pt x="1773" y="4641"/>
                    <a:pt x="2003" y="4899"/>
                    <a:pt x="2206" y="5169"/>
                  </a:cubicBezTo>
                  <a:lnTo>
                    <a:pt x="2192" y="5142"/>
                  </a:lnTo>
                  <a:lnTo>
                    <a:pt x="2192" y="5142"/>
                  </a:lnTo>
                  <a:cubicBezTo>
                    <a:pt x="2382" y="5386"/>
                    <a:pt x="2544" y="5643"/>
                    <a:pt x="2666" y="5913"/>
                  </a:cubicBezTo>
                  <a:cubicBezTo>
                    <a:pt x="2679" y="5940"/>
                    <a:pt x="2693" y="5954"/>
                    <a:pt x="2720" y="5967"/>
                  </a:cubicBezTo>
                  <a:cubicBezTo>
                    <a:pt x="2733" y="5967"/>
                    <a:pt x="2733" y="5981"/>
                    <a:pt x="2747" y="5981"/>
                  </a:cubicBezTo>
                  <a:cubicBezTo>
                    <a:pt x="2855" y="6170"/>
                    <a:pt x="2990" y="6346"/>
                    <a:pt x="3166" y="6482"/>
                  </a:cubicBezTo>
                  <a:cubicBezTo>
                    <a:pt x="3193" y="6509"/>
                    <a:pt x="3220" y="6522"/>
                    <a:pt x="3261" y="6522"/>
                  </a:cubicBezTo>
                  <a:cubicBezTo>
                    <a:pt x="3302" y="6522"/>
                    <a:pt x="3342" y="6495"/>
                    <a:pt x="3369" y="6455"/>
                  </a:cubicBezTo>
                  <a:cubicBezTo>
                    <a:pt x="3518" y="6170"/>
                    <a:pt x="3626" y="5846"/>
                    <a:pt x="3694" y="5521"/>
                  </a:cubicBezTo>
                  <a:cubicBezTo>
                    <a:pt x="3775" y="5156"/>
                    <a:pt x="3843" y="4763"/>
                    <a:pt x="3870" y="4384"/>
                  </a:cubicBezTo>
                  <a:cubicBezTo>
                    <a:pt x="3883" y="3978"/>
                    <a:pt x="3883" y="3586"/>
                    <a:pt x="3870" y="3180"/>
                  </a:cubicBezTo>
                  <a:cubicBezTo>
                    <a:pt x="3843" y="2788"/>
                    <a:pt x="3802" y="2409"/>
                    <a:pt x="3735" y="2016"/>
                  </a:cubicBezTo>
                  <a:cubicBezTo>
                    <a:pt x="3681" y="1705"/>
                    <a:pt x="3586" y="1380"/>
                    <a:pt x="3478" y="1083"/>
                  </a:cubicBezTo>
                  <a:cubicBezTo>
                    <a:pt x="3410" y="907"/>
                    <a:pt x="3329" y="758"/>
                    <a:pt x="3220" y="609"/>
                  </a:cubicBezTo>
                  <a:cubicBezTo>
                    <a:pt x="3126" y="487"/>
                    <a:pt x="3004" y="379"/>
                    <a:pt x="2882" y="284"/>
                  </a:cubicBezTo>
                  <a:cubicBezTo>
                    <a:pt x="2625" y="109"/>
                    <a:pt x="2327" y="14"/>
                    <a:pt x="201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7779198" y="2733523"/>
              <a:ext cx="160525" cy="71837"/>
            </a:xfrm>
            <a:custGeom>
              <a:avLst/>
              <a:gdLst/>
              <a:ahLst/>
              <a:cxnLst/>
              <a:rect l="l" t="t" r="r" b="b"/>
              <a:pathLst>
                <a:path w="2572" h="1151" extrusionOk="0">
                  <a:moveTo>
                    <a:pt x="2504" y="0"/>
                  </a:moveTo>
                  <a:cubicBezTo>
                    <a:pt x="2477" y="0"/>
                    <a:pt x="2463" y="14"/>
                    <a:pt x="2450" y="27"/>
                  </a:cubicBezTo>
                  <a:cubicBezTo>
                    <a:pt x="2398" y="93"/>
                    <a:pt x="2333" y="171"/>
                    <a:pt x="2267" y="237"/>
                  </a:cubicBezTo>
                  <a:lnTo>
                    <a:pt x="2267" y="237"/>
                  </a:lnTo>
                  <a:cubicBezTo>
                    <a:pt x="2133" y="369"/>
                    <a:pt x="1974" y="475"/>
                    <a:pt x="1814" y="569"/>
                  </a:cubicBezTo>
                  <a:lnTo>
                    <a:pt x="1827" y="555"/>
                  </a:lnTo>
                  <a:lnTo>
                    <a:pt x="1827" y="555"/>
                  </a:lnTo>
                  <a:cubicBezTo>
                    <a:pt x="1570" y="690"/>
                    <a:pt x="1300" y="799"/>
                    <a:pt x="1029" y="866"/>
                  </a:cubicBezTo>
                  <a:cubicBezTo>
                    <a:pt x="758" y="920"/>
                    <a:pt x="501" y="947"/>
                    <a:pt x="231" y="947"/>
                  </a:cubicBezTo>
                  <a:lnTo>
                    <a:pt x="123" y="947"/>
                  </a:lnTo>
                  <a:cubicBezTo>
                    <a:pt x="68" y="947"/>
                    <a:pt x="14" y="974"/>
                    <a:pt x="14" y="1029"/>
                  </a:cubicBezTo>
                  <a:cubicBezTo>
                    <a:pt x="1" y="1083"/>
                    <a:pt x="41" y="1123"/>
                    <a:pt x="82" y="1137"/>
                  </a:cubicBezTo>
                  <a:lnTo>
                    <a:pt x="231" y="1150"/>
                  </a:lnTo>
                  <a:lnTo>
                    <a:pt x="393" y="1150"/>
                  </a:lnTo>
                  <a:cubicBezTo>
                    <a:pt x="515" y="1150"/>
                    <a:pt x="623" y="1137"/>
                    <a:pt x="745" y="1123"/>
                  </a:cubicBezTo>
                  <a:cubicBezTo>
                    <a:pt x="989" y="1083"/>
                    <a:pt x="1219" y="1015"/>
                    <a:pt x="1449" y="934"/>
                  </a:cubicBezTo>
                  <a:cubicBezTo>
                    <a:pt x="1665" y="839"/>
                    <a:pt x="1882" y="731"/>
                    <a:pt x="2085" y="596"/>
                  </a:cubicBezTo>
                  <a:cubicBezTo>
                    <a:pt x="2260" y="460"/>
                    <a:pt x="2423" y="298"/>
                    <a:pt x="2558" y="108"/>
                  </a:cubicBezTo>
                  <a:cubicBezTo>
                    <a:pt x="2572" y="81"/>
                    <a:pt x="2572" y="41"/>
                    <a:pt x="2545" y="14"/>
                  </a:cubicBezTo>
                  <a:cubicBezTo>
                    <a:pt x="2531" y="14"/>
                    <a:pt x="2518" y="0"/>
                    <a:pt x="2504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7451529" y="2964075"/>
              <a:ext cx="1206871" cy="673119"/>
            </a:xfrm>
            <a:custGeom>
              <a:avLst/>
              <a:gdLst/>
              <a:ahLst/>
              <a:cxnLst/>
              <a:rect l="l" t="t" r="r" b="b"/>
              <a:pathLst>
                <a:path w="19337" h="10785" extrusionOk="0">
                  <a:moveTo>
                    <a:pt x="11583" y="0"/>
                  </a:moveTo>
                  <a:cubicBezTo>
                    <a:pt x="11069" y="0"/>
                    <a:pt x="10541" y="27"/>
                    <a:pt x="10027" y="81"/>
                  </a:cubicBezTo>
                  <a:lnTo>
                    <a:pt x="10041" y="81"/>
                  </a:lnTo>
                  <a:cubicBezTo>
                    <a:pt x="9242" y="163"/>
                    <a:pt x="8458" y="311"/>
                    <a:pt x="7686" y="541"/>
                  </a:cubicBezTo>
                  <a:cubicBezTo>
                    <a:pt x="6847" y="785"/>
                    <a:pt x="6036" y="1110"/>
                    <a:pt x="5264" y="1489"/>
                  </a:cubicBezTo>
                  <a:cubicBezTo>
                    <a:pt x="4479" y="1868"/>
                    <a:pt x="3735" y="2328"/>
                    <a:pt x="3032" y="2855"/>
                  </a:cubicBezTo>
                  <a:cubicBezTo>
                    <a:pt x="1530" y="3992"/>
                    <a:pt x="583" y="5277"/>
                    <a:pt x="204" y="6685"/>
                  </a:cubicBezTo>
                  <a:cubicBezTo>
                    <a:pt x="41" y="7293"/>
                    <a:pt x="1" y="7943"/>
                    <a:pt x="82" y="8579"/>
                  </a:cubicBezTo>
                  <a:cubicBezTo>
                    <a:pt x="122" y="8931"/>
                    <a:pt x="204" y="9269"/>
                    <a:pt x="312" y="9607"/>
                  </a:cubicBezTo>
                  <a:cubicBezTo>
                    <a:pt x="434" y="9973"/>
                    <a:pt x="583" y="10324"/>
                    <a:pt x="758" y="10663"/>
                  </a:cubicBezTo>
                  <a:lnTo>
                    <a:pt x="853" y="10676"/>
                  </a:lnTo>
                  <a:lnTo>
                    <a:pt x="1083" y="10717"/>
                  </a:lnTo>
                  <a:cubicBezTo>
                    <a:pt x="1638" y="10757"/>
                    <a:pt x="2206" y="10785"/>
                    <a:pt x="2788" y="10785"/>
                  </a:cubicBezTo>
                  <a:cubicBezTo>
                    <a:pt x="3316" y="10785"/>
                    <a:pt x="3871" y="10771"/>
                    <a:pt x="4425" y="10730"/>
                  </a:cubicBezTo>
                  <a:cubicBezTo>
                    <a:pt x="5603" y="10636"/>
                    <a:pt x="6766" y="10473"/>
                    <a:pt x="7930" y="10257"/>
                  </a:cubicBezTo>
                  <a:cubicBezTo>
                    <a:pt x="8918" y="10067"/>
                    <a:pt x="9973" y="9837"/>
                    <a:pt x="11353" y="9499"/>
                  </a:cubicBezTo>
                  <a:cubicBezTo>
                    <a:pt x="12598" y="9188"/>
                    <a:pt x="13627" y="8904"/>
                    <a:pt x="14587" y="8592"/>
                  </a:cubicBezTo>
                  <a:cubicBezTo>
                    <a:pt x="15440" y="8322"/>
                    <a:pt x="16224" y="8024"/>
                    <a:pt x="16969" y="7699"/>
                  </a:cubicBezTo>
                  <a:cubicBezTo>
                    <a:pt x="17442" y="7496"/>
                    <a:pt x="17794" y="7321"/>
                    <a:pt x="18119" y="7158"/>
                  </a:cubicBezTo>
                  <a:cubicBezTo>
                    <a:pt x="18281" y="7063"/>
                    <a:pt x="18430" y="6982"/>
                    <a:pt x="18592" y="6888"/>
                  </a:cubicBezTo>
                  <a:lnTo>
                    <a:pt x="18741" y="6779"/>
                  </a:lnTo>
                  <a:cubicBezTo>
                    <a:pt x="18863" y="6698"/>
                    <a:pt x="18985" y="6603"/>
                    <a:pt x="19107" y="6509"/>
                  </a:cubicBezTo>
                  <a:lnTo>
                    <a:pt x="19323" y="6306"/>
                  </a:lnTo>
                  <a:cubicBezTo>
                    <a:pt x="19323" y="6292"/>
                    <a:pt x="19323" y="6279"/>
                    <a:pt x="19323" y="6265"/>
                  </a:cubicBezTo>
                  <a:cubicBezTo>
                    <a:pt x="19337" y="5940"/>
                    <a:pt x="19323" y="5629"/>
                    <a:pt x="19283" y="5304"/>
                  </a:cubicBezTo>
                  <a:cubicBezTo>
                    <a:pt x="19255" y="5061"/>
                    <a:pt x="19215" y="4831"/>
                    <a:pt x="19174" y="4601"/>
                  </a:cubicBezTo>
                  <a:cubicBezTo>
                    <a:pt x="19080" y="4168"/>
                    <a:pt x="18931" y="3762"/>
                    <a:pt x="18741" y="3369"/>
                  </a:cubicBezTo>
                  <a:cubicBezTo>
                    <a:pt x="18565" y="3004"/>
                    <a:pt x="18335" y="2666"/>
                    <a:pt x="18078" y="2355"/>
                  </a:cubicBezTo>
                  <a:cubicBezTo>
                    <a:pt x="17821" y="2057"/>
                    <a:pt x="17537" y="1786"/>
                    <a:pt x="17212" y="1543"/>
                  </a:cubicBezTo>
                  <a:cubicBezTo>
                    <a:pt x="16563" y="1069"/>
                    <a:pt x="15832" y="704"/>
                    <a:pt x="15061" y="474"/>
                  </a:cubicBezTo>
                  <a:cubicBezTo>
                    <a:pt x="14249" y="230"/>
                    <a:pt x="13410" y="81"/>
                    <a:pt x="12558" y="41"/>
                  </a:cubicBezTo>
                  <a:cubicBezTo>
                    <a:pt x="12233" y="14"/>
                    <a:pt x="11908" y="0"/>
                    <a:pt x="11583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7451529" y="3029109"/>
              <a:ext cx="387706" cy="608959"/>
            </a:xfrm>
            <a:custGeom>
              <a:avLst/>
              <a:gdLst/>
              <a:ahLst/>
              <a:cxnLst/>
              <a:rect l="l" t="t" r="r" b="b"/>
              <a:pathLst>
                <a:path w="6212" h="9757" extrusionOk="0">
                  <a:moveTo>
                    <a:pt x="6211" y="0"/>
                  </a:moveTo>
                  <a:lnTo>
                    <a:pt x="6211" y="0"/>
                  </a:lnTo>
                  <a:cubicBezTo>
                    <a:pt x="5887" y="135"/>
                    <a:pt x="5575" y="284"/>
                    <a:pt x="5264" y="433"/>
                  </a:cubicBezTo>
                  <a:lnTo>
                    <a:pt x="5264" y="447"/>
                  </a:lnTo>
                  <a:cubicBezTo>
                    <a:pt x="4479" y="826"/>
                    <a:pt x="3722" y="1286"/>
                    <a:pt x="3032" y="1800"/>
                  </a:cubicBezTo>
                  <a:cubicBezTo>
                    <a:pt x="1530" y="2950"/>
                    <a:pt x="583" y="4235"/>
                    <a:pt x="204" y="5629"/>
                  </a:cubicBezTo>
                  <a:cubicBezTo>
                    <a:pt x="41" y="6251"/>
                    <a:pt x="1" y="6901"/>
                    <a:pt x="82" y="7537"/>
                  </a:cubicBezTo>
                  <a:cubicBezTo>
                    <a:pt x="122" y="7889"/>
                    <a:pt x="204" y="8227"/>
                    <a:pt x="312" y="8565"/>
                  </a:cubicBezTo>
                  <a:cubicBezTo>
                    <a:pt x="434" y="8931"/>
                    <a:pt x="583" y="9282"/>
                    <a:pt x="758" y="9621"/>
                  </a:cubicBezTo>
                  <a:lnTo>
                    <a:pt x="813" y="9634"/>
                  </a:lnTo>
                  <a:lnTo>
                    <a:pt x="853" y="9648"/>
                  </a:lnTo>
                  <a:lnTo>
                    <a:pt x="1083" y="9688"/>
                  </a:lnTo>
                  <a:cubicBezTo>
                    <a:pt x="1665" y="9729"/>
                    <a:pt x="2247" y="9756"/>
                    <a:pt x="2788" y="9756"/>
                  </a:cubicBezTo>
                  <a:cubicBezTo>
                    <a:pt x="3343" y="9756"/>
                    <a:pt x="3871" y="9729"/>
                    <a:pt x="4425" y="9688"/>
                  </a:cubicBezTo>
                  <a:cubicBezTo>
                    <a:pt x="4926" y="9648"/>
                    <a:pt x="5440" y="9594"/>
                    <a:pt x="5968" y="9526"/>
                  </a:cubicBezTo>
                  <a:cubicBezTo>
                    <a:pt x="5833" y="9512"/>
                    <a:pt x="5697" y="9499"/>
                    <a:pt x="5562" y="9472"/>
                  </a:cubicBezTo>
                  <a:cubicBezTo>
                    <a:pt x="5156" y="9404"/>
                    <a:pt x="4750" y="9282"/>
                    <a:pt x="4358" y="9134"/>
                  </a:cubicBezTo>
                  <a:cubicBezTo>
                    <a:pt x="4168" y="9052"/>
                    <a:pt x="3979" y="8971"/>
                    <a:pt x="3803" y="8877"/>
                  </a:cubicBezTo>
                  <a:cubicBezTo>
                    <a:pt x="3613" y="8782"/>
                    <a:pt x="3451" y="8674"/>
                    <a:pt x="3275" y="8552"/>
                  </a:cubicBezTo>
                  <a:cubicBezTo>
                    <a:pt x="2991" y="8349"/>
                    <a:pt x="2720" y="8105"/>
                    <a:pt x="2477" y="7835"/>
                  </a:cubicBezTo>
                  <a:cubicBezTo>
                    <a:pt x="2287" y="7591"/>
                    <a:pt x="2125" y="7334"/>
                    <a:pt x="2003" y="7036"/>
                  </a:cubicBezTo>
                  <a:cubicBezTo>
                    <a:pt x="1895" y="6766"/>
                    <a:pt x="1814" y="6482"/>
                    <a:pt x="1800" y="6197"/>
                  </a:cubicBezTo>
                  <a:cubicBezTo>
                    <a:pt x="1787" y="6049"/>
                    <a:pt x="1773" y="5913"/>
                    <a:pt x="1787" y="5764"/>
                  </a:cubicBezTo>
                  <a:cubicBezTo>
                    <a:pt x="1787" y="5616"/>
                    <a:pt x="1814" y="5467"/>
                    <a:pt x="1827" y="5331"/>
                  </a:cubicBezTo>
                  <a:cubicBezTo>
                    <a:pt x="1882" y="5034"/>
                    <a:pt x="1976" y="4736"/>
                    <a:pt x="2084" y="4452"/>
                  </a:cubicBezTo>
                  <a:cubicBezTo>
                    <a:pt x="2206" y="4154"/>
                    <a:pt x="2342" y="3856"/>
                    <a:pt x="2517" y="3586"/>
                  </a:cubicBezTo>
                  <a:cubicBezTo>
                    <a:pt x="2680" y="3288"/>
                    <a:pt x="2883" y="3004"/>
                    <a:pt x="3086" y="2733"/>
                  </a:cubicBezTo>
                  <a:cubicBezTo>
                    <a:pt x="3302" y="2463"/>
                    <a:pt x="3532" y="2192"/>
                    <a:pt x="3762" y="1949"/>
                  </a:cubicBezTo>
                  <a:cubicBezTo>
                    <a:pt x="4236" y="1448"/>
                    <a:pt x="4764" y="988"/>
                    <a:pt x="5318" y="582"/>
                  </a:cubicBezTo>
                  <a:cubicBezTo>
                    <a:pt x="5616" y="379"/>
                    <a:pt x="5900" y="176"/>
                    <a:pt x="6211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7538533" y="3320452"/>
              <a:ext cx="314185" cy="255080"/>
            </a:xfrm>
            <a:custGeom>
              <a:avLst/>
              <a:gdLst/>
              <a:ahLst/>
              <a:cxnLst/>
              <a:rect l="l" t="t" r="r" b="b"/>
              <a:pathLst>
                <a:path w="5034" h="4087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cubicBezTo>
                    <a:pt x="14" y="27"/>
                    <a:pt x="0" y="54"/>
                    <a:pt x="27" y="82"/>
                  </a:cubicBezTo>
                  <a:cubicBezTo>
                    <a:pt x="136" y="271"/>
                    <a:pt x="257" y="447"/>
                    <a:pt x="379" y="636"/>
                  </a:cubicBezTo>
                  <a:cubicBezTo>
                    <a:pt x="501" y="799"/>
                    <a:pt x="636" y="988"/>
                    <a:pt x="772" y="1150"/>
                  </a:cubicBezTo>
                  <a:cubicBezTo>
                    <a:pt x="1042" y="1489"/>
                    <a:pt x="1326" y="1800"/>
                    <a:pt x="1638" y="2111"/>
                  </a:cubicBezTo>
                  <a:cubicBezTo>
                    <a:pt x="1786" y="2260"/>
                    <a:pt x="1949" y="2409"/>
                    <a:pt x="2111" y="2544"/>
                  </a:cubicBezTo>
                  <a:cubicBezTo>
                    <a:pt x="2274" y="2679"/>
                    <a:pt x="2450" y="2815"/>
                    <a:pt x="2612" y="2950"/>
                  </a:cubicBezTo>
                  <a:cubicBezTo>
                    <a:pt x="2964" y="3194"/>
                    <a:pt x="3343" y="3424"/>
                    <a:pt x="3721" y="3627"/>
                  </a:cubicBezTo>
                  <a:cubicBezTo>
                    <a:pt x="4087" y="3803"/>
                    <a:pt x="4452" y="3951"/>
                    <a:pt x="4845" y="4073"/>
                  </a:cubicBezTo>
                  <a:lnTo>
                    <a:pt x="4872" y="4087"/>
                  </a:lnTo>
                  <a:cubicBezTo>
                    <a:pt x="4899" y="4087"/>
                    <a:pt x="4926" y="4087"/>
                    <a:pt x="4939" y="4073"/>
                  </a:cubicBezTo>
                  <a:cubicBezTo>
                    <a:pt x="4980" y="4060"/>
                    <a:pt x="5007" y="4033"/>
                    <a:pt x="5020" y="4006"/>
                  </a:cubicBezTo>
                  <a:cubicBezTo>
                    <a:pt x="5034" y="3965"/>
                    <a:pt x="5034" y="3938"/>
                    <a:pt x="5020" y="3897"/>
                  </a:cubicBezTo>
                  <a:cubicBezTo>
                    <a:pt x="5007" y="3870"/>
                    <a:pt x="4980" y="3843"/>
                    <a:pt x="4953" y="3830"/>
                  </a:cubicBezTo>
                  <a:cubicBezTo>
                    <a:pt x="4777" y="3776"/>
                    <a:pt x="4628" y="3721"/>
                    <a:pt x="4466" y="3654"/>
                  </a:cubicBezTo>
                  <a:cubicBezTo>
                    <a:pt x="4317" y="3586"/>
                    <a:pt x="4141" y="3532"/>
                    <a:pt x="3992" y="3464"/>
                  </a:cubicBezTo>
                  <a:cubicBezTo>
                    <a:pt x="3681" y="3315"/>
                    <a:pt x="3383" y="3167"/>
                    <a:pt x="3099" y="2991"/>
                  </a:cubicBezTo>
                  <a:lnTo>
                    <a:pt x="3113" y="2991"/>
                  </a:lnTo>
                  <a:cubicBezTo>
                    <a:pt x="2774" y="2788"/>
                    <a:pt x="2463" y="2571"/>
                    <a:pt x="2165" y="2341"/>
                  </a:cubicBezTo>
                  <a:cubicBezTo>
                    <a:pt x="1854" y="2098"/>
                    <a:pt x="1556" y="1827"/>
                    <a:pt x="1286" y="1543"/>
                  </a:cubicBezTo>
                  <a:cubicBezTo>
                    <a:pt x="1069" y="1326"/>
                    <a:pt x="853" y="1083"/>
                    <a:pt x="663" y="839"/>
                  </a:cubicBezTo>
                  <a:cubicBezTo>
                    <a:pt x="460" y="569"/>
                    <a:pt x="271" y="298"/>
                    <a:pt x="95" y="14"/>
                  </a:cubicBezTo>
                  <a:cubicBezTo>
                    <a:pt x="82" y="0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7682083" y="3215723"/>
              <a:ext cx="432956" cy="308505"/>
            </a:xfrm>
            <a:custGeom>
              <a:avLst/>
              <a:gdLst/>
              <a:ahLst/>
              <a:cxnLst/>
              <a:rect l="l" t="t" r="r" b="b"/>
              <a:pathLst>
                <a:path w="6937" h="4943" extrusionOk="0">
                  <a:moveTo>
                    <a:pt x="55" y="0"/>
                  </a:moveTo>
                  <a:cubicBezTo>
                    <a:pt x="41" y="0"/>
                    <a:pt x="41" y="0"/>
                    <a:pt x="28" y="14"/>
                  </a:cubicBezTo>
                  <a:cubicBezTo>
                    <a:pt x="1" y="28"/>
                    <a:pt x="1" y="55"/>
                    <a:pt x="14" y="82"/>
                  </a:cubicBezTo>
                  <a:cubicBezTo>
                    <a:pt x="312" y="420"/>
                    <a:pt x="610" y="758"/>
                    <a:pt x="907" y="1097"/>
                  </a:cubicBezTo>
                  <a:cubicBezTo>
                    <a:pt x="1218" y="1435"/>
                    <a:pt x="1543" y="1760"/>
                    <a:pt x="1881" y="2084"/>
                  </a:cubicBezTo>
                  <a:cubicBezTo>
                    <a:pt x="2057" y="2247"/>
                    <a:pt x="2220" y="2409"/>
                    <a:pt x="2396" y="2558"/>
                  </a:cubicBezTo>
                  <a:cubicBezTo>
                    <a:pt x="2585" y="2720"/>
                    <a:pt x="2747" y="2869"/>
                    <a:pt x="2937" y="3018"/>
                  </a:cubicBezTo>
                  <a:cubicBezTo>
                    <a:pt x="3302" y="3302"/>
                    <a:pt x="3681" y="3573"/>
                    <a:pt x="4074" y="3830"/>
                  </a:cubicBezTo>
                  <a:cubicBezTo>
                    <a:pt x="4479" y="4087"/>
                    <a:pt x="4912" y="4303"/>
                    <a:pt x="5359" y="4506"/>
                  </a:cubicBezTo>
                  <a:cubicBezTo>
                    <a:pt x="5562" y="4601"/>
                    <a:pt x="5792" y="4682"/>
                    <a:pt x="6008" y="4750"/>
                  </a:cubicBezTo>
                  <a:cubicBezTo>
                    <a:pt x="6130" y="4790"/>
                    <a:pt x="6252" y="4831"/>
                    <a:pt x="6360" y="4858"/>
                  </a:cubicBezTo>
                  <a:cubicBezTo>
                    <a:pt x="6482" y="4885"/>
                    <a:pt x="6590" y="4912"/>
                    <a:pt x="6699" y="4939"/>
                  </a:cubicBezTo>
                  <a:cubicBezTo>
                    <a:pt x="6710" y="4941"/>
                    <a:pt x="6721" y="4942"/>
                    <a:pt x="6731" y="4942"/>
                  </a:cubicBezTo>
                  <a:cubicBezTo>
                    <a:pt x="6861" y="4942"/>
                    <a:pt x="6936" y="4796"/>
                    <a:pt x="6861" y="4696"/>
                  </a:cubicBezTo>
                  <a:cubicBezTo>
                    <a:pt x="6834" y="4655"/>
                    <a:pt x="6793" y="4628"/>
                    <a:pt x="6753" y="4628"/>
                  </a:cubicBezTo>
                  <a:cubicBezTo>
                    <a:pt x="6631" y="4601"/>
                    <a:pt x="6496" y="4560"/>
                    <a:pt x="6374" y="4520"/>
                  </a:cubicBezTo>
                  <a:cubicBezTo>
                    <a:pt x="5589" y="4290"/>
                    <a:pt x="4845" y="3952"/>
                    <a:pt x="4155" y="3532"/>
                  </a:cubicBezTo>
                  <a:lnTo>
                    <a:pt x="4155" y="3532"/>
                  </a:lnTo>
                  <a:lnTo>
                    <a:pt x="4168" y="3546"/>
                  </a:lnTo>
                  <a:cubicBezTo>
                    <a:pt x="3871" y="3370"/>
                    <a:pt x="3573" y="3180"/>
                    <a:pt x="3289" y="2977"/>
                  </a:cubicBezTo>
                  <a:cubicBezTo>
                    <a:pt x="3005" y="2761"/>
                    <a:pt x="2707" y="2531"/>
                    <a:pt x="2423" y="2301"/>
                  </a:cubicBezTo>
                  <a:cubicBezTo>
                    <a:pt x="2139" y="2084"/>
                    <a:pt x="1881" y="1841"/>
                    <a:pt x="1624" y="1611"/>
                  </a:cubicBezTo>
                  <a:cubicBezTo>
                    <a:pt x="1354" y="1367"/>
                    <a:pt x="1097" y="1110"/>
                    <a:pt x="853" y="839"/>
                  </a:cubicBezTo>
                  <a:cubicBezTo>
                    <a:pt x="596" y="582"/>
                    <a:pt x="339" y="312"/>
                    <a:pt x="95" y="28"/>
                  </a:cubicBezTo>
                  <a:cubicBezTo>
                    <a:pt x="95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7867013" y="3102569"/>
              <a:ext cx="507663" cy="338713"/>
            </a:xfrm>
            <a:custGeom>
              <a:avLst/>
              <a:gdLst/>
              <a:ahLst/>
              <a:cxnLst/>
              <a:rect l="l" t="t" r="r" b="b"/>
              <a:pathLst>
                <a:path w="8134" h="5427" extrusionOk="0">
                  <a:moveTo>
                    <a:pt x="55" y="0"/>
                  </a:moveTo>
                  <a:cubicBezTo>
                    <a:pt x="42" y="0"/>
                    <a:pt x="28" y="0"/>
                    <a:pt x="28" y="14"/>
                  </a:cubicBezTo>
                  <a:cubicBezTo>
                    <a:pt x="1" y="27"/>
                    <a:pt x="1" y="68"/>
                    <a:pt x="15" y="95"/>
                  </a:cubicBezTo>
                  <a:cubicBezTo>
                    <a:pt x="272" y="447"/>
                    <a:pt x="542" y="799"/>
                    <a:pt x="826" y="1137"/>
                  </a:cubicBezTo>
                  <a:cubicBezTo>
                    <a:pt x="1124" y="1475"/>
                    <a:pt x="1435" y="1813"/>
                    <a:pt x="1760" y="2138"/>
                  </a:cubicBezTo>
                  <a:cubicBezTo>
                    <a:pt x="2085" y="2463"/>
                    <a:pt x="2450" y="2774"/>
                    <a:pt x="2815" y="3072"/>
                  </a:cubicBezTo>
                  <a:cubicBezTo>
                    <a:pt x="3181" y="3356"/>
                    <a:pt x="3560" y="3640"/>
                    <a:pt x="3952" y="3884"/>
                  </a:cubicBezTo>
                  <a:cubicBezTo>
                    <a:pt x="4561" y="4276"/>
                    <a:pt x="5210" y="4614"/>
                    <a:pt x="5887" y="4885"/>
                  </a:cubicBezTo>
                  <a:cubicBezTo>
                    <a:pt x="6212" y="5020"/>
                    <a:pt x="6550" y="5129"/>
                    <a:pt x="6902" y="5223"/>
                  </a:cubicBezTo>
                  <a:cubicBezTo>
                    <a:pt x="7064" y="5264"/>
                    <a:pt x="7240" y="5305"/>
                    <a:pt x="7389" y="5345"/>
                  </a:cubicBezTo>
                  <a:cubicBezTo>
                    <a:pt x="7484" y="5359"/>
                    <a:pt x="7565" y="5372"/>
                    <a:pt x="7660" y="5386"/>
                  </a:cubicBezTo>
                  <a:cubicBezTo>
                    <a:pt x="7754" y="5399"/>
                    <a:pt x="7822" y="5413"/>
                    <a:pt x="7917" y="5426"/>
                  </a:cubicBezTo>
                  <a:cubicBezTo>
                    <a:pt x="8093" y="5413"/>
                    <a:pt x="8133" y="5156"/>
                    <a:pt x="7971" y="5102"/>
                  </a:cubicBezTo>
                  <a:cubicBezTo>
                    <a:pt x="7863" y="5088"/>
                    <a:pt x="7754" y="5061"/>
                    <a:pt x="7660" y="5047"/>
                  </a:cubicBezTo>
                  <a:cubicBezTo>
                    <a:pt x="7551" y="5020"/>
                    <a:pt x="7430" y="4993"/>
                    <a:pt x="7321" y="4980"/>
                  </a:cubicBezTo>
                  <a:cubicBezTo>
                    <a:pt x="7091" y="4926"/>
                    <a:pt x="6861" y="4872"/>
                    <a:pt x="6645" y="4804"/>
                  </a:cubicBezTo>
                  <a:lnTo>
                    <a:pt x="6645" y="4804"/>
                  </a:lnTo>
                  <a:lnTo>
                    <a:pt x="6685" y="4817"/>
                  </a:lnTo>
                  <a:cubicBezTo>
                    <a:pt x="6225" y="4682"/>
                    <a:pt x="5779" y="4520"/>
                    <a:pt x="5346" y="4330"/>
                  </a:cubicBezTo>
                  <a:cubicBezTo>
                    <a:pt x="4899" y="4127"/>
                    <a:pt x="4466" y="3897"/>
                    <a:pt x="4060" y="3654"/>
                  </a:cubicBezTo>
                  <a:cubicBezTo>
                    <a:pt x="3032" y="3031"/>
                    <a:pt x="2085" y="2274"/>
                    <a:pt x="1246" y="1408"/>
                  </a:cubicBezTo>
                  <a:lnTo>
                    <a:pt x="1246" y="1408"/>
                  </a:lnTo>
                  <a:lnTo>
                    <a:pt x="1259" y="1421"/>
                  </a:lnTo>
                  <a:cubicBezTo>
                    <a:pt x="1056" y="1191"/>
                    <a:pt x="840" y="961"/>
                    <a:pt x="650" y="731"/>
                  </a:cubicBezTo>
                  <a:cubicBezTo>
                    <a:pt x="461" y="501"/>
                    <a:pt x="272" y="271"/>
                    <a:pt x="96" y="27"/>
                  </a:cubicBezTo>
                  <a:cubicBezTo>
                    <a:pt x="96" y="14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8095070" y="3054449"/>
              <a:ext cx="503357" cy="297645"/>
            </a:xfrm>
            <a:custGeom>
              <a:avLst/>
              <a:gdLst/>
              <a:ahLst/>
              <a:cxnLst/>
              <a:rect l="l" t="t" r="r" b="b"/>
              <a:pathLst>
                <a:path w="8065" h="4769" extrusionOk="0">
                  <a:moveTo>
                    <a:pt x="55" y="0"/>
                  </a:moveTo>
                  <a:cubicBezTo>
                    <a:pt x="41" y="0"/>
                    <a:pt x="41" y="0"/>
                    <a:pt x="27" y="14"/>
                  </a:cubicBezTo>
                  <a:lnTo>
                    <a:pt x="27" y="27"/>
                  </a:lnTo>
                  <a:cubicBezTo>
                    <a:pt x="14" y="41"/>
                    <a:pt x="0" y="68"/>
                    <a:pt x="14" y="81"/>
                  </a:cubicBezTo>
                  <a:cubicBezTo>
                    <a:pt x="312" y="433"/>
                    <a:pt x="636" y="758"/>
                    <a:pt x="961" y="1083"/>
                  </a:cubicBezTo>
                  <a:cubicBezTo>
                    <a:pt x="1137" y="1231"/>
                    <a:pt x="1299" y="1394"/>
                    <a:pt x="1475" y="1543"/>
                  </a:cubicBezTo>
                  <a:cubicBezTo>
                    <a:pt x="1665" y="1691"/>
                    <a:pt x="1841" y="1827"/>
                    <a:pt x="2017" y="1962"/>
                  </a:cubicBezTo>
                  <a:cubicBezTo>
                    <a:pt x="2382" y="2246"/>
                    <a:pt x="2774" y="2503"/>
                    <a:pt x="3167" y="2747"/>
                  </a:cubicBezTo>
                  <a:cubicBezTo>
                    <a:pt x="3559" y="2990"/>
                    <a:pt x="3965" y="3207"/>
                    <a:pt x="4371" y="3423"/>
                  </a:cubicBezTo>
                  <a:cubicBezTo>
                    <a:pt x="4926" y="3708"/>
                    <a:pt x="5508" y="3951"/>
                    <a:pt x="6089" y="4181"/>
                  </a:cubicBezTo>
                  <a:cubicBezTo>
                    <a:pt x="6387" y="4289"/>
                    <a:pt x="6685" y="4398"/>
                    <a:pt x="6982" y="4492"/>
                  </a:cubicBezTo>
                  <a:cubicBezTo>
                    <a:pt x="7280" y="4587"/>
                    <a:pt x="7578" y="4682"/>
                    <a:pt x="7875" y="4763"/>
                  </a:cubicBezTo>
                  <a:cubicBezTo>
                    <a:pt x="7886" y="4767"/>
                    <a:pt x="7898" y="4768"/>
                    <a:pt x="7910" y="4768"/>
                  </a:cubicBezTo>
                  <a:cubicBezTo>
                    <a:pt x="7943" y="4768"/>
                    <a:pt x="7977" y="4756"/>
                    <a:pt x="7997" y="4736"/>
                  </a:cubicBezTo>
                  <a:cubicBezTo>
                    <a:pt x="8038" y="4709"/>
                    <a:pt x="8051" y="4682"/>
                    <a:pt x="8065" y="4641"/>
                  </a:cubicBezTo>
                  <a:cubicBezTo>
                    <a:pt x="8065" y="4587"/>
                    <a:pt x="8051" y="4546"/>
                    <a:pt x="8038" y="4519"/>
                  </a:cubicBezTo>
                  <a:lnTo>
                    <a:pt x="7997" y="4492"/>
                  </a:lnTo>
                  <a:cubicBezTo>
                    <a:pt x="7984" y="4465"/>
                    <a:pt x="7957" y="4465"/>
                    <a:pt x="7930" y="4452"/>
                  </a:cubicBezTo>
                  <a:lnTo>
                    <a:pt x="7348" y="4289"/>
                  </a:lnTo>
                  <a:lnTo>
                    <a:pt x="7388" y="4303"/>
                  </a:lnTo>
                  <a:cubicBezTo>
                    <a:pt x="6631" y="4086"/>
                    <a:pt x="5886" y="3829"/>
                    <a:pt x="5169" y="3532"/>
                  </a:cubicBezTo>
                  <a:cubicBezTo>
                    <a:pt x="4452" y="3220"/>
                    <a:pt x="3749" y="2882"/>
                    <a:pt x="3072" y="2476"/>
                  </a:cubicBezTo>
                  <a:cubicBezTo>
                    <a:pt x="2098" y="1894"/>
                    <a:pt x="1205" y="1204"/>
                    <a:pt x="420" y="392"/>
                  </a:cubicBezTo>
                  <a:cubicBezTo>
                    <a:pt x="312" y="271"/>
                    <a:pt x="203" y="149"/>
                    <a:pt x="82" y="27"/>
                  </a:cubicBezTo>
                  <a:cubicBezTo>
                    <a:pt x="82" y="14"/>
                    <a:pt x="68" y="0"/>
                    <a:pt x="55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8336609" y="3051016"/>
              <a:ext cx="194290" cy="115588"/>
            </a:xfrm>
            <a:custGeom>
              <a:avLst/>
              <a:gdLst/>
              <a:ahLst/>
              <a:cxnLst/>
              <a:rect l="l" t="t" r="r" b="b"/>
              <a:pathLst>
                <a:path w="3113" h="1852" extrusionOk="0">
                  <a:moveTo>
                    <a:pt x="41" y="1"/>
                  </a:moveTo>
                  <a:cubicBezTo>
                    <a:pt x="27" y="1"/>
                    <a:pt x="14" y="14"/>
                    <a:pt x="14" y="28"/>
                  </a:cubicBezTo>
                  <a:cubicBezTo>
                    <a:pt x="0" y="42"/>
                    <a:pt x="0" y="82"/>
                    <a:pt x="14" y="96"/>
                  </a:cubicBezTo>
                  <a:cubicBezTo>
                    <a:pt x="244" y="272"/>
                    <a:pt x="474" y="447"/>
                    <a:pt x="690" y="623"/>
                  </a:cubicBezTo>
                  <a:cubicBezTo>
                    <a:pt x="920" y="786"/>
                    <a:pt x="1150" y="935"/>
                    <a:pt x="1394" y="1083"/>
                  </a:cubicBezTo>
                  <a:lnTo>
                    <a:pt x="1746" y="1286"/>
                  </a:lnTo>
                  <a:cubicBezTo>
                    <a:pt x="1868" y="1368"/>
                    <a:pt x="1989" y="1435"/>
                    <a:pt x="2125" y="1503"/>
                  </a:cubicBezTo>
                  <a:cubicBezTo>
                    <a:pt x="2382" y="1625"/>
                    <a:pt x="2639" y="1733"/>
                    <a:pt x="2909" y="1841"/>
                  </a:cubicBezTo>
                  <a:cubicBezTo>
                    <a:pt x="2930" y="1848"/>
                    <a:pt x="2947" y="1851"/>
                    <a:pt x="2964" y="1851"/>
                  </a:cubicBezTo>
                  <a:cubicBezTo>
                    <a:pt x="2981" y="1851"/>
                    <a:pt x="2997" y="1848"/>
                    <a:pt x="3018" y="1841"/>
                  </a:cubicBezTo>
                  <a:cubicBezTo>
                    <a:pt x="3058" y="1814"/>
                    <a:pt x="3085" y="1787"/>
                    <a:pt x="3099" y="1760"/>
                  </a:cubicBezTo>
                  <a:cubicBezTo>
                    <a:pt x="3112" y="1719"/>
                    <a:pt x="3112" y="1679"/>
                    <a:pt x="3099" y="1652"/>
                  </a:cubicBezTo>
                  <a:cubicBezTo>
                    <a:pt x="3085" y="1611"/>
                    <a:pt x="3058" y="1584"/>
                    <a:pt x="3018" y="1571"/>
                  </a:cubicBezTo>
                  <a:cubicBezTo>
                    <a:pt x="2842" y="1516"/>
                    <a:pt x="2666" y="1449"/>
                    <a:pt x="2490" y="1381"/>
                  </a:cubicBezTo>
                  <a:cubicBezTo>
                    <a:pt x="2314" y="1313"/>
                    <a:pt x="2152" y="1246"/>
                    <a:pt x="1976" y="1178"/>
                  </a:cubicBezTo>
                  <a:cubicBezTo>
                    <a:pt x="1813" y="1097"/>
                    <a:pt x="1638" y="1016"/>
                    <a:pt x="1489" y="935"/>
                  </a:cubicBezTo>
                  <a:cubicBezTo>
                    <a:pt x="1326" y="840"/>
                    <a:pt x="1150" y="745"/>
                    <a:pt x="975" y="650"/>
                  </a:cubicBezTo>
                  <a:cubicBezTo>
                    <a:pt x="663" y="461"/>
                    <a:pt x="366" y="244"/>
                    <a:pt x="81" y="14"/>
                  </a:cubicBezTo>
                  <a:cubicBezTo>
                    <a:pt x="68" y="14"/>
                    <a:pt x="54" y="1"/>
                    <a:pt x="41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8406698" y="3208109"/>
              <a:ext cx="154596" cy="192605"/>
            </a:xfrm>
            <a:custGeom>
              <a:avLst/>
              <a:gdLst/>
              <a:ahLst/>
              <a:cxnLst/>
              <a:rect l="l" t="t" r="r" b="b"/>
              <a:pathLst>
                <a:path w="2477" h="3086" extrusionOk="0">
                  <a:moveTo>
                    <a:pt x="2436" y="1"/>
                  </a:moveTo>
                  <a:cubicBezTo>
                    <a:pt x="2409" y="1"/>
                    <a:pt x="2395" y="14"/>
                    <a:pt x="2395" y="28"/>
                  </a:cubicBezTo>
                  <a:lnTo>
                    <a:pt x="2395" y="14"/>
                  </a:lnTo>
                  <a:cubicBezTo>
                    <a:pt x="2152" y="434"/>
                    <a:pt x="1895" y="840"/>
                    <a:pt x="1597" y="1232"/>
                  </a:cubicBezTo>
                  <a:cubicBezTo>
                    <a:pt x="1367" y="1516"/>
                    <a:pt x="1123" y="1800"/>
                    <a:pt x="866" y="2071"/>
                  </a:cubicBezTo>
                  <a:cubicBezTo>
                    <a:pt x="745" y="2193"/>
                    <a:pt x="609" y="2328"/>
                    <a:pt x="474" y="2450"/>
                  </a:cubicBezTo>
                  <a:cubicBezTo>
                    <a:pt x="352" y="2572"/>
                    <a:pt x="190" y="2707"/>
                    <a:pt x="54" y="2842"/>
                  </a:cubicBezTo>
                  <a:cubicBezTo>
                    <a:pt x="0" y="2896"/>
                    <a:pt x="0" y="2991"/>
                    <a:pt x="54" y="3045"/>
                  </a:cubicBezTo>
                  <a:cubicBezTo>
                    <a:pt x="82" y="3072"/>
                    <a:pt x="109" y="3086"/>
                    <a:pt x="149" y="3086"/>
                  </a:cubicBezTo>
                  <a:lnTo>
                    <a:pt x="190" y="3086"/>
                  </a:lnTo>
                  <a:cubicBezTo>
                    <a:pt x="217" y="3086"/>
                    <a:pt x="230" y="3072"/>
                    <a:pt x="257" y="3045"/>
                  </a:cubicBezTo>
                  <a:cubicBezTo>
                    <a:pt x="487" y="2856"/>
                    <a:pt x="718" y="2639"/>
                    <a:pt x="920" y="2409"/>
                  </a:cubicBezTo>
                  <a:cubicBezTo>
                    <a:pt x="1137" y="2179"/>
                    <a:pt x="1326" y="1922"/>
                    <a:pt x="1502" y="1665"/>
                  </a:cubicBezTo>
                  <a:cubicBezTo>
                    <a:pt x="1665" y="1408"/>
                    <a:pt x="1841" y="1151"/>
                    <a:pt x="1989" y="894"/>
                  </a:cubicBezTo>
                  <a:cubicBezTo>
                    <a:pt x="2071" y="758"/>
                    <a:pt x="2152" y="623"/>
                    <a:pt x="2219" y="501"/>
                  </a:cubicBezTo>
                  <a:cubicBezTo>
                    <a:pt x="2301" y="366"/>
                    <a:pt x="2395" y="217"/>
                    <a:pt x="2463" y="68"/>
                  </a:cubicBezTo>
                  <a:cubicBezTo>
                    <a:pt x="2477" y="41"/>
                    <a:pt x="2463" y="1"/>
                    <a:pt x="2436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8171089" y="3093270"/>
              <a:ext cx="305759" cy="370793"/>
            </a:xfrm>
            <a:custGeom>
              <a:avLst/>
              <a:gdLst/>
              <a:ahLst/>
              <a:cxnLst/>
              <a:rect l="l" t="t" r="r" b="b"/>
              <a:pathLst>
                <a:path w="4899" h="5941" extrusionOk="0">
                  <a:moveTo>
                    <a:pt x="4844" y="0"/>
                  </a:moveTo>
                  <a:cubicBezTo>
                    <a:pt x="4817" y="0"/>
                    <a:pt x="4790" y="14"/>
                    <a:pt x="4790" y="41"/>
                  </a:cubicBezTo>
                  <a:lnTo>
                    <a:pt x="4790" y="28"/>
                  </a:lnTo>
                  <a:cubicBezTo>
                    <a:pt x="4750" y="136"/>
                    <a:pt x="4709" y="231"/>
                    <a:pt x="4668" y="339"/>
                  </a:cubicBezTo>
                  <a:cubicBezTo>
                    <a:pt x="4384" y="988"/>
                    <a:pt x="4005" y="1611"/>
                    <a:pt x="3559" y="2179"/>
                  </a:cubicBezTo>
                  <a:lnTo>
                    <a:pt x="3572" y="2165"/>
                  </a:lnTo>
                  <a:lnTo>
                    <a:pt x="3572" y="2165"/>
                  </a:lnTo>
                  <a:cubicBezTo>
                    <a:pt x="3315" y="2504"/>
                    <a:pt x="3045" y="2828"/>
                    <a:pt x="2761" y="3140"/>
                  </a:cubicBezTo>
                  <a:cubicBezTo>
                    <a:pt x="2463" y="3451"/>
                    <a:pt x="2165" y="3749"/>
                    <a:pt x="1854" y="4046"/>
                  </a:cubicBezTo>
                  <a:cubicBezTo>
                    <a:pt x="1705" y="4182"/>
                    <a:pt x="1570" y="4330"/>
                    <a:pt x="1407" y="4466"/>
                  </a:cubicBezTo>
                  <a:cubicBezTo>
                    <a:pt x="1259" y="4601"/>
                    <a:pt x="1096" y="4736"/>
                    <a:pt x="947" y="4872"/>
                  </a:cubicBezTo>
                  <a:cubicBezTo>
                    <a:pt x="650" y="5115"/>
                    <a:pt x="366" y="5359"/>
                    <a:pt x="68" y="5589"/>
                  </a:cubicBezTo>
                  <a:cubicBezTo>
                    <a:pt x="27" y="5629"/>
                    <a:pt x="0" y="5684"/>
                    <a:pt x="14" y="5738"/>
                  </a:cubicBezTo>
                  <a:cubicBezTo>
                    <a:pt x="14" y="5792"/>
                    <a:pt x="27" y="5846"/>
                    <a:pt x="68" y="5873"/>
                  </a:cubicBezTo>
                  <a:cubicBezTo>
                    <a:pt x="108" y="5914"/>
                    <a:pt x="149" y="5941"/>
                    <a:pt x="203" y="5941"/>
                  </a:cubicBezTo>
                  <a:lnTo>
                    <a:pt x="257" y="5941"/>
                  </a:lnTo>
                  <a:cubicBezTo>
                    <a:pt x="298" y="5927"/>
                    <a:pt x="325" y="5914"/>
                    <a:pt x="352" y="5887"/>
                  </a:cubicBezTo>
                  <a:cubicBezTo>
                    <a:pt x="663" y="5643"/>
                    <a:pt x="961" y="5386"/>
                    <a:pt x="1245" y="5102"/>
                  </a:cubicBezTo>
                  <a:cubicBezTo>
                    <a:pt x="1394" y="4953"/>
                    <a:pt x="1543" y="4804"/>
                    <a:pt x="1692" y="4642"/>
                  </a:cubicBezTo>
                  <a:cubicBezTo>
                    <a:pt x="1840" y="4493"/>
                    <a:pt x="2003" y="4317"/>
                    <a:pt x="2152" y="4155"/>
                  </a:cubicBezTo>
                  <a:cubicBezTo>
                    <a:pt x="2463" y="3816"/>
                    <a:pt x="2761" y="3478"/>
                    <a:pt x="3045" y="3126"/>
                  </a:cubicBezTo>
                  <a:cubicBezTo>
                    <a:pt x="3329" y="2761"/>
                    <a:pt x="3599" y="2423"/>
                    <a:pt x="3843" y="2044"/>
                  </a:cubicBezTo>
                  <a:cubicBezTo>
                    <a:pt x="4276" y="1435"/>
                    <a:pt x="4628" y="772"/>
                    <a:pt x="4898" y="55"/>
                  </a:cubicBezTo>
                  <a:cubicBezTo>
                    <a:pt x="4898" y="28"/>
                    <a:pt x="4885" y="0"/>
                    <a:pt x="4858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7885924" y="3101695"/>
              <a:ext cx="402561" cy="409738"/>
            </a:xfrm>
            <a:custGeom>
              <a:avLst/>
              <a:gdLst/>
              <a:ahLst/>
              <a:cxnLst/>
              <a:rect l="l" t="t" r="r" b="b"/>
              <a:pathLst>
                <a:path w="6450" h="6565" extrusionOk="0">
                  <a:moveTo>
                    <a:pt x="6355" y="1"/>
                  </a:moveTo>
                  <a:cubicBezTo>
                    <a:pt x="6017" y="542"/>
                    <a:pt x="5665" y="1043"/>
                    <a:pt x="5286" y="1543"/>
                  </a:cubicBezTo>
                  <a:cubicBezTo>
                    <a:pt x="4759" y="2233"/>
                    <a:pt x="4190" y="2883"/>
                    <a:pt x="3581" y="3505"/>
                  </a:cubicBezTo>
                  <a:cubicBezTo>
                    <a:pt x="3270" y="3817"/>
                    <a:pt x="2945" y="4114"/>
                    <a:pt x="2621" y="4398"/>
                  </a:cubicBezTo>
                  <a:cubicBezTo>
                    <a:pt x="2282" y="4696"/>
                    <a:pt x="1944" y="4980"/>
                    <a:pt x="1606" y="5251"/>
                  </a:cubicBezTo>
                  <a:lnTo>
                    <a:pt x="1633" y="5224"/>
                  </a:lnTo>
                  <a:lnTo>
                    <a:pt x="1633" y="5224"/>
                  </a:lnTo>
                  <a:cubicBezTo>
                    <a:pt x="1389" y="5400"/>
                    <a:pt x="1146" y="5589"/>
                    <a:pt x="902" y="5752"/>
                  </a:cubicBezTo>
                  <a:cubicBezTo>
                    <a:pt x="780" y="5833"/>
                    <a:pt x="659" y="5927"/>
                    <a:pt x="537" y="5995"/>
                  </a:cubicBezTo>
                  <a:lnTo>
                    <a:pt x="375" y="6117"/>
                  </a:lnTo>
                  <a:cubicBezTo>
                    <a:pt x="307" y="6157"/>
                    <a:pt x="239" y="6198"/>
                    <a:pt x="172" y="6239"/>
                  </a:cubicBezTo>
                  <a:cubicBezTo>
                    <a:pt x="1" y="6330"/>
                    <a:pt x="98" y="6564"/>
                    <a:pt x="254" y="6564"/>
                  </a:cubicBezTo>
                  <a:cubicBezTo>
                    <a:pt x="284" y="6564"/>
                    <a:pt x="315" y="6556"/>
                    <a:pt x="347" y="6536"/>
                  </a:cubicBezTo>
                  <a:cubicBezTo>
                    <a:pt x="388" y="6509"/>
                    <a:pt x="429" y="6496"/>
                    <a:pt x="483" y="6469"/>
                  </a:cubicBezTo>
                  <a:cubicBezTo>
                    <a:pt x="523" y="6442"/>
                    <a:pt x="578" y="6415"/>
                    <a:pt x="618" y="6387"/>
                  </a:cubicBezTo>
                  <a:cubicBezTo>
                    <a:pt x="713" y="6320"/>
                    <a:pt x="808" y="6266"/>
                    <a:pt x="902" y="6198"/>
                  </a:cubicBezTo>
                  <a:cubicBezTo>
                    <a:pt x="1105" y="6063"/>
                    <a:pt x="1295" y="5927"/>
                    <a:pt x="1471" y="5779"/>
                  </a:cubicBezTo>
                  <a:cubicBezTo>
                    <a:pt x="1849" y="5494"/>
                    <a:pt x="2201" y="5183"/>
                    <a:pt x="2540" y="4858"/>
                  </a:cubicBezTo>
                  <a:cubicBezTo>
                    <a:pt x="2891" y="4534"/>
                    <a:pt x="3230" y="4182"/>
                    <a:pt x="3554" y="3817"/>
                  </a:cubicBezTo>
                  <a:cubicBezTo>
                    <a:pt x="3879" y="3451"/>
                    <a:pt x="4217" y="3099"/>
                    <a:pt x="4529" y="2721"/>
                  </a:cubicBezTo>
                  <a:cubicBezTo>
                    <a:pt x="5219" y="1882"/>
                    <a:pt x="5868" y="1002"/>
                    <a:pt x="6436" y="68"/>
                  </a:cubicBezTo>
                  <a:cubicBezTo>
                    <a:pt x="6450" y="55"/>
                    <a:pt x="6450" y="14"/>
                    <a:pt x="6423" y="1"/>
                  </a:cubicBezTo>
                  <a:lnTo>
                    <a:pt x="6396" y="1"/>
                  </a:lnTo>
                  <a:cubicBezTo>
                    <a:pt x="6382" y="1"/>
                    <a:pt x="6355" y="14"/>
                    <a:pt x="6355" y="28"/>
                  </a:cubicBezTo>
                  <a:lnTo>
                    <a:pt x="6355" y="1"/>
                  </a:ln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7592583" y="3152374"/>
              <a:ext cx="483135" cy="409676"/>
            </a:xfrm>
            <a:custGeom>
              <a:avLst/>
              <a:gdLst/>
              <a:ahLst/>
              <a:cxnLst/>
              <a:rect l="l" t="t" r="r" b="b"/>
              <a:pathLst>
                <a:path w="7741" h="6564" extrusionOk="0">
                  <a:moveTo>
                    <a:pt x="7673" y="1"/>
                  </a:moveTo>
                  <a:cubicBezTo>
                    <a:pt x="7645" y="1"/>
                    <a:pt x="7632" y="14"/>
                    <a:pt x="7618" y="41"/>
                  </a:cubicBezTo>
                  <a:lnTo>
                    <a:pt x="7618" y="14"/>
                  </a:lnTo>
                  <a:lnTo>
                    <a:pt x="7564" y="95"/>
                  </a:lnTo>
                  <a:cubicBezTo>
                    <a:pt x="7172" y="664"/>
                    <a:pt x="6739" y="1205"/>
                    <a:pt x="6265" y="1719"/>
                  </a:cubicBezTo>
                  <a:cubicBezTo>
                    <a:pt x="5765" y="2260"/>
                    <a:pt x="5237" y="2775"/>
                    <a:pt x="4669" y="3248"/>
                  </a:cubicBezTo>
                  <a:lnTo>
                    <a:pt x="4696" y="3235"/>
                  </a:lnTo>
                  <a:lnTo>
                    <a:pt x="4696" y="3235"/>
                  </a:lnTo>
                  <a:cubicBezTo>
                    <a:pt x="4357" y="3519"/>
                    <a:pt x="4033" y="3776"/>
                    <a:pt x="3681" y="4033"/>
                  </a:cubicBezTo>
                  <a:cubicBezTo>
                    <a:pt x="3343" y="4290"/>
                    <a:pt x="2991" y="4534"/>
                    <a:pt x="2639" y="4764"/>
                  </a:cubicBezTo>
                  <a:cubicBezTo>
                    <a:pt x="2287" y="5007"/>
                    <a:pt x="1935" y="5210"/>
                    <a:pt x="1570" y="5413"/>
                  </a:cubicBezTo>
                  <a:cubicBezTo>
                    <a:pt x="1205" y="5616"/>
                    <a:pt x="866" y="5805"/>
                    <a:pt x="501" y="5981"/>
                  </a:cubicBezTo>
                  <a:cubicBezTo>
                    <a:pt x="366" y="6036"/>
                    <a:pt x="230" y="6090"/>
                    <a:pt x="109" y="6157"/>
                  </a:cubicBezTo>
                  <a:cubicBezTo>
                    <a:pt x="54" y="6184"/>
                    <a:pt x="14" y="6238"/>
                    <a:pt x="14" y="6293"/>
                  </a:cubicBezTo>
                  <a:cubicBezTo>
                    <a:pt x="0" y="6360"/>
                    <a:pt x="14" y="6414"/>
                    <a:pt x="41" y="6469"/>
                  </a:cubicBezTo>
                  <a:cubicBezTo>
                    <a:pt x="68" y="6523"/>
                    <a:pt x="122" y="6550"/>
                    <a:pt x="176" y="6563"/>
                  </a:cubicBezTo>
                  <a:lnTo>
                    <a:pt x="230" y="6563"/>
                  </a:lnTo>
                  <a:cubicBezTo>
                    <a:pt x="271" y="6563"/>
                    <a:pt x="312" y="6550"/>
                    <a:pt x="339" y="6536"/>
                  </a:cubicBezTo>
                  <a:cubicBezTo>
                    <a:pt x="433" y="6482"/>
                    <a:pt x="528" y="6428"/>
                    <a:pt x="623" y="6374"/>
                  </a:cubicBezTo>
                  <a:cubicBezTo>
                    <a:pt x="718" y="6333"/>
                    <a:pt x="826" y="6266"/>
                    <a:pt x="920" y="6211"/>
                  </a:cubicBezTo>
                  <a:cubicBezTo>
                    <a:pt x="1123" y="6103"/>
                    <a:pt x="1326" y="5981"/>
                    <a:pt x="1516" y="5860"/>
                  </a:cubicBezTo>
                  <a:cubicBezTo>
                    <a:pt x="1922" y="5616"/>
                    <a:pt x="2301" y="5345"/>
                    <a:pt x="2693" y="5075"/>
                  </a:cubicBezTo>
                  <a:cubicBezTo>
                    <a:pt x="3478" y="4507"/>
                    <a:pt x="4236" y="3898"/>
                    <a:pt x="4953" y="3248"/>
                  </a:cubicBezTo>
                  <a:cubicBezTo>
                    <a:pt x="5995" y="2301"/>
                    <a:pt x="6928" y="1246"/>
                    <a:pt x="7727" y="82"/>
                  </a:cubicBezTo>
                  <a:cubicBezTo>
                    <a:pt x="7740" y="55"/>
                    <a:pt x="7727" y="14"/>
                    <a:pt x="770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7515003" y="3170973"/>
              <a:ext cx="324233" cy="245968"/>
            </a:xfrm>
            <a:custGeom>
              <a:avLst/>
              <a:gdLst/>
              <a:ahLst/>
              <a:cxnLst/>
              <a:rect l="l" t="t" r="r" b="b"/>
              <a:pathLst>
                <a:path w="5195" h="3941" extrusionOk="0">
                  <a:moveTo>
                    <a:pt x="5140" y="0"/>
                  </a:moveTo>
                  <a:cubicBezTo>
                    <a:pt x="5113" y="0"/>
                    <a:pt x="5100" y="0"/>
                    <a:pt x="5100" y="14"/>
                  </a:cubicBezTo>
                  <a:lnTo>
                    <a:pt x="5086" y="14"/>
                  </a:lnTo>
                  <a:cubicBezTo>
                    <a:pt x="4761" y="393"/>
                    <a:pt x="4396" y="745"/>
                    <a:pt x="4017" y="1069"/>
                  </a:cubicBezTo>
                  <a:lnTo>
                    <a:pt x="4031" y="1056"/>
                  </a:lnTo>
                  <a:lnTo>
                    <a:pt x="4031" y="1056"/>
                  </a:lnTo>
                  <a:cubicBezTo>
                    <a:pt x="3733" y="1299"/>
                    <a:pt x="3435" y="1543"/>
                    <a:pt x="3124" y="1773"/>
                  </a:cubicBezTo>
                  <a:cubicBezTo>
                    <a:pt x="2813" y="1989"/>
                    <a:pt x="2488" y="2206"/>
                    <a:pt x="2163" y="2422"/>
                  </a:cubicBezTo>
                  <a:cubicBezTo>
                    <a:pt x="1839" y="2639"/>
                    <a:pt x="1500" y="2828"/>
                    <a:pt x="1176" y="3031"/>
                  </a:cubicBezTo>
                  <a:lnTo>
                    <a:pt x="675" y="3315"/>
                  </a:lnTo>
                  <a:cubicBezTo>
                    <a:pt x="513" y="3410"/>
                    <a:pt x="350" y="3505"/>
                    <a:pt x="188" y="3600"/>
                  </a:cubicBezTo>
                  <a:cubicBezTo>
                    <a:pt x="1" y="3699"/>
                    <a:pt x="109" y="3941"/>
                    <a:pt x="272" y="3941"/>
                  </a:cubicBezTo>
                  <a:cubicBezTo>
                    <a:pt x="310" y="3941"/>
                    <a:pt x="350" y="3928"/>
                    <a:pt x="391" y="3897"/>
                  </a:cubicBezTo>
                  <a:cubicBezTo>
                    <a:pt x="580" y="3762"/>
                    <a:pt x="770" y="3627"/>
                    <a:pt x="959" y="3491"/>
                  </a:cubicBezTo>
                  <a:lnTo>
                    <a:pt x="1555" y="3085"/>
                  </a:lnTo>
                  <a:cubicBezTo>
                    <a:pt x="1947" y="2815"/>
                    <a:pt x="2339" y="2531"/>
                    <a:pt x="2732" y="2247"/>
                  </a:cubicBezTo>
                  <a:cubicBezTo>
                    <a:pt x="3124" y="1949"/>
                    <a:pt x="3503" y="1665"/>
                    <a:pt x="3882" y="1340"/>
                  </a:cubicBezTo>
                  <a:cubicBezTo>
                    <a:pt x="4234" y="1042"/>
                    <a:pt x="4586" y="717"/>
                    <a:pt x="4910" y="379"/>
                  </a:cubicBezTo>
                  <a:cubicBezTo>
                    <a:pt x="4991" y="284"/>
                    <a:pt x="5073" y="190"/>
                    <a:pt x="5167" y="95"/>
                  </a:cubicBezTo>
                  <a:cubicBezTo>
                    <a:pt x="5194" y="68"/>
                    <a:pt x="5194" y="27"/>
                    <a:pt x="5167" y="14"/>
                  </a:cubicBezTo>
                  <a:cubicBezTo>
                    <a:pt x="5167" y="0"/>
                    <a:pt x="5154" y="0"/>
                    <a:pt x="514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8615283" y="3480041"/>
              <a:ext cx="209519" cy="259324"/>
            </a:xfrm>
            <a:custGeom>
              <a:avLst/>
              <a:gdLst/>
              <a:ahLst/>
              <a:cxnLst/>
              <a:rect l="l" t="t" r="r" b="b"/>
              <a:pathLst>
                <a:path w="3357" h="4155" extrusionOk="0">
                  <a:moveTo>
                    <a:pt x="406" y="1"/>
                  </a:moveTo>
                  <a:cubicBezTo>
                    <a:pt x="298" y="1"/>
                    <a:pt x="204" y="41"/>
                    <a:pt x="122" y="109"/>
                  </a:cubicBezTo>
                  <a:cubicBezTo>
                    <a:pt x="55" y="190"/>
                    <a:pt x="1" y="298"/>
                    <a:pt x="1" y="407"/>
                  </a:cubicBezTo>
                  <a:cubicBezTo>
                    <a:pt x="1" y="461"/>
                    <a:pt x="1" y="515"/>
                    <a:pt x="1" y="569"/>
                  </a:cubicBezTo>
                  <a:cubicBezTo>
                    <a:pt x="14" y="637"/>
                    <a:pt x="28" y="704"/>
                    <a:pt x="41" y="758"/>
                  </a:cubicBezTo>
                  <a:cubicBezTo>
                    <a:pt x="82" y="894"/>
                    <a:pt x="136" y="1029"/>
                    <a:pt x="217" y="1151"/>
                  </a:cubicBezTo>
                  <a:cubicBezTo>
                    <a:pt x="285" y="1300"/>
                    <a:pt x="379" y="1421"/>
                    <a:pt x="488" y="1543"/>
                  </a:cubicBezTo>
                  <a:cubicBezTo>
                    <a:pt x="785" y="1895"/>
                    <a:pt x="1110" y="2260"/>
                    <a:pt x="1557" y="2707"/>
                  </a:cubicBezTo>
                  <a:cubicBezTo>
                    <a:pt x="1760" y="2910"/>
                    <a:pt x="1963" y="3126"/>
                    <a:pt x="2179" y="3329"/>
                  </a:cubicBezTo>
                  <a:lnTo>
                    <a:pt x="2206" y="3356"/>
                  </a:lnTo>
                  <a:lnTo>
                    <a:pt x="2328" y="3478"/>
                  </a:lnTo>
                  <a:cubicBezTo>
                    <a:pt x="2396" y="3559"/>
                    <a:pt x="2463" y="3614"/>
                    <a:pt x="2544" y="3681"/>
                  </a:cubicBezTo>
                  <a:cubicBezTo>
                    <a:pt x="2612" y="3749"/>
                    <a:pt x="2666" y="3830"/>
                    <a:pt x="2734" y="3884"/>
                  </a:cubicBezTo>
                  <a:cubicBezTo>
                    <a:pt x="2788" y="3952"/>
                    <a:pt x="2842" y="3992"/>
                    <a:pt x="2896" y="4033"/>
                  </a:cubicBezTo>
                  <a:cubicBezTo>
                    <a:pt x="2950" y="4074"/>
                    <a:pt x="2991" y="4101"/>
                    <a:pt x="3045" y="4128"/>
                  </a:cubicBezTo>
                  <a:cubicBezTo>
                    <a:pt x="3086" y="4141"/>
                    <a:pt x="3126" y="4155"/>
                    <a:pt x="3180" y="4155"/>
                  </a:cubicBezTo>
                  <a:cubicBezTo>
                    <a:pt x="3207" y="4155"/>
                    <a:pt x="3234" y="4141"/>
                    <a:pt x="3248" y="4128"/>
                  </a:cubicBezTo>
                  <a:cubicBezTo>
                    <a:pt x="3316" y="4087"/>
                    <a:pt x="3356" y="4019"/>
                    <a:pt x="3343" y="3938"/>
                  </a:cubicBezTo>
                  <a:cubicBezTo>
                    <a:pt x="3356" y="3898"/>
                    <a:pt x="3356" y="3871"/>
                    <a:pt x="3356" y="3830"/>
                  </a:cubicBezTo>
                  <a:cubicBezTo>
                    <a:pt x="3356" y="3776"/>
                    <a:pt x="3343" y="3722"/>
                    <a:pt x="3329" y="3654"/>
                  </a:cubicBezTo>
                  <a:cubicBezTo>
                    <a:pt x="3316" y="3532"/>
                    <a:pt x="3275" y="3424"/>
                    <a:pt x="3248" y="3316"/>
                  </a:cubicBezTo>
                  <a:cubicBezTo>
                    <a:pt x="3180" y="3086"/>
                    <a:pt x="3099" y="2856"/>
                    <a:pt x="3004" y="2639"/>
                  </a:cubicBezTo>
                  <a:cubicBezTo>
                    <a:pt x="2964" y="2558"/>
                    <a:pt x="2923" y="2477"/>
                    <a:pt x="2883" y="2396"/>
                  </a:cubicBezTo>
                  <a:cubicBezTo>
                    <a:pt x="2788" y="2206"/>
                    <a:pt x="2707" y="2030"/>
                    <a:pt x="2612" y="1882"/>
                  </a:cubicBezTo>
                  <a:cubicBezTo>
                    <a:pt x="2409" y="1503"/>
                    <a:pt x="2166" y="1164"/>
                    <a:pt x="1895" y="853"/>
                  </a:cubicBezTo>
                  <a:cubicBezTo>
                    <a:pt x="1760" y="691"/>
                    <a:pt x="1611" y="555"/>
                    <a:pt x="1448" y="434"/>
                  </a:cubicBezTo>
                  <a:cubicBezTo>
                    <a:pt x="1286" y="312"/>
                    <a:pt x="1124" y="204"/>
                    <a:pt x="934" y="122"/>
                  </a:cubicBezTo>
                  <a:cubicBezTo>
                    <a:pt x="853" y="82"/>
                    <a:pt x="772" y="55"/>
                    <a:pt x="677" y="28"/>
                  </a:cubicBezTo>
                  <a:cubicBezTo>
                    <a:pt x="596" y="14"/>
                    <a:pt x="528" y="1"/>
                    <a:pt x="4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8822182" y="3759588"/>
              <a:ext cx="49868" cy="69652"/>
            </a:xfrm>
            <a:custGeom>
              <a:avLst/>
              <a:gdLst/>
              <a:ahLst/>
              <a:cxnLst/>
              <a:rect l="l" t="t" r="r" b="b"/>
              <a:pathLst>
                <a:path w="799" h="1116" extrusionOk="0">
                  <a:moveTo>
                    <a:pt x="231" y="1"/>
                  </a:moveTo>
                  <a:cubicBezTo>
                    <a:pt x="190" y="14"/>
                    <a:pt x="150" y="41"/>
                    <a:pt x="122" y="68"/>
                  </a:cubicBezTo>
                  <a:cubicBezTo>
                    <a:pt x="68" y="95"/>
                    <a:pt x="41" y="149"/>
                    <a:pt x="28" y="203"/>
                  </a:cubicBezTo>
                  <a:cubicBezTo>
                    <a:pt x="1" y="271"/>
                    <a:pt x="1" y="325"/>
                    <a:pt x="1" y="393"/>
                  </a:cubicBezTo>
                  <a:cubicBezTo>
                    <a:pt x="14" y="488"/>
                    <a:pt x="28" y="569"/>
                    <a:pt x="55" y="650"/>
                  </a:cubicBezTo>
                  <a:cubicBezTo>
                    <a:pt x="82" y="731"/>
                    <a:pt x="122" y="826"/>
                    <a:pt x="177" y="894"/>
                  </a:cubicBezTo>
                  <a:cubicBezTo>
                    <a:pt x="217" y="961"/>
                    <a:pt x="271" y="1029"/>
                    <a:pt x="339" y="1069"/>
                  </a:cubicBezTo>
                  <a:lnTo>
                    <a:pt x="393" y="1083"/>
                  </a:lnTo>
                  <a:lnTo>
                    <a:pt x="407" y="1083"/>
                  </a:lnTo>
                  <a:cubicBezTo>
                    <a:pt x="446" y="1103"/>
                    <a:pt x="486" y="1115"/>
                    <a:pt x="531" y="1115"/>
                  </a:cubicBezTo>
                  <a:cubicBezTo>
                    <a:pt x="547" y="1115"/>
                    <a:pt x="564" y="1114"/>
                    <a:pt x="583" y="1110"/>
                  </a:cubicBezTo>
                  <a:cubicBezTo>
                    <a:pt x="637" y="1097"/>
                    <a:pt x="691" y="1069"/>
                    <a:pt x="731" y="1015"/>
                  </a:cubicBezTo>
                  <a:cubicBezTo>
                    <a:pt x="772" y="961"/>
                    <a:pt x="785" y="907"/>
                    <a:pt x="799" y="839"/>
                  </a:cubicBezTo>
                  <a:cubicBezTo>
                    <a:pt x="799" y="785"/>
                    <a:pt x="799" y="718"/>
                    <a:pt x="785" y="664"/>
                  </a:cubicBezTo>
                  <a:cubicBezTo>
                    <a:pt x="772" y="582"/>
                    <a:pt x="758" y="501"/>
                    <a:pt x="731" y="434"/>
                  </a:cubicBezTo>
                  <a:cubicBezTo>
                    <a:pt x="691" y="298"/>
                    <a:pt x="610" y="163"/>
                    <a:pt x="488" y="68"/>
                  </a:cubicBezTo>
                  <a:cubicBezTo>
                    <a:pt x="447" y="28"/>
                    <a:pt x="380" y="14"/>
                    <a:pt x="3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7653373" y="3797722"/>
              <a:ext cx="325232" cy="322423"/>
            </a:xfrm>
            <a:custGeom>
              <a:avLst/>
              <a:gdLst/>
              <a:ahLst/>
              <a:cxnLst/>
              <a:rect l="l" t="t" r="r" b="b"/>
              <a:pathLst>
                <a:path w="5211" h="5166" extrusionOk="0">
                  <a:moveTo>
                    <a:pt x="2497" y="0"/>
                  </a:moveTo>
                  <a:cubicBezTo>
                    <a:pt x="2342" y="0"/>
                    <a:pt x="2186" y="17"/>
                    <a:pt x="2030" y="53"/>
                  </a:cubicBezTo>
                  <a:cubicBezTo>
                    <a:pt x="772" y="337"/>
                    <a:pt x="1" y="1703"/>
                    <a:pt x="325" y="3097"/>
                  </a:cubicBezTo>
                  <a:cubicBezTo>
                    <a:pt x="610" y="4318"/>
                    <a:pt x="1622" y="5165"/>
                    <a:pt x="2714" y="5165"/>
                  </a:cubicBezTo>
                  <a:cubicBezTo>
                    <a:pt x="2869" y="5165"/>
                    <a:pt x="3025" y="5148"/>
                    <a:pt x="3180" y="5113"/>
                  </a:cubicBezTo>
                  <a:cubicBezTo>
                    <a:pt x="4439" y="4829"/>
                    <a:pt x="5210" y="3462"/>
                    <a:pt x="4885" y="2069"/>
                  </a:cubicBezTo>
                  <a:cubicBezTo>
                    <a:pt x="4613" y="848"/>
                    <a:pt x="3592" y="0"/>
                    <a:pt x="249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7743747" y="3837416"/>
              <a:ext cx="227244" cy="225247"/>
            </a:xfrm>
            <a:custGeom>
              <a:avLst/>
              <a:gdLst/>
              <a:ahLst/>
              <a:cxnLst/>
              <a:rect l="l" t="t" r="r" b="b"/>
              <a:pathLst>
                <a:path w="3641" h="3609" extrusionOk="0">
                  <a:moveTo>
                    <a:pt x="1757" y="1"/>
                  </a:moveTo>
                  <a:cubicBezTo>
                    <a:pt x="1646" y="1"/>
                    <a:pt x="1533" y="13"/>
                    <a:pt x="1421" y="39"/>
                  </a:cubicBezTo>
                  <a:cubicBezTo>
                    <a:pt x="542" y="228"/>
                    <a:pt x="0" y="1189"/>
                    <a:pt x="230" y="2163"/>
                  </a:cubicBezTo>
                  <a:cubicBezTo>
                    <a:pt x="420" y="3015"/>
                    <a:pt x="1126" y="3608"/>
                    <a:pt x="1889" y="3608"/>
                  </a:cubicBezTo>
                  <a:cubicBezTo>
                    <a:pt x="1998" y="3608"/>
                    <a:pt x="2109" y="3596"/>
                    <a:pt x="2220" y="3571"/>
                  </a:cubicBezTo>
                  <a:cubicBezTo>
                    <a:pt x="3099" y="3368"/>
                    <a:pt x="3640" y="2420"/>
                    <a:pt x="3424" y="1446"/>
                  </a:cubicBezTo>
                  <a:cubicBezTo>
                    <a:pt x="3223" y="584"/>
                    <a:pt x="2518" y="1"/>
                    <a:pt x="1757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7701493" y="3966111"/>
              <a:ext cx="103979" cy="43065"/>
            </a:xfrm>
            <a:custGeom>
              <a:avLst/>
              <a:gdLst/>
              <a:ahLst/>
              <a:cxnLst/>
              <a:rect l="l" t="t" r="r" b="b"/>
              <a:pathLst>
                <a:path w="1666" h="690" extrusionOk="0">
                  <a:moveTo>
                    <a:pt x="1180" y="1"/>
                  </a:moveTo>
                  <a:cubicBezTo>
                    <a:pt x="1056" y="1"/>
                    <a:pt x="916" y="16"/>
                    <a:pt x="772" y="47"/>
                  </a:cubicBezTo>
                  <a:cubicBezTo>
                    <a:pt x="326" y="142"/>
                    <a:pt x="1" y="358"/>
                    <a:pt x="41" y="521"/>
                  </a:cubicBezTo>
                  <a:cubicBezTo>
                    <a:pt x="69" y="629"/>
                    <a:pt x="246" y="689"/>
                    <a:pt x="494" y="689"/>
                  </a:cubicBezTo>
                  <a:cubicBezTo>
                    <a:pt x="617" y="689"/>
                    <a:pt x="759" y="674"/>
                    <a:pt x="907" y="643"/>
                  </a:cubicBezTo>
                  <a:cubicBezTo>
                    <a:pt x="1340" y="534"/>
                    <a:pt x="1665" y="331"/>
                    <a:pt x="1638" y="169"/>
                  </a:cubicBezTo>
                  <a:cubicBezTo>
                    <a:pt x="1611" y="61"/>
                    <a:pt x="1428" y="1"/>
                    <a:pt x="1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7623851" y="3653923"/>
              <a:ext cx="186676" cy="97800"/>
            </a:xfrm>
            <a:custGeom>
              <a:avLst/>
              <a:gdLst/>
              <a:ahLst/>
              <a:cxnLst/>
              <a:rect l="l" t="t" r="r" b="b"/>
              <a:pathLst>
                <a:path w="2991" h="1567" extrusionOk="0">
                  <a:moveTo>
                    <a:pt x="2199" y="0"/>
                  </a:moveTo>
                  <a:cubicBezTo>
                    <a:pt x="1929" y="0"/>
                    <a:pt x="1605" y="59"/>
                    <a:pt x="1272" y="178"/>
                  </a:cubicBezTo>
                  <a:cubicBezTo>
                    <a:pt x="514" y="462"/>
                    <a:pt x="0" y="949"/>
                    <a:pt x="122" y="1288"/>
                  </a:cubicBezTo>
                  <a:cubicBezTo>
                    <a:pt x="190" y="1470"/>
                    <a:pt x="446" y="1567"/>
                    <a:pt x="790" y="1567"/>
                  </a:cubicBezTo>
                  <a:cubicBezTo>
                    <a:pt x="1061" y="1567"/>
                    <a:pt x="1386" y="1507"/>
                    <a:pt x="1718" y="1382"/>
                  </a:cubicBezTo>
                  <a:cubicBezTo>
                    <a:pt x="2476" y="1112"/>
                    <a:pt x="2990" y="611"/>
                    <a:pt x="2869" y="286"/>
                  </a:cubicBezTo>
                  <a:cubicBezTo>
                    <a:pt x="2800" y="96"/>
                    <a:pt x="2545" y="0"/>
                    <a:pt x="2199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8396525" y="3649928"/>
              <a:ext cx="320987" cy="322610"/>
            </a:xfrm>
            <a:custGeom>
              <a:avLst/>
              <a:gdLst/>
              <a:ahLst/>
              <a:cxnLst/>
              <a:rect l="l" t="t" r="r" b="b"/>
              <a:pathLst>
                <a:path w="5143" h="5169" extrusionOk="0">
                  <a:moveTo>
                    <a:pt x="2477" y="0"/>
                  </a:moveTo>
                  <a:cubicBezTo>
                    <a:pt x="2343" y="0"/>
                    <a:pt x="2207" y="13"/>
                    <a:pt x="2071" y="39"/>
                  </a:cubicBezTo>
                  <a:cubicBezTo>
                    <a:pt x="813" y="283"/>
                    <a:pt x="1" y="1622"/>
                    <a:pt x="272" y="3029"/>
                  </a:cubicBezTo>
                  <a:cubicBezTo>
                    <a:pt x="524" y="4281"/>
                    <a:pt x="1537" y="5169"/>
                    <a:pt x="2653" y="5169"/>
                  </a:cubicBezTo>
                  <a:cubicBezTo>
                    <a:pt x="2792" y="5169"/>
                    <a:pt x="2932" y="5155"/>
                    <a:pt x="3073" y="5127"/>
                  </a:cubicBezTo>
                  <a:cubicBezTo>
                    <a:pt x="4344" y="4883"/>
                    <a:pt x="5143" y="3544"/>
                    <a:pt x="4872" y="2136"/>
                  </a:cubicBezTo>
                  <a:cubicBezTo>
                    <a:pt x="4618" y="880"/>
                    <a:pt x="3598" y="0"/>
                    <a:pt x="24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8403328" y="3707099"/>
              <a:ext cx="224685" cy="225746"/>
            </a:xfrm>
            <a:custGeom>
              <a:avLst/>
              <a:gdLst/>
              <a:ahLst/>
              <a:cxnLst/>
              <a:rect l="l" t="t" r="r" b="b"/>
              <a:pathLst>
                <a:path w="3600" h="3617" extrusionOk="0">
                  <a:moveTo>
                    <a:pt x="1741" y="1"/>
                  </a:moveTo>
                  <a:cubicBezTo>
                    <a:pt x="1644" y="1"/>
                    <a:pt x="1546" y="10"/>
                    <a:pt x="1448" y="30"/>
                  </a:cubicBezTo>
                  <a:cubicBezTo>
                    <a:pt x="569" y="192"/>
                    <a:pt x="0" y="1139"/>
                    <a:pt x="190" y="2113"/>
                  </a:cubicBezTo>
                  <a:cubicBezTo>
                    <a:pt x="359" y="2994"/>
                    <a:pt x="1076" y="3617"/>
                    <a:pt x="1862" y="3617"/>
                  </a:cubicBezTo>
                  <a:cubicBezTo>
                    <a:pt x="1958" y="3617"/>
                    <a:pt x="2055" y="3607"/>
                    <a:pt x="2152" y="3588"/>
                  </a:cubicBezTo>
                  <a:cubicBezTo>
                    <a:pt x="3031" y="3412"/>
                    <a:pt x="3600" y="2465"/>
                    <a:pt x="3410" y="1491"/>
                  </a:cubicBezTo>
                  <a:cubicBezTo>
                    <a:pt x="3229" y="612"/>
                    <a:pt x="2524" y="1"/>
                    <a:pt x="1741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8573029" y="3791044"/>
              <a:ext cx="103979" cy="41879"/>
            </a:xfrm>
            <a:custGeom>
              <a:avLst/>
              <a:gdLst/>
              <a:ahLst/>
              <a:cxnLst/>
              <a:rect l="l" t="t" r="r" b="b"/>
              <a:pathLst>
                <a:path w="1666" h="671" extrusionOk="0">
                  <a:moveTo>
                    <a:pt x="1161" y="1"/>
                  </a:moveTo>
                  <a:cubicBezTo>
                    <a:pt x="1046" y="1"/>
                    <a:pt x="918" y="13"/>
                    <a:pt x="786" y="38"/>
                  </a:cubicBezTo>
                  <a:cubicBezTo>
                    <a:pt x="339" y="132"/>
                    <a:pt x="1" y="335"/>
                    <a:pt x="42" y="498"/>
                  </a:cubicBezTo>
                  <a:cubicBezTo>
                    <a:pt x="60" y="610"/>
                    <a:pt x="247" y="670"/>
                    <a:pt x="507" y="670"/>
                  </a:cubicBezTo>
                  <a:cubicBezTo>
                    <a:pt x="624" y="670"/>
                    <a:pt x="756" y="658"/>
                    <a:pt x="894" y="633"/>
                  </a:cubicBezTo>
                  <a:cubicBezTo>
                    <a:pt x="1341" y="552"/>
                    <a:pt x="1665" y="349"/>
                    <a:pt x="1638" y="187"/>
                  </a:cubicBezTo>
                  <a:cubicBezTo>
                    <a:pt x="1619" y="64"/>
                    <a:pt x="1424" y="1"/>
                    <a:pt x="11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8432849" y="3502010"/>
              <a:ext cx="183368" cy="80325"/>
            </a:xfrm>
            <a:custGeom>
              <a:avLst/>
              <a:gdLst/>
              <a:ahLst/>
              <a:cxnLst/>
              <a:rect l="l" t="t" r="r" b="b"/>
              <a:pathLst>
                <a:path w="2938" h="1287" extrusionOk="0">
                  <a:moveTo>
                    <a:pt x="1507" y="0"/>
                  </a:moveTo>
                  <a:cubicBezTo>
                    <a:pt x="1488" y="0"/>
                    <a:pt x="1468" y="0"/>
                    <a:pt x="1449" y="1"/>
                  </a:cubicBezTo>
                  <a:cubicBezTo>
                    <a:pt x="650" y="28"/>
                    <a:pt x="1" y="325"/>
                    <a:pt x="1" y="677"/>
                  </a:cubicBezTo>
                  <a:cubicBezTo>
                    <a:pt x="14" y="1033"/>
                    <a:pt x="644" y="1286"/>
                    <a:pt x="1428" y="1286"/>
                  </a:cubicBezTo>
                  <a:cubicBezTo>
                    <a:pt x="1448" y="1286"/>
                    <a:pt x="1469" y="1286"/>
                    <a:pt x="1489" y="1286"/>
                  </a:cubicBezTo>
                  <a:cubicBezTo>
                    <a:pt x="2288" y="1259"/>
                    <a:pt x="2937" y="961"/>
                    <a:pt x="2924" y="609"/>
                  </a:cubicBezTo>
                  <a:cubicBezTo>
                    <a:pt x="2924" y="266"/>
                    <a:pt x="2292" y="0"/>
                    <a:pt x="150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8100125" y="3936964"/>
              <a:ext cx="239040" cy="131253"/>
            </a:xfrm>
            <a:custGeom>
              <a:avLst/>
              <a:gdLst/>
              <a:ahLst/>
              <a:cxnLst/>
              <a:rect l="l" t="t" r="r" b="b"/>
              <a:pathLst>
                <a:path w="3830" h="2103" extrusionOk="0">
                  <a:moveTo>
                    <a:pt x="2220" y="0"/>
                  </a:moveTo>
                  <a:cubicBezTo>
                    <a:pt x="2111" y="0"/>
                    <a:pt x="2017" y="14"/>
                    <a:pt x="1908" y="41"/>
                  </a:cubicBezTo>
                  <a:cubicBezTo>
                    <a:pt x="1597" y="95"/>
                    <a:pt x="1286" y="203"/>
                    <a:pt x="1002" y="352"/>
                  </a:cubicBezTo>
                  <a:cubicBezTo>
                    <a:pt x="772" y="487"/>
                    <a:pt x="555" y="650"/>
                    <a:pt x="393" y="866"/>
                  </a:cubicBezTo>
                  <a:cubicBezTo>
                    <a:pt x="231" y="1042"/>
                    <a:pt x="136" y="1272"/>
                    <a:pt x="95" y="1502"/>
                  </a:cubicBezTo>
                  <a:cubicBezTo>
                    <a:pt x="68" y="1502"/>
                    <a:pt x="55" y="1516"/>
                    <a:pt x="55" y="1529"/>
                  </a:cubicBezTo>
                  <a:cubicBezTo>
                    <a:pt x="1" y="1583"/>
                    <a:pt x="14" y="1664"/>
                    <a:pt x="68" y="1705"/>
                  </a:cubicBezTo>
                  <a:cubicBezTo>
                    <a:pt x="190" y="1813"/>
                    <a:pt x="339" y="1894"/>
                    <a:pt x="501" y="1962"/>
                  </a:cubicBezTo>
                  <a:cubicBezTo>
                    <a:pt x="664" y="2016"/>
                    <a:pt x="840" y="2057"/>
                    <a:pt x="1015" y="2084"/>
                  </a:cubicBezTo>
                  <a:cubicBezTo>
                    <a:pt x="1121" y="2093"/>
                    <a:pt x="1233" y="2103"/>
                    <a:pt x="1347" y="2103"/>
                  </a:cubicBezTo>
                  <a:cubicBezTo>
                    <a:pt x="1394" y="2103"/>
                    <a:pt x="1441" y="2101"/>
                    <a:pt x="1489" y="2097"/>
                  </a:cubicBezTo>
                  <a:cubicBezTo>
                    <a:pt x="1692" y="2097"/>
                    <a:pt x="1881" y="2070"/>
                    <a:pt x="2084" y="2016"/>
                  </a:cubicBezTo>
                  <a:cubicBezTo>
                    <a:pt x="2247" y="1989"/>
                    <a:pt x="2423" y="1935"/>
                    <a:pt x="2585" y="1867"/>
                  </a:cubicBezTo>
                  <a:cubicBezTo>
                    <a:pt x="2720" y="1813"/>
                    <a:pt x="2856" y="1759"/>
                    <a:pt x="2991" y="1691"/>
                  </a:cubicBezTo>
                  <a:cubicBezTo>
                    <a:pt x="3126" y="1624"/>
                    <a:pt x="3262" y="1543"/>
                    <a:pt x="3383" y="1448"/>
                  </a:cubicBezTo>
                  <a:cubicBezTo>
                    <a:pt x="3451" y="1407"/>
                    <a:pt x="3505" y="1367"/>
                    <a:pt x="3573" y="1313"/>
                  </a:cubicBezTo>
                  <a:cubicBezTo>
                    <a:pt x="3627" y="1258"/>
                    <a:pt x="3695" y="1204"/>
                    <a:pt x="3735" y="1150"/>
                  </a:cubicBezTo>
                  <a:cubicBezTo>
                    <a:pt x="3776" y="1096"/>
                    <a:pt x="3803" y="1028"/>
                    <a:pt x="3816" y="961"/>
                  </a:cubicBezTo>
                  <a:cubicBezTo>
                    <a:pt x="3830" y="934"/>
                    <a:pt x="3830" y="907"/>
                    <a:pt x="3816" y="866"/>
                  </a:cubicBezTo>
                  <a:cubicBezTo>
                    <a:pt x="3816" y="825"/>
                    <a:pt x="3816" y="785"/>
                    <a:pt x="3803" y="758"/>
                  </a:cubicBezTo>
                  <a:cubicBezTo>
                    <a:pt x="3789" y="690"/>
                    <a:pt x="3749" y="636"/>
                    <a:pt x="3708" y="582"/>
                  </a:cubicBezTo>
                  <a:cubicBezTo>
                    <a:pt x="3668" y="528"/>
                    <a:pt x="3613" y="474"/>
                    <a:pt x="3559" y="420"/>
                  </a:cubicBezTo>
                  <a:cubicBezTo>
                    <a:pt x="3437" y="325"/>
                    <a:pt x="3302" y="244"/>
                    <a:pt x="3153" y="189"/>
                  </a:cubicBezTo>
                  <a:cubicBezTo>
                    <a:pt x="3018" y="135"/>
                    <a:pt x="2883" y="81"/>
                    <a:pt x="2734" y="54"/>
                  </a:cubicBezTo>
                  <a:cubicBezTo>
                    <a:pt x="2612" y="24"/>
                    <a:pt x="2483" y="8"/>
                    <a:pt x="2357" y="8"/>
                  </a:cubicBezTo>
                  <a:cubicBezTo>
                    <a:pt x="2315" y="8"/>
                    <a:pt x="2274" y="10"/>
                    <a:pt x="2233" y="14"/>
                  </a:cubicBezTo>
                  <a:lnTo>
                    <a:pt x="2220" y="0"/>
                  </a:ln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8039335" y="3837291"/>
              <a:ext cx="329413" cy="240725"/>
            </a:xfrm>
            <a:custGeom>
              <a:avLst/>
              <a:gdLst/>
              <a:ahLst/>
              <a:cxnLst/>
              <a:rect l="l" t="t" r="r" b="b"/>
              <a:pathLst>
                <a:path w="5278" h="3857" extrusionOk="0">
                  <a:moveTo>
                    <a:pt x="3194" y="1803"/>
                  </a:moveTo>
                  <a:cubicBezTo>
                    <a:pt x="3248" y="1803"/>
                    <a:pt x="3302" y="1807"/>
                    <a:pt x="3356" y="1814"/>
                  </a:cubicBezTo>
                  <a:lnTo>
                    <a:pt x="3315" y="1814"/>
                  </a:lnTo>
                  <a:cubicBezTo>
                    <a:pt x="3505" y="1827"/>
                    <a:pt x="3694" y="1868"/>
                    <a:pt x="3884" y="1935"/>
                  </a:cubicBezTo>
                  <a:lnTo>
                    <a:pt x="3897" y="1935"/>
                  </a:lnTo>
                  <a:cubicBezTo>
                    <a:pt x="4046" y="1989"/>
                    <a:pt x="4181" y="2057"/>
                    <a:pt x="4317" y="2152"/>
                  </a:cubicBezTo>
                  <a:cubicBezTo>
                    <a:pt x="4425" y="2233"/>
                    <a:pt x="4533" y="2328"/>
                    <a:pt x="4628" y="2436"/>
                  </a:cubicBezTo>
                  <a:cubicBezTo>
                    <a:pt x="4655" y="2477"/>
                    <a:pt x="4682" y="2504"/>
                    <a:pt x="4709" y="2531"/>
                  </a:cubicBezTo>
                  <a:lnTo>
                    <a:pt x="4682" y="2571"/>
                  </a:lnTo>
                  <a:cubicBezTo>
                    <a:pt x="4574" y="2734"/>
                    <a:pt x="4452" y="2869"/>
                    <a:pt x="4317" y="2991"/>
                  </a:cubicBezTo>
                  <a:cubicBezTo>
                    <a:pt x="4141" y="3113"/>
                    <a:pt x="3965" y="3234"/>
                    <a:pt x="3776" y="3329"/>
                  </a:cubicBezTo>
                  <a:cubicBezTo>
                    <a:pt x="3518" y="3437"/>
                    <a:pt x="3261" y="3532"/>
                    <a:pt x="2977" y="3586"/>
                  </a:cubicBezTo>
                  <a:lnTo>
                    <a:pt x="3004" y="3586"/>
                  </a:lnTo>
                  <a:cubicBezTo>
                    <a:pt x="2869" y="3600"/>
                    <a:pt x="2720" y="3613"/>
                    <a:pt x="2571" y="3627"/>
                  </a:cubicBezTo>
                  <a:lnTo>
                    <a:pt x="2152" y="3627"/>
                  </a:lnTo>
                  <a:cubicBezTo>
                    <a:pt x="1935" y="3600"/>
                    <a:pt x="1719" y="3546"/>
                    <a:pt x="1502" y="3478"/>
                  </a:cubicBezTo>
                  <a:cubicBezTo>
                    <a:pt x="1381" y="3437"/>
                    <a:pt x="1272" y="3370"/>
                    <a:pt x="1164" y="3315"/>
                  </a:cubicBezTo>
                  <a:cubicBezTo>
                    <a:pt x="1178" y="3194"/>
                    <a:pt x="1205" y="3072"/>
                    <a:pt x="1245" y="2964"/>
                  </a:cubicBezTo>
                  <a:cubicBezTo>
                    <a:pt x="1299" y="2828"/>
                    <a:pt x="1353" y="2707"/>
                    <a:pt x="1435" y="2598"/>
                  </a:cubicBezTo>
                  <a:cubicBezTo>
                    <a:pt x="1516" y="2490"/>
                    <a:pt x="1611" y="2382"/>
                    <a:pt x="1732" y="2287"/>
                  </a:cubicBezTo>
                  <a:cubicBezTo>
                    <a:pt x="1854" y="2179"/>
                    <a:pt x="2003" y="2084"/>
                    <a:pt x="2152" y="2017"/>
                  </a:cubicBezTo>
                  <a:cubicBezTo>
                    <a:pt x="2328" y="1935"/>
                    <a:pt x="2517" y="1881"/>
                    <a:pt x="2707" y="1841"/>
                  </a:cubicBezTo>
                  <a:cubicBezTo>
                    <a:pt x="2815" y="1827"/>
                    <a:pt x="2923" y="1814"/>
                    <a:pt x="3031" y="1814"/>
                  </a:cubicBezTo>
                  <a:cubicBezTo>
                    <a:pt x="3085" y="1807"/>
                    <a:pt x="3140" y="1803"/>
                    <a:pt x="3194" y="1803"/>
                  </a:cubicBezTo>
                  <a:close/>
                  <a:moveTo>
                    <a:pt x="4073" y="0"/>
                  </a:moveTo>
                  <a:lnTo>
                    <a:pt x="4073" y="0"/>
                  </a:lnTo>
                  <a:cubicBezTo>
                    <a:pt x="3965" y="14"/>
                    <a:pt x="3857" y="27"/>
                    <a:pt x="3762" y="68"/>
                  </a:cubicBezTo>
                  <a:cubicBezTo>
                    <a:pt x="3545" y="149"/>
                    <a:pt x="3356" y="257"/>
                    <a:pt x="3180" y="406"/>
                  </a:cubicBezTo>
                  <a:lnTo>
                    <a:pt x="3099" y="460"/>
                  </a:lnTo>
                  <a:cubicBezTo>
                    <a:pt x="2950" y="582"/>
                    <a:pt x="2788" y="677"/>
                    <a:pt x="2612" y="772"/>
                  </a:cubicBezTo>
                  <a:lnTo>
                    <a:pt x="2571" y="799"/>
                  </a:lnTo>
                  <a:cubicBezTo>
                    <a:pt x="2382" y="772"/>
                    <a:pt x="2192" y="745"/>
                    <a:pt x="2003" y="690"/>
                  </a:cubicBezTo>
                  <a:cubicBezTo>
                    <a:pt x="1827" y="650"/>
                    <a:pt x="1638" y="623"/>
                    <a:pt x="1462" y="596"/>
                  </a:cubicBezTo>
                  <a:cubicBezTo>
                    <a:pt x="1367" y="582"/>
                    <a:pt x="1272" y="582"/>
                    <a:pt x="1178" y="582"/>
                  </a:cubicBezTo>
                  <a:cubicBezTo>
                    <a:pt x="1083" y="596"/>
                    <a:pt x="988" y="609"/>
                    <a:pt x="893" y="636"/>
                  </a:cubicBezTo>
                  <a:cubicBezTo>
                    <a:pt x="704" y="690"/>
                    <a:pt x="528" y="799"/>
                    <a:pt x="393" y="934"/>
                  </a:cubicBezTo>
                  <a:cubicBezTo>
                    <a:pt x="257" y="1069"/>
                    <a:pt x="163" y="1218"/>
                    <a:pt x="95" y="1394"/>
                  </a:cubicBezTo>
                  <a:cubicBezTo>
                    <a:pt x="41" y="1543"/>
                    <a:pt x="0" y="1705"/>
                    <a:pt x="14" y="1881"/>
                  </a:cubicBezTo>
                  <a:cubicBezTo>
                    <a:pt x="14" y="2044"/>
                    <a:pt x="41" y="2206"/>
                    <a:pt x="95" y="2355"/>
                  </a:cubicBezTo>
                  <a:cubicBezTo>
                    <a:pt x="149" y="2517"/>
                    <a:pt x="230" y="2666"/>
                    <a:pt x="325" y="2815"/>
                  </a:cubicBezTo>
                  <a:cubicBezTo>
                    <a:pt x="515" y="3099"/>
                    <a:pt x="772" y="3343"/>
                    <a:pt x="1069" y="3518"/>
                  </a:cubicBezTo>
                  <a:cubicBezTo>
                    <a:pt x="1353" y="3681"/>
                    <a:pt x="1665" y="3789"/>
                    <a:pt x="1989" y="3830"/>
                  </a:cubicBezTo>
                  <a:cubicBezTo>
                    <a:pt x="2192" y="3857"/>
                    <a:pt x="2395" y="3857"/>
                    <a:pt x="2585" y="3857"/>
                  </a:cubicBezTo>
                  <a:cubicBezTo>
                    <a:pt x="3072" y="3830"/>
                    <a:pt x="3545" y="3708"/>
                    <a:pt x="3978" y="3478"/>
                  </a:cubicBezTo>
                  <a:cubicBezTo>
                    <a:pt x="4263" y="3329"/>
                    <a:pt x="4533" y="3126"/>
                    <a:pt x="4750" y="2869"/>
                  </a:cubicBezTo>
                  <a:cubicBezTo>
                    <a:pt x="4858" y="2747"/>
                    <a:pt x="4953" y="2598"/>
                    <a:pt x="5034" y="2463"/>
                  </a:cubicBezTo>
                  <a:cubicBezTo>
                    <a:pt x="5088" y="2328"/>
                    <a:pt x="5142" y="2206"/>
                    <a:pt x="5183" y="2071"/>
                  </a:cubicBezTo>
                  <a:cubicBezTo>
                    <a:pt x="5223" y="1922"/>
                    <a:pt x="5250" y="1786"/>
                    <a:pt x="5264" y="1638"/>
                  </a:cubicBezTo>
                  <a:cubicBezTo>
                    <a:pt x="5277" y="1489"/>
                    <a:pt x="5277" y="1340"/>
                    <a:pt x="5264" y="1191"/>
                  </a:cubicBezTo>
                  <a:cubicBezTo>
                    <a:pt x="5250" y="893"/>
                    <a:pt x="5142" y="623"/>
                    <a:pt x="4953" y="393"/>
                  </a:cubicBezTo>
                  <a:cubicBezTo>
                    <a:pt x="4745" y="159"/>
                    <a:pt x="4451" y="13"/>
                    <a:pt x="4141" y="13"/>
                  </a:cubicBezTo>
                  <a:cubicBezTo>
                    <a:pt x="4128" y="13"/>
                    <a:pt x="4114" y="13"/>
                    <a:pt x="4100" y="14"/>
                  </a:cubicBezTo>
                  <a:lnTo>
                    <a:pt x="4060" y="14"/>
                  </a:lnTo>
                  <a:lnTo>
                    <a:pt x="4073" y="0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865" y="3423285"/>
            <a:ext cx="1809750" cy="558800"/>
            <a:chOff x="1416" y="5637"/>
            <a:chExt cx="2850" cy="880"/>
          </a:xfrm>
        </p:grpSpPr>
        <p:sp>
          <p:nvSpPr>
            <p:cNvPr id="7" name="Flowchart: Terminator 6"/>
            <p:cNvSpPr/>
            <p:nvPr/>
          </p:nvSpPr>
          <p:spPr>
            <a:xfrm>
              <a:off x="1416" y="5637"/>
              <a:ext cx="2851" cy="881"/>
            </a:xfrm>
            <a:prstGeom prst="flowChartTerminator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2"/>
            <p:cNvSpPr txBox="1"/>
            <p:nvPr/>
          </p:nvSpPr>
          <p:spPr>
            <a:xfrm>
              <a:off x="1487" y="5667"/>
              <a:ext cx="2696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Buồn chán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37765" y="3441700"/>
            <a:ext cx="1175385" cy="559435"/>
            <a:chOff x="1416" y="5637"/>
            <a:chExt cx="1851" cy="881"/>
          </a:xfrm>
        </p:grpSpPr>
        <p:sp>
          <p:nvSpPr>
            <p:cNvPr id="20" name="Flowchart: Terminator 19"/>
            <p:cNvSpPr/>
            <p:nvPr/>
          </p:nvSpPr>
          <p:spPr>
            <a:xfrm>
              <a:off x="1416" y="5637"/>
              <a:ext cx="1851" cy="881"/>
            </a:xfrm>
            <a:prstGeom prst="flowChartTerminator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Box 20"/>
            <p:cNvSpPr txBox="1"/>
            <p:nvPr/>
          </p:nvSpPr>
          <p:spPr>
            <a:xfrm>
              <a:off x="1487" y="5667"/>
              <a:ext cx="1687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Sợ hãi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77310" y="3442335"/>
            <a:ext cx="1706880" cy="559435"/>
            <a:chOff x="1416" y="5637"/>
            <a:chExt cx="2688" cy="881"/>
          </a:xfrm>
        </p:grpSpPr>
        <p:sp>
          <p:nvSpPr>
            <p:cNvPr id="23" name="Flowchart: Terminator 22"/>
            <p:cNvSpPr/>
            <p:nvPr/>
          </p:nvSpPr>
          <p:spPr>
            <a:xfrm>
              <a:off x="1416" y="5637"/>
              <a:ext cx="2688" cy="881"/>
            </a:xfrm>
            <a:prstGeom prst="flowChartTerminator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Box 23"/>
            <p:cNvSpPr txBox="1"/>
            <p:nvPr/>
          </p:nvSpPr>
          <p:spPr>
            <a:xfrm>
              <a:off x="1488" y="5637"/>
              <a:ext cx="2544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Thất vọng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67400" y="3423920"/>
            <a:ext cx="992505" cy="559435"/>
            <a:chOff x="1416" y="5637"/>
            <a:chExt cx="1563" cy="881"/>
          </a:xfrm>
        </p:grpSpPr>
        <p:sp>
          <p:nvSpPr>
            <p:cNvPr id="26" name="Flowchart: Terminator 25"/>
            <p:cNvSpPr/>
            <p:nvPr/>
          </p:nvSpPr>
          <p:spPr>
            <a:xfrm>
              <a:off x="1416" y="5637"/>
              <a:ext cx="1563" cy="881"/>
            </a:xfrm>
            <a:prstGeom prst="flowChartTerminator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1487" y="5667"/>
              <a:ext cx="1342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Tự ti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5340" y="3423285"/>
            <a:ext cx="1548130" cy="559435"/>
            <a:chOff x="1416" y="5637"/>
            <a:chExt cx="2438" cy="881"/>
          </a:xfrm>
        </p:grpSpPr>
        <p:sp>
          <p:nvSpPr>
            <p:cNvPr id="32" name="Flowchart: Terminator 31"/>
            <p:cNvSpPr/>
            <p:nvPr/>
          </p:nvSpPr>
          <p:spPr>
            <a:xfrm>
              <a:off x="1416" y="5637"/>
              <a:ext cx="2438" cy="881"/>
            </a:xfrm>
            <a:prstGeom prst="flowChartTerminator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 Box 32"/>
            <p:cNvSpPr txBox="1"/>
            <p:nvPr/>
          </p:nvSpPr>
          <p:spPr>
            <a:xfrm>
              <a:off x="1526" y="5637"/>
              <a:ext cx="2217" cy="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Tức giận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1115695" y="3219450"/>
            <a:ext cx="6912610" cy="0"/>
          </a:xfrm>
          <a:prstGeom prst="line">
            <a:avLst/>
          </a:prstGeom>
          <a:ln w="28575">
            <a:solidFill>
              <a:schemeClr val="accent4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59410" y="1131570"/>
            <a:ext cx="1456690" cy="2193925"/>
            <a:chOff x="566" y="1782"/>
            <a:chExt cx="2294" cy="34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l="1902" t="43498" r="55813" b="37611"/>
            <a:stretch>
              <a:fillRect/>
            </a:stretch>
          </p:blipFill>
          <p:spPr>
            <a:xfrm>
              <a:off x="566" y="1782"/>
              <a:ext cx="2295" cy="2221"/>
            </a:xfrm>
            <a:prstGeom prst="ellipse">
              <a:avLst/>
            </a:prstGeom>
          </p:spPr>
        </p:pic>
        <p:sp>
          <p:nvSpPr>
            <p:cNvPr id="36" name="Oval 35"/>
            <p:cNvSpPr/>
            <p:nvPr/>
          </p:nvSpPr>
          <p:spPr>
            <a:xfrm>
              <a:off x="1554" y="4094"/>
              <a:ext cx="320" cy="334"/>
            </a:xfrm>
            <a:prstGeom prst="ellipse">
              <a:avLst/>
            </a:prstGeom>
            <a:solidFill>
              <a:srgbClr val="B3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620" y="4504"/>
              <a:ext cx="189" cy="203"/>
            </a:xfrm>
            <a:prstGeom prst="ellipse">
              <a:avLst/>
            </a:prstGeom>
            <a:solidFill>
              <a:srgbClr val="B3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58" y="4903"/>
              <a:ext cx="320" cy="334"/>
            </a:xfrm>
            <a:prstGeom prst="ellipse">
              <a:avLst/>
            </a:prstGeom>
            <a:solidFill>
              <a:srgbClr val="B3B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558" y="4903"/>
              <a:ext cx="320" cy="33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195830" y="1059815"/>
            <a:ext cx="1456690" cy="2249170"/>
            <a:chOff x="3458" y="1669"/>
            <a:chExt cx="2294" cy="35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l="56587" t="43551" r="1156" b="37348"/>
            <a:stretch>
              <a:fillRect/>
            </a:stretch>
          </p:blipFill>
          <p:spPr>
            <a:xfrm>
              <a:off x="3458" y="1669"/>
              <a:ext cx="2294" cy="2246"/>
            </a:xfrm>
            <a:prstGeom prst="ellipse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4466" y="4068"/>
              <a:ext cx="320" cy="334"/>
            </a:xfrm>
            <a:prstGeom prst="ellipse">
              <a:avLst/>
            </a:prstGeom>
            <a:solidFill>
              <a:srgbClr val="67A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532" y="4478"/>
              <a:ext cx="189" cy="203"/>
            </a:xfrm>
            <a:prstGeom prst="ellipse">
              <a:avLst/>
            </a:prstGeom>
            <a:solidFill>
              <a:srgbClr val="67A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470" y="4877"/>
              <a:ext cx="320" cy="334"/>
            </a:xfrm>
            <a:prstGeom prst="ellipse">
              <a:avLst/>
            </a:prstGeom>
            <a:solidFill>
              <a:srgbClr val="67A9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70" y="4877"/>
              <a:ext cx="320" cy="334"/>
            </a:xfrm>
            <a:prstGeom prst="ellipse">
              <a:avLst/>
            </a:prstGeom>
            <a:solidFill>
              <a:srgbClr val="67A9A2"/>
            </a:solidFill>
            <a:ln>
              <a:solidFill>
                <a:schemeClr val="accent4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09720" y="1095375"/>
            <a:ext cx="1428750" cy="2197100"/>
            <a:chOff x="6472" y="1725"/>
            <a:chExt cx="2250" cy="34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 l="1404" t="43530" r="56827" b="37681"/>
            <a:stretch>
              <a:fillRect/>
            </a:stretch>
          </p:blipFill>
          <p:spPr>
            <a:xfrm>
              <a:off x="6472" y="1725"/>
              <a:ext cx="2250" cy="2192"/>
            </a:xfrm>
            <a:prstGeom prst="ellipse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7378" y="4042"/>
              <a:ext cx="320" cy="334"/>
            </a:xfrm>
            <a:prstGeom prst="ellipse">
              <a:avLst/>
            </a:prstGeom>
            <a:solidFill>
              <a:srgbClr val="A4A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444" y="4452"/>
              <a:ext cx="189" cy="203"/>
            </a:xfrm>
            <a:prstGeom prst="ellipse">
              <a:avLst/>
            </a:prstGeom>
            <a:solidFill>
              <a:srgbClr val="A4A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7382" y="4851"/>
              <a:ext cx="320" cy="334"/>
            </a:xfrm>
            <a:prstGeom prst="ellipse">
              <a:avLst/>
            </a:prstGeom>
            <a:solidFill>
              <a:srgbClr val="A4A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382" y="4851"/>
              <a:ext cx="320" cy="334"/>
            </a:xfrm>
            <a:prstGeom prst="ellipse">
              <a:avLst/>
            </a:prstGeom>
            <a:solidFill>
              <a:srgbClr val="A4ABCF"/>
            </a:solidFill>
            <a:ln>
              <a:solidFill>
                <a:schemeClr val="accent4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724525" y="1134110"/>
            <a:ext cx="1341120" cy="2191385"/>
            <a:chOff x="9015" y="1786"/>
            <a:chExt cx="2112" cy="345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rcRect l="55840" t="43530" r="2222" b="37513"/>
            <a:stretch>
              <a:fillRect/>
            </a:stretch>
          </p:blipFill>
          <p:spPr>
            <a:xfrm>
              <a:off x="9015" y="1786"/>
              <a:ext cx="2113" cy="2069"/>
            </a:xfrm>
            <a:prstGeom prst="ellipse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9906" y="4094"/>
              <a:ext cx="320" cy="334"/>
            </a:xfrm>
            <a:prstGeom prst="ellipse">
              <a:avLst/>
            </a:prstGeom>
            <a:solidFill>
              <a:srgbClr val="DB8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9972" y="4504"/>
              <a:ext cx="189" cy="203"/>
            </a:xfrm>
            <a:prstGeom prst="ellipse">
              <a:avLst/>
            </a:prstGeom>
            <a:solidFill>
              <a:srgbClr val="DB8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9910" y="4903"/>
              <a:ext cx="320" cy="334"/>
            </a:xfrm>
            <a:prstGeom prst="ellipse">
              <a:avLst/>
            </a:prstGeom>
            <a:solidFill>
              <a:srgbClr val="DB8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9910" y="4903"/>
              <a:ext cx="320" cy="334"/>
            </a:xfrm>
            <a:prstGeom prst="ellipse">
              <a:avLst/>
            </a:prstGeom>
            <a:solidFill>
              <a:srgbClr val="DB8568"/>
            </a:solidFill>
            <a:ln>
              <a:solidFill>
                <a:schemeClr val="accent4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308215" y="1059815"/>
            <a:ext cx="1473200" cy="2249170"/>
            <a:chOff x="11509" y="1669"/>
            <a:chExt cx="2320" cy="3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rcRect l="27618" t="43522" r="30729" b="37385"/>
            <a:stretch>
              <a:fillRect/>
            </a:stretch>
          </p:blipFill>
          <p:spPr>
            <a:xfrm>
              <a:off x="11509" y="1669"/>
              <a:ext cx="2320" cy="2303"/>
            </a:xfrm>
            <a:prstGeom prst="ellipse">
              <a:avLst/>
            </a:prstGeom>
          </p:spPr>
        </p:pic>
        <p:sp>
          <p:nvSpPr>
            <p:cNvPr id="61" name="Oval 60"/>
            <p:cNvSpPr/>
            <p:nvPr/>
          </p:nvSpPr>
          <p:spPr>
            <a:xfrm>
              <a:off x="12526" y="4068"/>
              <a:ext cx="320" cy="33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2592" y="4478"/>
              <a:ext cx="189" cy="203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2530" y="4877"/>
              <a:ext cx="320" cy="33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2530" y="4877"/>
              <a:ext cx="320" cy="33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4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 Box 64"/>
          <p:cNvSpPr txBox="1"/>
          <p:nvPr/>
        </p:nvSpPr>
        <p:spPr>
          <a:xfrm>
            <a:off x="1918335" y="195580"/>
            <a:ext cx="577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iCiel Cadena" panose="02000503000000020004" charset="0"/>
                <a:cs typeface="iCiel Cadena" panose="02000503000000020004" charset="0"/>
              </a:rPr>
              <a:t>Đây là những cảm xúc gì?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</p:bldLst>
  </p:timing>
</p:sld>
</file>

<file path=ppt/theme/theme1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704</Words>
  <Application>Microsoft Office PowerPoint</Application>
  <PresentationFormat>On-screen Show (16:9)</PresentationFormat>
  <Paragraphs>90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Coiny</vt:lpstr>
      <vt:lpstr>Quicksand Medium</vt:lpstr>
      <vt:lpstr>Quicksand SemiBold</vt:lpstr>
      <vt:lpstr>Anaheim</vt:lpstr>
      <vt:lpstr>Fredoka One</vt:lpstr>
      <vt:lpstr>iCiel Cadena</vt:lpstr>
      <vt:lpstr>Calibri</vt:lpstr>
      <vt:lpstr>Roboto Condensed Light</vt:lpstr>
      <vt:lpstr>Pattaya</vt:lpstr>
      <vt:lpstr>宋体</vt:lpstr>
      <vt:lpstr>Bebas Neue</vt:lpstr>
      <vt:lpstr>Hammersmith One</vt:lpstr>
      <vt:lpstr>Times New Roman</vt:lpstr>
      <vt:lpstr>Quicksand</vt:lpstr>
      <vt:lpstr>Arial</vt:lpstr>
      <vt:lpstr>Fall Vibes Stickers fo Marketing by Slidesgo</vt:lpstr>
      <vt:lpstr>PowerPoint Presentation</vt:lpstr>
      <vt:lpstr>PowerPoint Presentation</vt:lpstr>
      <vt:lpstr>Kể lại một tình huống khiến em tức giận.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thêm những cách kiềm chế cảm xúc tiêu cực mà em biết. </vt:lpstr>
      <vt:lpstr>Đếm số để giữ bình tĩnh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VIBES STICKERS </dc:title>
  <dc:creator/>
  <cp:lastModifiedBy>Pe Mi</cp:lastModifiedBy>
  <cp:revision>38</cp:revision>
  <dcterms:created xsi:type="dcterms:W3CDTF">2021-10-07T09:40:00Z</dcterms:created>
  <dcterms:modified xsi:type="dcterms:W3CDTF">2021-12-29T04:31:20Z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A5FD89BEE20E49548A2A69D76E4BEE13</vt:lpwstr>
  </property>
  <property fmtid="{D5CDD505-2E9C-101B-9397-08002B2CF9AE}" pid="3" name="KSOProductBuildVer">
    <vt:lpwstr>1033-11.2.0.10323</vt:lpwstr>
  </property>
</Properties>
</file>